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98" r:id="rId3"/>
    <p:sldId id="257" r:id="rId4"/>
    <p:sldId id="293" r:id="rId5"/>
    <p:sldId id="286" r:id="rId6"/>
    <p:sldId id="295" r:id="rId7"/>
    <p:sldId id="259" r:id="rId8"/>
    <p:sldId id="260" r:id="rId9"/>
    <p:sldId id="261" r:id="rId10"/>
    <p:sldId id="263" r:id="rId11"/>
    <p:sldId id="294" r:id="rId12"/>
    <p:sldId id="303" r:id="rId13"/>
    <p:sldId id="299" r:id="rId14"/>
    <p:sldId id="302" r:id="rId15"/>
    <p:sldId id="297" r:id="rId16"/>
    <p:sldId id="287" r:id="rId17"/>
    <p:sldId id="289" r:id="rId18"/>
    <p:sldId id="288" r:id="rId19"/>
    <p:sldId id="301" r:id="rId20"/>
    <p:sldId id="275" r:id="rId21"/>
    <p:sldId id="267" r:id="rId22"/>
    <p:sldId id="273" r:id="rId23"/>
    <p:sldId id="276" r:id="rId24"/>
    <p:sldId id="277" r:id="rId25"/>
    <p:sldId id="278" r:id="rId26"/>
    <p:sldId id="279" r:id="rId27"/>
    <p:sldId id="304" r:id="rId28"/>
    <p:sldId id="305" r:id="rId29"/>
    <p:sldId id="280" r:id="rId30"/>
    <p:sldId id="281" r:id="rId31"/>
    <p:sldId id="296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66FF"/>
    <a:srgbClr val="FF00FF"/>
    <a:srgbClr val="0000CC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924" y="-48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3084"/>
    </p:cViewPr>
  </p:sorterViewPr>
  <p:notesViewPr>
    <p:cSldViewPr>
      <p:cViewPr varScale="1">
        <p:scale>
          <a:sx n="57" d="100"/>
          <a:sy n="57" d="100"/>
        </p:scale>
        <p:origin x="-1698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085FB4F-60AE-409C-BFCE-4C61254590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0801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noProof="0" smtClean="0"/>
              <a:t>Click to edit Master text styles</a:t>
            </a:r>
          </a:p>
          <a:p>
            <a:pPr lvl="1"/>
            <a:r>
              <a:rPr lang="en-AU" noProof="0" smtClean="0"/>
              <a:t>Second level</a:t>
            </a:r>
          </a:p>
          <a:p>
            <a:pPr lvl="2"/>
            <a:r>
              <a:rPr lang="en-AU" noProof="0" smtClean="0"/>
              <a:t>Third level</a:t>
            </a:r>
          </a:p>
          <a:p>
            <a:pPr lvl="3"/>
            <a:r>
              <a:rPr lang="en-AU" noProof="0" smtClean="0"/>
              <a:t>Fourth level</a:t>
            </a:r>
          </a:p>
          <a:p>
            <a:pPr lvl="4"/>
            <a:r>
              <a:rPr lang="en-AU" noProof="0" smtClean="0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25F28A2-9E54-4014-B8E6-48303347130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25123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000C3AD-9130-4914-8AE7-B0B93ABE7A14}" type="slidenum">
              <a:rPr lang="en-AU" altLang="en-US" sz="1200" smtClean="0"/>
              <a:pPr eaLnBrk="1" hangingPunct="1"/>
              <a:t>11</a:t>
            </a:fld>
            <a:endParaRPr lang="en-AU" altLang="en-US" sz="120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AU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D227E-98DA-4ABD-A10E-409B89CEBA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572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AAB83B-63A4-4BB9-AF23-6F6293D104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86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7C889-26B1-419E-84EC-4987A0CEF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925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96EF63-E5BC-4832-9FBC-8D6253E7CC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390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FD61B-C0ED-4897-AF3A-A7A973AEE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262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D6D4B-7283-44A9-BFF4-F00236B0E7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810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A0809-92EC-472D-B7B2-8CE2CB443B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951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9CF748-01DB-4C18-AC31-AD777A7634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143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8ECF4-F6F6-438D-9D33-0988E3A79D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18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882E1-E5CF-4410-8888-EA5309F45A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272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21DF3-43F3-45B5-92AC-48C42493FC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418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36881AF-6593-4999-9285-657E44F536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8"/>
          <p:cNvSpPr>
            <a:spLocks noChangeArrowheads="1" noChangeShapeType="1" noTextEdit="1"/>
          </p:cNvSpPr>
          <p:nvPr/>
        </p:nvSpPr>
        <p:spPr bwMode="auto">
          <a:xfrm>
            <a:off x="1762125" y="1606550"/>
            <a:ext cx="5705475" cy="403225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A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</a:rPr>
              <a:t>Inclusive Cognition:</a:t>
            </a:r>
          </a:p>
          <a:p>
            <a:pPr algn="ctr"/>
            <a:r>
              <a:rPr lang="en-A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</a:rPr>
              <a:t>The Experiential/Inspirational</a:t>
            </a:r>
          </a:p>
          <a:p>
            <a:pPr algn="ctr"/>
            <a:r>
              <a:rPr lang="en-A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</a:rPr>
              <a:t>Connection.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609600" y="533400"/>
            <a:ext cx="8229600" cy="545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Paradigms can be characterised by:</a:t>
            </a:r>
          </a:p>
          <a:p>
            <a:pPr algn="ctr">
              <a:spcBef>
                <a:spcPct val="50000"/>
              </a:spcBef>
              <a:buFontTx/>
              <a:buChar char="•"/>
              <a:defRPr/>
            </a:pPr>
            <a:r>
              <a:rPr lang="en-US" sz="32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beliefs about the nature of nature    </a:t>
            </a:r>
            <a:r>
              <a:rPr lang="en-US" sz="32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ontologies</a:t>
            </a:r>
            <a:endParaRPr lang="en-US" sz="3200" b="1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spcBef>
                <a:spcPct val="50000"/>
              </a:spcBef>
              <a:buFontTx/>
              <a:buChar char="•"/>
              <a:defRPr/>
            </a:pPr>
            <a:r>
              <a:rPr lang="en-US" sz="32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beliefs about the nature of knowing </a:t>
            </a:r>
            <a:r>
              <a:rPr lang="en-US" sz="32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epistemologies</a:t>
            </a:r>
          </a:p>
          <a:p>
            <a:pPr algn="ctr">
              <a:spcBef>
                <a:spcPct val="50000"/>
              </a:spcBef>
              <a:buFontTx/>
              <a:buChar char="•"/>
              <a:defRPr/>
            </a:pPr>
            <a:r>
              <a:rPr lang="en-US" sz="32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beliefs about the nature of human nature </a:t>
            </a:r>
            <a:r>
              <a:rPr lang="en-US" sz="32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axiologies</a:t>
            </a:r>
          </a:p>
          <a:p>
            <a:pPr algn="ctr">
              <a:spcBef>
                <a:spcPct val="50000"/>
              </a:spcBef>
              <a:buFontTx/>
              <a:buChar char="•"/>
              <a:defRPr/>
            </a:pPr>
            <a:r>
              <a:rPr lang="en-US" sz="32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beliefs about the nature of human inquiry </a:t>
            </a:r>
            <a:r>
              <a:rPr lang="en-US" sz="32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methodologies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81000" y="304800"/>
            <a:ext cx="8305800" cy="6324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val 2"/>
          <p:cNvSpPr>
            <a:spLocks noChangeArrowheads="1"/>
          </p:cNvSpPr>
          <p:nvPr/>
        </p:nvSpPr>
        <p:spPr bwMode="auto">
          <a:xfrm>
            <a:off x="3124200" y="2971800"/>
            <a:ext cx="381000" cy="381000"/>
          </a:xfrm>
          <a:prstGeom prst="ellips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12291" name="Line 3"/>
          <p:cNvSpPr>
            <a:spLocks noChangeShapeType="1"/>
          </p:cNvSpPr>
          <p:nvPr/>
        </p:nvSpPr>
        <p:spPr bwMode="auto">
          <a:xfrm flipH="1">
            <a:off x="2971800" y="33528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3352800" y="33528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 flipV="1">
            <a:off x="2971800" y="3581400"/>
            <a:ext cx="304800" cy="76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3429000" y="3657600"/>
            <a:ext cx="2286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 flipH="1">
            <a:off x="2895600" y="3581400"/>
            <a:ext cx="304800" cy="457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 flipV="1">
            <a:off x="2895600" y="3886200"/>
            <a:ext cx="3810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>
            <a:off x="3276600" y="3886200"/>
            <a:ext cx="3048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>
            <a:off x="3505200" y="3657600"/>
            <a:ext cx="76200" cy="3810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2299" name="Oval 11"/>
          <p:cNvSpPr>
            <a:spLocks noChangeArrowheads="1"/>
          </p:cNvSpPr>
          <p:nvPr/>
        </p:nvSpPr>
        <p:spPr bwMode="auto">
          <a:xfrm>
            <a:off x="5105400" y="3048000"/>
            <a:ext cx="1219200" cy="914400"/>
          </a:xfrm>
          <a:prstGeom prst="ellipse">
            <a:avLst/>
          </a:prstGeom>
          <a:noFill/>
          <a:ln w="38100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12300" name="Arc 12"/>
          <p:cNvSpPr>
            <a:spLocks/>
          </p:cNvSpPr>
          <p:nvPr/>
        </p:nvSpPr>
        <p:spPr bwMode="auto">
          <a:xfrm flipH="1">
            <a:off x="3352800" y="2590800"/>
            <a:ext cx="1219200" cy="381000"/>
          </a:xfrm>
          <a:custGeom>
            <a:avLst/>
            <a:gdLst>
              <a:gd name="T0" fmla="*/ 0 w 21600"/>
              <a:gd name="T1" fmla="*/ 0 h 21600"/>
              <a:gd name="T2" fmla="*/ 68817067 w 21600"/>
              <a:gd name="T3" fmla="*/ 6720417 h 21600"/>
              <a:gd name="T4" fmla="*/ 0 w 21600"/>
              <a:gd name="T5" fmla="*/ 67204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2301" name="Arc 13"/>
          <p:cNvSpPr>
            <a:spLocks/>
          </p:cNvSpPr>
          <p:nvPr/>
        </p:nvSpPr>
        <p:spPr bwMode="auto">
          <a:xfrm>
            <a:off x="4572000" y="2590800"/>
            <a:ext cx="1143000" cy="457200"/>
          </a:xfrm>
          <a:custGeom>
            <a:avLst/>
            <a:gdLst>
              <a:gd name="T0" fmla="*/ 0 w 21600"/>
              <a:gd name="T1" fmla="*/ 0 h 21600"/>
              <a:gd name="T2" fmla="*/ 60483750 w 21600"/>
              <a:gd name="T3" fmla="*/ 9677400 h 21600"/>
              <a:gd name="T4" fmla="*/ 0 w 21600"/>
              <a:gd name="T5" fmla="*/ 96774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2302" name="Arc 14"/>
          <p:cNvSpPr>
            <a:spLocks/>
          </p:cNvSpPr>
          <p:nvPr/>
        </p:nvSpPr>
        <p:spPr bwMode="auto">
          <a:xfrm flipH="1" flipV="1">
            <a:off x="3352800" y="4038600"/>
            <a:ext cx="1143000" cy="457200"/>
          </a:xfrm>
          <a:custGeom>
            <a:avLst/>
            <a:gdLst>
              <a:gd name="T0" fmla="*/ 0 w 21600"/>
              <a:gd name="T1" fmla="*/ 0 h 21600"/>
              <a:gd name="T2" fmla="*/ 60483750 w 21600"/>
              <a:gd name="T3" fmla="*/ 9677400 h 21600"/>
              <a:gd name="T4" fmla="*/ 0 w 21600"/>
              <a:gd name="T5" fmla="*/ 96774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2303" name="Arc 15"/>
          <p:cNvSpPr>
            <a:spLocks/>
          </p:cNvSpPr>
          <p:nvPr/>
        </p:nvSpPr>
        <p:spPr bwMode="auto">
          <a:xfrm flipV="1">
            <a:off x="4495800" y="3962400"/>
            <a:ext cx="1219200" cy="533400"/>
          </a:xfrm>
          <a:custGeom>
            <a:avLst/>
            <a:gdLst>
              <a:gd name="T0" fmla="*/ 0 w 21600"/>
              <a:gd name="T1" fmla="*/ 0 h 21600"/>
              <a:gd name="T2" fmla="*/ 68817067 w 21600"/>
              <a:gd name="T3" fmla="*/ 13172017 h 21600"/>
              <a:gd name="T4" fmla="*/ 0 w 21600"/>
              <a:gd name="T5" fmla="*/ 131720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44049" name="Text Box 17"/>
          <p:cNvSpPr txBox="1">
            <a:spLocks noChangeArrowheads="1"/>
          </p:cNvSpPr>
          <p:nvPr/>
        </p:nvSpPr>
        <p:spPr bwMode="auto">
          <a:xfrm>
            <a:off x="3733800" y="1981200"/>
            <a:ext cx="464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Finding out</a:t>
            </a:r>
          </a:p>
        </p:txBody>
      </p:sp>
      <p:sp>
        <p:nvSpPr>
          <p:cNvPr id="44050" name="Text Box 18"/>
          <p:cNvSpPr txBox="1">
            <a:spLocks noChangeArrowheads="1"/>
          </p:cNvSpPr>
          <p:nvPr/>
        </p:nvSpPr>
        <p:spPr bwMode="auto">
          <a:xfrm>
            <a:off x="3657600" y="4724400"/>
            <a:ext cx="3352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Taking action</a:t>
            </a:r>
          </a:p>
        </p:txBody>
      </p:sp>
      <p:sp>
        <p:nvSpPr>
          <p:cNvPr id="44051" name="Rectangle 19"/>
          <p:cNvSpPr>
            <a:spLocks noChangeArrowheads="1"/>
          </p:cNvSpPr>
          <p:nvPr/>
        </p:nvSpPr>
        <p:spPr bwMode="auto">
          <a:xfrm>
            <a:off x="2971800" y="5638800"/>
            <a:ext cx="38147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AU" sz="3200"/>
              <a:t>Experiential Learning</a:t>
            </a:r>
            <a:r>
              <a:rPr lang="en-US" sz="24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AU" sz="2400" b="1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val 2"/>
          <p:cNvSpPr>
            <a:spLocks noChangeArrowheads="1"/>
          </p:cNvSpPr>
          <p:nvPr/>
        </p:nvSpPr>
        <p:spPr bwMode="auto">
          <a:xfrm>
            <a:off x="1905000" y="3048000"/>
            <a:ext cx="381000" cy="381000"/>
          </a:xfrm>
          <a:prstGeom prst="ellips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13315" name="Line 3"/>
          <p:cNvSpPr>
            <a:spLocks noChangeShapeType="1"/>
          </p:cNvSpPr>
          <p:nvPr/>
        </p:nvSpPr>
        <p:spPr bwMode="auto">
          <a:xfrm flipH="1">
            <a:off x="1752600" y="34290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>
            <a:off x="2133600" y="34290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 flipV="1">
            <a:off x="1752600" y="3657600"/>
            <a:ext cx="304800" cy="76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2209800" y="3733800"/>
            <a:ext cx="2286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 flipH="1">
            <a:off x="1676400" y="3657600"/>
            <a:ext cx="304800" cy="457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 flipV="1">
            <a:off x="1676400" y="3962400"/>
            <a:ext cx="3810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2057400" y="3962400"/>
            <a:ext cx="3048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2286000" y="3733800"/>
            <a:ext cx="76200" cy="3810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3323" name="Oval 11"/>
          <p:cNvSpPr>
            <a:spLocks noChangeArrowheads="1"/>
          </p:cNvSpPr>
          <p:nvPr/>
        </p:nvSpPr>
        <p:spPr bwMode="auto">
          <a:xfrm>
            <a:off x="6172200" y="3048000"/>
            <a:ext cx="1219200" cy="914400"/>
          </a:xfrm>
          <a:prstGeom prst="ellipse">
            <a:avLst/>
          </a:prstGeom>
          <a:noFill/>
          <a:ln w="38100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55313" name="Text Box 17"/>
          <p:cNvSpPr txBox="1">
            <a:spLocks noChangeArrowheads="1"/>
          </p:cNvSpPr>
          <p:nvPr/>
        </p:nvSpPr>
        <p:spPr bwMode="auto">
          <a:xfrm>
            <a:off x="3429000" y="838200"/>
            <a:ext cx="464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Finding out</a:t>
            </a:r>
          </a:p>
        </p:txBody>
      </p:sp>
      <p:sp>
        <p:nvSpPr>
          <p:cNvPr id="55314" name="Text Box 18"/>
          <p:cNvSpPr txBox="1">
            <a:spLocks noChangeArrowheads="1"/>
          </p:cNvSpPr>
          <p:nvPr/>
        </p:nvSpPr>
        <p:spPr bwMode="auto">
          <a:xfrm>
            <a:off x="3505200" y="5715000"/>
            <a:ext cx="335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Taking action</a:t>
            </a:r>
          </a:p>
        </p:txBody>
      </p:sp>
      <p:sp>
        <p:nvSpPr>
          <p:cNvPr id="13326" name="Text Box 19"/>
          <p:cNvSpPr txBox="1">
            <a:spLocks noChangeArrowheads="1"/>
          </p:cNvSpPr>
          <p:nvPr/>
        </p:nvSpPr>
        <p:spPr bwMode="auto">
          <a:xfrm>
            <a:off x="2133600" y="2667000"/>
            <a:ext cx="541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AU" altLang="en-US" sz="2400" b="1" i="1">
                <a:solidFill>
                  <a:srgbClr val="FF0000"/>
                </a:solidFill>
              </a:rPr>
              <a:t>        Thinking          Sensing</a:t>
            </a:r>
            <a:endParaRPr lang="en-AU" altLang="en-US" sz="2800"/>
          </a:p>
        </p:txBody>
      </p:sp>
      <p:sp>
        <p:nvSpPr>
          <p:cNvPr id="13327" name="Text Box 20"/>
          <p:cNvSpPr txBox="1">
            <a:spLocks noChangeArrowheads="1"/>
          </p:cNvSpPr>
          <p:nvPr/>
        </p:nvSpPr>
        <p:spPr bwMode="auto">
          <a:xfrm>
            <a:off x="2133600" y="4343400"/>
            <a:ext cx="571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AU" altLang="en-US" sz="2400" b="1" i="1">
                <a:solidFill>
                  <a:srgbClr val="FF0000"/>
                </a:solidFill>
              </a:rPr>
              <a:t>         Designing          Acting</a:t>
            </a:r>
          </a:p>
        </p:txBody>
      </p:sp>
      <p:sp>
        <p:nvSpPr>
          <p:cNvPr id="13328" name="Line 21"/>
          <p:cNvSpPr>
            <a:spLocks noChangeShapeType="1"/>
          </p:cNvSpPr>
          <p:nvPr/>
        </p:nvSpPr>
        <p:spPr bwMode="auto">
          <a:xfrm>
            <a:off x="4343400" y="20574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3329" name="Line 22"/>
          <p:cNvSpPr>
            <a:spLocks noChangeShapeType="1"/>
          </p:cNvSpPr>
          <p:nvPr/>
        </p:nvSpPr>
        <p:spPr bwMode="auto">
          <a:xfrm>
            <a:off x="2667000" y="3581400"/>
            <a:ext cx="3200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3330" name="Arc 23"/>
          <p:cNvSpPr>
            <a:spLocks/>
          </p:cNvSpPr>
          <p:nvPr/>
        </p:nvSpPr>
        <p:spPr bwMode="auto">
          <a:xfrm>
            <a:off x="4267200" y="1600200"/>
            <a:ext cx="2514600" cy="1447800"/>
          </a:xfrm>
          <a:custGeom>
            <a:avLst/>
            <a:gdLst>
              <a:gd name="T0" fmla="*/ 0 w 21600"/>
              <a:gd name="T1" fmla="*/ 0 h 21600"/>
              <a:gd name="T2" fmla="*/ 292741350 w 21600"/>
              <a:gd name="T3" fmla="*/ 97042817 h 21600"/>
              <a:gd name="T4" fmla="*/ 0 w 21600"/>
              <a:gd name="T5" fmla="*/ 970428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3331" name="Arc 24"/>
          <p:cNvSpPr>
            <a:spLocks/>
          </p:cNvSpPr>
          <p:nvPr/>
        </p:nvSpPr>
        <p:spPr bwMode="auto">
          <a:xfrm flipH="1">
            <a:off x="2057400" y="1600200"/>
            <a:ext cx="2133600" cy="1371600"/>
          </a:xfrm>
          <a:custGeom>
            <a:avLst/>
            <a:gdLst>
              <a:gd name="T0" fmla="*/ 0 w 21600"/>
              <a:gd name="T1" fmla="*/ 0 h 21600"/>
              <a:gd name="T2" fmla="*/ 210752267 w 21600"/>
              <a:gd name="T3" fmla="*/ 87096600 h 21600"/>
              <a:gd name="T4" fmla="*/ 0 w 21600"/>
              <a:gd name="T5" fmla="*/ 87096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3332" name="Arc 25"/>
          <p:cNvSpPr>
            <a:spLocks/>
          </p:cNvSpPr>
          <p:nvPr/>
        </p:nvSpPr>
        <p:spPr bwMode="auto">
          <a:xfrm flipH="1" flipV="1">
            <a:off x="2057400" y="4114800"/>
            <a:ext cx="2209800" cy="1524000"/>
          </a:xfrm>
          <a:custGeom>
            <a:avLst/>
            <a:gdLst>
              <a:gd name="T0" fmla="*/ 0 w 21600"/>
              <a:gd name="T1" fmla="*/ 0 h 21600"/>
              <a:gd name="T2" fmla="*/ 226074817 w 21600"/>
              <a:gd name="T3" fmla="*/ 107526667 h 21600"/>
              <a:gd name="T4" fmla="*/ 0 w 21600"/>
              <a:gd name="T5" fmla="*/ 1075266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3333" name="Arc 26"/>
          <p:cNvSpPr>
            <a:spLocks/>
          </p:cNvSpPr>
          <p:nvPr/>
        </p:nvSpPr>
        <p:spPr bwMode="auto">
          <a:xfrm flipV="1">
            <a:off x="4267200" y="4038600"/>
            <a:ext cx="2514600" cy="1600200"/>
          </a:xfrm>
          <a:custGeom>
            <a:avLst/>
            <a:gdLst>
              <a:gd name="T0" fmla="*/ 0 w 21600"/>
              <a:gd name="T1" fmla="*/ 0 h 21600"/>
              <a:gd name="T2" fmla="*/ 292741350 w 21600"/>
              <a:gd name="T3" fmla="*/ 118548150 h 21600"/>
              <a:gd name="T4" fmla="*/ 0 w 21600"/>
              <a:gd name="T5" fmla="*/ 1185481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val 2"/>
          <p:cNvSpPr>
            <a:spLocks noChangeArrowheads="1"/>
          </p:cNvSpPr>
          <p:nvPr/>
        </p:nvSpPr>
        <p:spPr bwMode="auto">
          <a:xfrm>
            <a:off x="3124200" y="3810000"/>
            <a:ext cx="381000" cy="381000"/>
          </a:xfrm>
          <a:prstGeom prst="ellips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14339" name="Line 3"/>
          <p:cNvSpPr>
            <a:spLocks noChangeShapeType="1"/>
          </p:cNvSpPr>
          <p:nvPr/>
        </p:nvSpPr>
        <p:spPr bwMode="auto">
          <a:xfrm flipH="1">
            <a:off x="2971800" y="41910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3352800" y="41910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V="1">
            <a:off x="2971800" y="4419600"/>
            <a:ext cx="304800" cy="76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3429000" y="4495800"/>
            <a:ext cx="2286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 flipH="1">
            <a:off x="2895600" y="4419600"/>
            <a:ext cx="304800" cy="457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 flipV="1">
            <a:off x="2895600" y="4724400"/>
            <a:ext cx="3810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3276600" y="4724400"/>
            <a:ext cx="3048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3505200" y="4495800"/>
            <a:ext cx="76200" cy="3810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4347" name="Oval 11"/>
          <p:cNvSpPr>
            <a:spLocks noChangeArrowheads="1"/>
          </p:cNvSpPr>
          <p:nvPr/>
        </p:nvSpPr>
        <p:spPr bwMode="auto">
          <a:xfrm>
            <a:off x="5105400" y="3886200"/>
            <a:ext cx="1219200" cy="914400"/>
          </a:xfrm>
          <a:prstGeom prst="ellipse">
            <a:avLst/>
          </a:prstGeom>
          <a:noFill/>
          <a:ln w="38100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49169" name="Text Box 17"/>
          <p:cNvSpPr txBox="1">
            <a:spLocks noChangeArrowheads="1"/>
          </p:cNvSpPr>
          <p:nvPr/>
        </p:nvSpPr>
        <p:spPr bwMode="auto">
          <a:xfrm>
            <a:off x="3581400" y="1524000"/>
            <a:ext cx="464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Being Told</a:t>
            </a:r>
          </a:p>
        </p:txBody>
      </p:sp>
      <p:sp>
        <p:nvSpPr>
          <p:cNvPr id="49170" name="Text Box 18"/>
          <p:cNvSpPr txBox="1">
            <a:spLocks noChangeArrowheads="1"/>
          </p:cNvSpPr>
          <p:nvPr/>
        </p:nvSpPr>
        <p:spPr bwMode="auto">
          <a:xfrm>
            <a:off x="3657600" y="5334000"/>
            <a:ext cx="335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Telling it Back</a:t>
            </a:r>
          </a:p>
        </p:txBody>
      </p:sp>
      <p:sp>
        <p:nvSpPr>
          <p:cNvPr id="14350" name="Oval 19"/>
          <p:cNvSpPr>
            <a:spLocks noChangeArrowheads="1"/>
          </p:cNvSpPr>
          <p:nvPr/>
        </p:nvSpPr>
        <p:spPr bwMode="auto">
          <a:xfrm>
            <a:off x="4267200" y="22098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14351" name="Line 20"/>
          <p:cNvSpPr>
            <a:spLocks noChangeShapeType="1"/>
          </p:cNvSpPr>
          <p:nvPr/>
        </p:nvSpPr>
        <p:spPr bwMode="auto">
          <a:xfrm flipH="1">
            <a:off x="4114800" y="2590800"/>
            <a:ext cx="304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4352" name="Line 21"/>
          <p:cNvSpPr>
            <a:spLocks noChangeShapeType="1"/>
          </p:cNvSpPr>
          <p:nvPr/>
        </p:nvSpPr>
        <p:spPr bwMode="auto">
          <a:xfrm>
            <a:off x="4495800" y="2590800"/>
            <a:ext cx="304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4353" name="Line 22"/>
          <p:cNvSpPr>
            <a:spLocks noChangeShapeType="1"/>
          </p:cNvSpPr>
          <p:nvPr/>
        </p:nvSpPr>
        <p:spPr bwMode="auto">
          <a:xfrm flipV="1">
            <a:off x="4114800" y="28194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4354" name="Line 23"/>
          <p:cNvSpPr>
            <a:spLocks noChangeShapeType="1"/>
          </p:cNvSpPr>
          <p:nvPr/>
        </p:nvSpPr>
        <p:spPr bwMode="auto">
          <a:xfrm>
            <a:off x="4572000" y="28956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4355" name="Line 24"/>
          <p:cNvSpPr>
            <a:spLocks noChangeShapeType="1"/>
          </p:cNvSpPr>
          <p:nvPr/>
        </p:nvSpPr>
        <p:spPr bwMode="auto">
          <a:xfrm flipH="1">
            <a:off x="4038600" y="2819400"/>
            <a:ext cx="3048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4356" name="Line 25"/>
          <p:cNvSpPr>
            <a:spLocks noChangeShapeType="1"/>
          </p:cNvSpPr>
          <p:nvPr/>
        </p:nvSpPr>
        <p:spPr bwMode="auto">
          <a:xfrm flipV="1">
            <a:off x="4038600" y="3124200"/>
            <a:ext cx="3810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4357" name="Line 26"/>
          <p:cNvSpPr>
            <a:spLocks noChangeShapeType="1"/>
          </p:cNvSpPr>
          <p:nvPr/>
        </p:nvSpPr>
        <p:spPr bwMode="auto">
          <a:xfrm>
            <a:off x="4419600" y="3124200"/>
            <a:ext cx="3048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4358" name="Line 27"/>
          <p:cNvSpPr>
            <a:spLocks noChangeShapeType="1"/>
          </p:cNvSpPr>
          <p:nvPr/>
        </p:nvSpPr>
        <p:spPr bwMode="auto">
          <a:xfrm>
            <a:off x="4648200" y="2895600"/>
            <a:ext cx="76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4359" name="Arc 28"/>
          <p:cNvSpPr>
            <a:spLocks/>
          </p:cNvSpPr>
          <p:nvPr/>
        </p:nvSpPr>
        <p:spPr bwMode="auto">
          <a:xfrm flipH="1">
            <a:off x="3352800" y="2667000"/>
            <a:ext cx="609600" cy="990600"/>
          </a:xfrm>
          <a:custGeom>
            <a:avLst/>
            <a:gdLst>
              <a:gd name="T0" fmla="*/ 0 w 21600"/>
              <a:gd name="T1" fmla="*/ 0 h 21600"/>
              <a:gd name="T2" fmla="*/ 17204267 w 21600"/>
              <a:gd name="T3" fmla="*/ 45430017 h 21600"/>
              <a:gd name="T4" fmla="*/ 0 w 21600"/>
              <a:gd name="T5" fmla="*/ 454300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4360" name="Arc 29"/>
          <p:cNvSpPr>
            <a:spLocks/>
          </p:cNvSpPr>
          <p:nvPr/>
        </p:nvSpPr>
        <p:spPr bwMode="auto">
          <a:xfrm flipH="1" flipV="1">
            <a:off x="2209800" y="3657600"/>
            <a:ext cx="1447800" cy="1905000"/>
          </a:xfrm>
          <a:custGeom>
            <a:avLst/>
            <a:gdLst>
              <a:gd name="T0" fmla="*/ 0 w 21600"/>
              <a:gd name="T1" fmla="*/ 0 h 21600"/>
              <a:gd name="T2" fmla="*/ 97042817 w 21600"/>
              <a:gd name="T3" fmla="*/ 168010417 h 21600"/>
              <a:gd name="T4" fmla="*/ 0 w 21600"/>
              <a:gd name="T5" fmla="*/ 1680104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4361" name="Arc 31"/>
          <p:cNvSpPr>
            <a:spLocks/>
          </p:cNvSpPr>
          <p:nvPr/>
        </p:nvSpPr>
        <p:spPr bwMode="auto">
          <a:xfrm flipH="1">
            <a:off x="2209800" y="2362200"/>
            <a:ext cx="1752600" cy="1447800"/>
          </a:xfrm>
          <a:custGeom>
            <a:avLst/>
            <a:gdLst>
              <a:gd name="T0" fmla="*/ 0 w 21600"/>
              <a:gd name="T1" fmla="*/ 0 h 21600"/>
              <a:gd name="T2" fmla="*/ 142204017 w 21600"/>
              <a:gd name="T3" fmla="*/ 97042817 h 21600"/>
              <a:gd name="T4" fmla="*/ 0 w 21600"/>
              <a:gd name="T5" fmla="*/ 970428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4362" name="Arc 33"/>
          <p:cNvSpPr>
            <a:spLocks/>
          </p:cNvSpPr>
          <p:nvPr/>
        </p:nvSpPr>
        <p:spPr bwMode="auto">
          <a:xfrm>
            <a:off x="3657600" y="4724400"/>
            <a:ext cx="381000" cy="609600"/>
          </a:xfrm>
          <a:custGeom>
            <a:avLst/>
            <a:gdLst>
              <a:gd name="T0" fmla="*/ 0 w 21600"/>
              <a:gd name="T1" fmla="*/ 0 h 21600"/>
              <a:gd name="T2" fmla="*/ 6720417 w 21600"/>
              <a:gd name="T3" fmla="*/ 17204267 h 21600"/>
              <a:gd name="T4" fmla="*/ 0 w 21600"/>
              <a:gd name="T5" fmla="*/ 172042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4363" name="Text Box 34"/>
          <p:cNvSpPr txBox="1">
            <a:spLocks noChangeArrowheads="1"/>
          </p:cNvSpPr>
          <p:nvPr/>
        </p:nvSpPr>
        <p:spPr bwMode="auto">
          <a:xfrm>
            <a:off x="4648200" y="304800"/>
            <a:ext cx="403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AU" altLang="en-US" sz="3200"/>
              <a:t>Propositional Learning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val 2"/>
          <p:cNvSpPr>
            <a:spLocks noChangeArrowheads="1"/>
          </p:cNvSpPr>
          <p:nvPr/>
        </p:nvSpPr>
        <p:spPr bwMode="auto">
          <a:xfrm>
            <a:off x="3124200" y="2971800"/>
            <a:ext cx="381000" cy="381000"/>
          </a:xfrm>
          <a:prstGeom prst="ellips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15363" name="Line 3"/>
          <p:cNvSpPr>
            <a:spLocks noChangeShapeType="1"/>
          </p:cNvSpPr>
          <p:nvPr/>
        </p:nvSpPr>
        <p:spPr bwMode="auto">
          <a:xfrm flipH="1">
            <a:off x="2971800" y="33528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3352800" y="33528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 flipV="1">
            <a:off x="2971800" y="3581400"/>
            <a:ext cx="304800" cy="76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3429000" y="3657600"/>
            <a:ext cx="2286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flipH="1">
            <a:off x="2895600" y="3581400"/>
            <a:ext cx="304800" cy="457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 flipV="1">
            <a:off x="2895600" y="3886200"/>
            <a:ext cx="3810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3276600" y="3886200"/>
            <a:ext cx="3048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3505200" y="3657600"/>
            <a:ext cx="76200" cy="3810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5371" name="Oval 11"/>
          <p:cNvSpPr>
            <a:spLocks noChangeArrowheads="1"/>
          </p:cNvSpPr>
          <p:nvPr/>
        </p:nvSpPr>
        <p:spPr bwMode="auto">
          <a:xfrm>
            <a:off x="5105400" y="3048000"/>
            <a:ext cx="1219200" cy="914400"/>
          </a:xfrm>
          <a:prstGeom prst="ellipse">
            <a:avLst/>
          </a:prstGeom>
          <a:noFill/>
          <a:ln w="38100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54284" name="Text Box 12"/>
          <p:cNvSpPr txBox="1">
            <a:spLocks noChangeArrowheads="1"/>
          </p:cNvSpPr>
          <p:nvPr/>
        </p:nvSpPr>
        <p:spPr bwMode="auto">
          <a:xfrm>
            <a:off x="304800" y="2362200"/>
            <a:ext cx="464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Showing it Back</a:t>
            </a:r>
          </a:p>
        </p:txBody>
      </p:sp>
      <p:sp>
        <p:nvSpPr>
          <p:cNvPr id="54285" name="Text Box 13"/>
          <p:cNvSpPr txBox="1">
            <a:spLocks noChangeArrowheads="1"/>
          </p:cNvSpPr>
          <p:nvPr/>
        </p:nvSpPr>
        <p:spPr bwMode="auto">
          <a:xfrm>
            <a:off x="3429000" y="5638800"/>
            <a:ext cx="335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Being Shown</a:t>
            </a:r>
          </a:p>
        </p:txBody>
      </p:sp>
      <p:sp>
        <p:nvSpPr>
          <p:cNvPr id="15374" name="Oval 14"/>
          <p:cNvSpPr>
            <a:spLocks noChangeArrowheads="1"/>
          </p:cNvSpPr>
          <p:nvPr/>
        </p:nvSpPr>
        <p:spPr bwMode="auto">
          <a:xfrm>
            <a:off x="4343400" y="41910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 flipH="1">
            <a:off x="4191000" y="4572000"/>
            <a:ext cx="304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>
            <a:off x="4572000" y="4572000"/>
            <a:ext cx="304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 flipV="1">
            <a:off x="4191000" y="48006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>
            <a:off x="4648200" y="48768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5379" name="Line 19"/>
          <p:cNvSpPr>
            <a:spLocks noChangeShapeType="1"/>
          </p:cNvSpPr>
          <p:nvPr/>
        </p:nvSpPr>
        <p:spPr bwMode="auto">
          <a:xfrm flipH="1">
            <a:off x="4114800" y="4800600"/>
            <a:ext cx="3048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 flipV="1">
            <a:off x="4114800" y="5105400"/>
            <a:ext cx="3810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>
            <a:off x="4495800" y="5105400"/>
            <a:ext cx="3048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>
            <a:off x="4724400" y="4876800"/>
            <a:ext cx="76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5383" name="Arc 27"/>
          <p:cNvSpPr>
            <a:spLocks/>
          </p:cNvSpPr>
          <p:nvPr/>
        </p:nvSpPr>
        <p:spPr bwMode="auto">
          <a:xfrm flipV="1">
            <a:off x="4724400" y="4038600"/>
            <a:ext cx="990600" cy="990600"/>
          </a:xfrm>
          <a:custGeom>
            <a:avLst/>
            <a:gdLst>
              <a:gd name="T0" fmla="*/ 0 w 21600"/>
              <a:gd name="T1" fmla="*/ 0 h 21600"/>
              <a:gd name="T2" fmla="*/ 45430017 w 21600"/>
              <a:gd name="T3" fmla="*/ 45430017 h 21600"/>
              <a:gd name="T4" fmla="*/ 0 w 21600"/>
              <a:gd name="T5" fmla="*/ 454300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5384" name="Arc 28"/>
          <p:cNvSpPr>
            <a:spLocks/>
          </p:cNvSpPr>
          <p:nvPr/>
        </p:nvSpPr>
        <p:spPr bwMode="auto">
          <a:xfrm flipH="1" flipV="1">
            <a:off x="3200400" y="3962400"/>
            <a:ext cx="762000" cy="1066800"/>
          </a:xfrm>
          <a:custGeom>
            <a:avLst/>
            <a:gdLst>
              <a:gd name="T0" fmla="*/ 0 w 21600"/>
              <a:gd name="T1" fmla="*/ 0 h 21600"/>
              <a:gd name="T2" fmla="*/ 26881667 w 21600"/>
              <a:gd name="T3" fmla="*/ 52688067 h 21600"/>
              <a:gd name="T4" fmla="*/ 0 w 21600"/>
              <a:gd name="T5" fmla="*/ 52688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5385" name="Arc 29"/>
          <p:cNvSpPr>
            <a:spLocks/>
          </p:cNvSpPr>
          <p:nvPr/>
        </p:nvSpPr>
        <p:spPr bwMode="auto">
          <a:xfrm flipH="1" flipV="1">
            <a:off x="1371600" y="2819400"/>
            <a:ext cx="2438400" cy="2362200"/>
          </a:xfrm>
          <a:custGeom>
            <a:avLst/>
            <a:gdLst>
              <a:gd name="T0" fmla="*/ 0 w 21600"/>
              <a:gd name="T1" fmla="*/ 0 h 21600"/>
              <a:gd name="T2" fmla="*/ 275268267 w 21600"/>
              <a:gd name="T3" fmla="*/ 258332817 h 21600"/>
              <a:gd name="T4" fmla="*/ 0 w 21600"/>
              <a:gd name="T5" fmla="*/ 2583328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5386" name="Arc 34"/>
          <p:cNvSpPr>
            <a:spLocks/>
          </p:cNvSpPr>
          <p:nvPr/>
        </p:nvSpPr>
        <p:spPr bwMode="auto">
          <a:xfrm flipH="1">
            <a:off x="1447800" y="1752600"/>
            <a:ext cx="1371600" cy="685800"/>
          </a:xfrm>
          <a:custGeom>
            <a:avLst/>
            <a:gdLst>
              <a:gd name="T0" fmla="*/ 0 w 21600"/>
              <a:gd name="T1" fmla="*/ 0 h 21600"/>
              <a:gd name="T2" fmla="*/ 87096600 w 21600"/>
              <a:gd name="T3" fmla="*/ 21774150 h 21600"/>
              <a:gd name="T4" fmla="*/ 0 w 21600"/>
              <a:gd name="T5" fmla="*/ 217741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5387" name="Arc 35"/>
          <p:cNvSpPr>
            <a:spLocks/>
          </p:cNvSpPr>
          <p:nvPr/>
        </p:nvSpPr>
        <p:spPr bwMode="auto">
          <a:xfrm>
            <a:off x="2743200" y="1752600"/>
            <a:ext cx="838200" cy="1066800"/>
          </a:xfrm>
          <a:custGeom>
            <a:avLst/>
            <a:gdLst>
              <a:gd name="T0" fmla="*/ 0 w 21600"/>
              <a:gd name="T1" fmla="*/ 0 h 21600"/>
              <a:gd name="T2" fmla="*/ 32526817 w 21600"/>
              <a:gd name="T3" fmla="*/ 52688067 h 21600"/>
              <a:gd name="T4" fmla="*/ 0 w 21600"/>
              <a:gd name="T5" fmla="*/ 52688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5388" name="Text Box 36"/>
          <p:cNvSpPr txBox="1">
            <a:spLocks noChangeArrowheads="1"/>
          </p:cNvSpPr>
          <p:nvPr/>
        </p:nvSpPr>
        <p:spPr bwMode="auto">
          <a:xfrm>
            <a:off x="4724400" y="990600"/>
            <a:ext cx="3505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AU" altLang="en-US" sz="3200"/>
              <a:t>Practical learning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val 2"/>
          <p:cNvSpPr>
            <a:spLocks noChangeArrowheads="1"/>
          </p:cNvSpPr>
          <p:nvPr/>
        </p:nvSpPr>
        <p:spPr bwMode="auto">
          <a:xfrm>
            <a:off x="3124200" y="2971800"/>
            <a:ext cx="381000" cy="381000"/>
          </a:xfrm>
          <a:prstGeom prst="ellips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16387" name="Line 3"/>
          <p:cNvSpPr>
            <a:spLocks noChangeShapeType="1"/>
          </p:cNvSpPr>
          <p:nvPr/>
        </p:nvSpPr>
        <p:spPr bwMode="auto">
          <a:xfrm flipH="1">
            <a:off x="2971800" y="33528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>
            <a:off x="3352800" y="33528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 flipV="1">
            <a:off x="2971800" y="3581400"/>
            <a:ext cx="304800" cy="76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3429000" y="3657600"/>
            <a:ext cx="2286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 flipH="1">
            <a:off x="2895600" y="3581400"/>
            <a:ext cx="304800" cy="457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V="1">
            <a:off x="2895600" y="3886200"/>
            <a:ext cx="3810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3276600" y="3886200"/>
            <a:ext cx="3048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3505200" y="3657600"/>
            <a:ext cx="76200" cy="3810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6395" name="Oval 11"/>
          <p:cNvSpPr>
            <a:spLocks noChangeArrowheads="1"/>
          </p:cNvSpPr>
          <p:nvPr/>
        </p:nvSpPr>
        <p:spPr bwMode="auto">
          <a:xfrm>
            <a:off x="5105400" y="3048000"/>
            <a:ext cx="1219200" cy="914400"/>
          </a:xfrm>
          <a:prstGeom prst="ellipse">
            <a:avLst/>
          </a:prstGeom>
          <a:noFill/>
          <a:ln w="38100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16396" name="Arc 12"/>
          <p:cNvSpPr>
            <a:spLocks/>
          </p:cNvSpPr>
          <p:nvPr/>
        </p:nvSpPr>
        <p:spPr bwMode="auto">
          <a:xfrm flipH="1">
            <a:off x="3352800" y="2590800"/>
            <a:ext cx="1219200" cy="381000"/>
          </a:xfrm>
          <a:custGeom>
            <a:avLst/>
            <a:gdLst>
              <a:gd name="T0" fmla="*/ 0 w 21600"/>
              <a:gd name="T1" fmla="*/ 0 h 21600"/>
              <a:gd name="T2" fmla="*/ 68817067 w 21600"/>
              <a:gd name="T3" fmla="*/ 6720417 h 21600"/>
              <a:gd name="T4" fmla="*/ 0 w 21600"/>
              <a:gd name="T5" fmla="*/ 67204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6397" name="Arc 13"/>
          <p:cNvSpPr>
            <a:spLocks/>
          </p:cNvSpPr>
          <p:nvPr/>
        </p:nvSpPr>
        <p:spPr bwMode="auto">
          <a:xfrm>
            <a:off x="4572000" y="2590800"/>
            <a:ext cx="1143000" cy="457200"/>
          </a:xfrm>
          <a:custGeom>
            <a:avLst/>
            <a:gdLst>
              <a:gd name="T0" fmla="*/ 0 w 21600"/>
              <a:gd name="T1" fmla="*/ 0 h 21600"/>
              <a:gd name="T2" fmla="*/ 60483750 w 21600"/>
              <a:gd name="T3" fmla="*/ 9677400 h 21600"/>
              <a:gd name="T4" fmla="*/ 0 w 21600"/>
              <a:gd name="T5" fmla="*/ 96774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6398" name="Arc 14"/>
          <p:cNvSpPr>
            <a:spLocks/>
          </p:cNvSpPr>
          <p:nvPr/>
        </p:nvSpPr>
        <p:spPr bwMode="auto">
          <a:xfrm flipH="1" flipV="1">
            <a:off x="3352800" y="4038600"/>
            <a:ext cx="1143000" cy="457200"/>
          </a:xfrm>
          <a:custGeom>
            <a:avLst/>
            <a:gdLst>
              <a:gd name="T0" fmla="*/ 0 w 21600"/>
              <a:gd name="T1" fmla="*/ 0 h 21600"/>
              <a:gd name="T2" fmla="*/ 60483750 w 21600"/>
              <a:gd name="T3" fmla="*/ 9677400 h 21600"/>
              <a:gd name="T4" fmla="*/ 0 w 21600"/>
              <a:gd name="T5" fmla="*/ 96774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6399" name="Arc 15"/>
          <p:cNvSpPr>
            <a:spLocks/>
          </p:cNvSpPr>
          <p:nvPr/>
        </p:nvSpPr>
        <p:spPr bwMode="auto">
          <a:xfrm flipV="1">
            <a:off x="4495800" y="3962400"/>
            <a:ext cx="1219200" cy="533400"/>
          </a:xfrm>
          <a:custGeom>
            <a:avLst/>
            <a:gdLst>
              <a:gd name="T0" fmla="*/ 0 w 21600"/>
              <a:gd name="T1" fmla="*/ 0 h 21600"/>
              <a:gd name="T2" fmla="*/ 68817067 w 21600"/>
              <a:gd name="T3" fmla="*/ 13172017 h 21600"/>
              <a:gd name="T4" fmla="*/ 0 w 21600"/>
              <a:gd name="T5" fmla="*/ 131720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47121" name="Text Box 17"/>
          <p:cNvSpPr txBox="1">
            <a:spLocks noChangeArrowheads="1"/>
          </p:cNvSpPr>
          <p:nvPr/>
        </p:nvSpPr>
        <p:spPr bwMode="auto">
          <a:xfrm>
            <a:off x="3733800" y="1981200"/>
            <a:ext cx="464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Finding out</a:t>
            </a:r>
          </a:p>
        </p:txBody>
      </p:sp>
      <p:sp>
        <p:nvSpPr>
          <p:cNvPr id="47122" name="Text Box 18"/>
          <p:cNvSpPr txBox="1">
            <a:spLocks noChangeArrowheads="1"/>
          </p:cNvSpPr>
          <p:nvPr/>
        </p:nvSpPr>
        <p:spPr bwMode="auto">
          <a:xfrm>
            <a:off x="3657600" y="4495800"/>
            <a:ext cx="335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Taking action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828800" y="3352800"/>
            <a:ext cx="822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Theory                         Practice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3581400" y="2438400"/>
            <a:ext cx="3200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Praxis</a:t>
            </a:r>
          </a:p>
        </p:txBody>
      </p:sp>
      <p:sp>
        <p:nvSpPr>
          <p:cNvPr id="17412" name="Oval 6"/>
          <p:cNvSpPr>
            <a:spLocks noChangeArrowheads="1"/>
          </p:cNvSpPr>
          <p:nvPr/>
        </p:nvSpPr>
        <p:spPr bwMode="auto">
          <a:xfrm>
            <a:off x="1676400" y="3200400"/>
            <a:ext cx="1600200" cy="9144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en-AU" altLang="en-US">
              <a:solidFill>
                <a:srgbClr val="FF0000"/>
              </a:solidFill>
            </a:endParaRPr>
          </a:p>
        </p:txBody>
      </p:sp>
      <p:sp>
        <p:nvSpPr>
          <p:cNvPr id="17413" name="Oval 7"/>
          <p:cNvSpPr>
            <a:spLocks noChangeArrowheads="1"/>
          </p:cNvSpPr>
          <p:nvPr/>
        </p:nvSpPr>
        <p:spPr bwMode="auto">
          <a:xfrm>
            <a:off x="5562600" y="3200400"/>
            <a:ext cx="1600200" cy="914400"/>
          </a:xfrm>
          <a:prstGeom prst="ellips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en-AU" altLang="en-US">
              <a:solidFill>
                <a:srgbClr val="0000CC"/>
              </a:solidFill>
            </a:endParaRPr>
          </a:p>
        </p:txBody>
      </p:sp>
      <p:sp>
        <p:nvSpPr>
          <p:cNvPr id="17414" name="Line 10"/>
          <p:cNvSpPr>
            <a:spLocks noChangeShapeType="1"/>
          </p:cNvSpPr>
          <p:nvPr/>
        </p:nvSpPr>
        <p:spPr bwMode="auto">
          <a:xfrm>
            <a:off x="3276600" y="3657600"/>
            <a:ext cx="2286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7415" name="Oval 12"/>
          <p:cNvSpPr>
            <a:spLocks noChangeArrowheads="1"/>
          </p:cNvSpPr>
          <p:nvPr/>
        </p:nvSpPr>
        <p:spPr bwMode="auto">
          <a:xfrm>
            <a:off x="1447800" y="2057400"/>
            <a:ext cx="6019800" cy="297180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en-AU" altLang="en-US">
              <a:solidFill>
                <a:srgbClr val="FF00FF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val 2"/>
          <p:cNvSpPr>
            <a:spLocks noChangeArrowheads="1"/>
          </p:cNvSpPr>
          <p:nvPr/>
        </p:nvSpPr>
        <p:spPr bwMode="auto">
          <a:xfrm>
            <a:off x="2743200" y="2971800"/>
            <a:ext cx="381000" cy="381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18435" name="Line 3"/>
          <p:cNvSpPr>
            <a:spLocks noChangeShapeType="1"/>
          </p:cNvSpPr>
          <p:nvPr/>
        </p:nvSpPr>
        <p:spPr bwMode="auto">
          <a:xfrm flipH="1">
            <a:off x="2590800" y="3352800"/>
            <a:ext cx="30480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>
            <a:off x="2971800" y="3352800"/>
            <a:ext cx="30480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V="1">
            <a:off x="2590800" y="3581400"/>
            <a:ext cx="304800" cy="76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 flipH="1">
            <a:off x="2895600" y="3657600"/>
            <a:ext cx="381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 flipH="1">
            <a:off x="2514600" y="3581400"/>
            <a:ext cx="30480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 flipV="1">
            <a:off x="2514600" y="3886200"/>
            <a:ext cx="381000" cy="152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2895600" y="3886200"/>
            <a:ext cx="304800" cy="152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3124200" y="3657600"/>
            <a:ext cx="7620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8443" name="Oval 11"/>
          <p:cNvSpPr>
            <a:spLocks noChangeArrowheads="1"/>
          </p:cNvSpPr>
          <p:nvPr/>
        </p:nvSpPr>
        <p:spPr bwMode="auto">
          <a:xfrm>
            <a:off x="5562600" y="3200400"/>
            <a:ext cx="762000" cy="609600"/>
          </a:xfrm>
          <a:prstGeom prst="ellipse">
            <a:avLst/>
          </a:prstGeom>
          <a:solidFill>
            <a:schemeClr val="accent2"/>
          </a:solidFill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18444" name="Arc 12"/>
          <p:cNvSpPr>
            <a:spLocks/>
          </p:cNvSpPr>
          <p:nvPr/>
        </p:nvSpPr>
        <p:spPr bwMode="auto">
          <a:xfrm flipV="1">
            <a:off x="4495800" y="3810000"/>
            <a:ext cx="1524000" cy="1066800"/>
          </a:xfrm>
          <a:custGeom>
            <a:avLst/>
            <a:gdLst>
              <a:gd name="T0" fmla="*/ 0 w 21600"/>
              <a:gd name="T1" fmla="*/ 0 h 21600"/>
              <a:gd name="T2" fmla="*/ 107526667 w 21600"/>
              <a:gd name="T3" fmla="*/ 52688067 h 21600"/>
              <a:gd name="T4" fmla="*/ 0 w 21600"/>
              <a:gd name="T5" fmla="*/ 52688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8445" name="Arc 13"/>
          <p:cNvSpPr>
            <a:spLocks/>
          </p:cNvSpPr>
          <p:nvPr/>
        </p:nvSpPr>
        <p:spPr bwMode="auto">
          <a:xfrm>
            <a:off x="4495800" y="2133600"/>
            <a:ext cx="1524000" cy="990600"/>
          </a:xfrm>
          <a:custGeom>
            <a:avLst/>
            <a:gdLst>
              <a:gd name="T0" fmla="*/ 0 w 21600"/>
              <a:gd name="T1" fmla="*/ 0 h 21600"/>
              <a:gd name="T2" fmla="*/ 107526667 w 21600"/>
              <a:gd name="T3" fmla="*/ 45430017 h 21600"/>
              <a:gd name="T4" fmla="*/ 0 w 21600"/>
              <a:gd name="T5" fmla="*/ 454300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8446" name="Arc 14"/>
          <p:cNvSpPr>
            <a:spLocks/>
          </p:cNvSpPr>
          <p:nvPr/>
        </p:nvSpPr>
        <p:spPr bwMode="auto">
          <a:xfrm flipH="1">
            <a:off x="2971800" y="2133600"/>
            <a:ext cx="1447800" cy="762000"/>
          </a:xfrm>
          <a:custGeom>
            <a:avLst/>
            <a:gdLst>
              <a:gd name="T0" fmla="*/ 0 w 21600"/>
              <a:gd name="T1" fmla="*/ 0 h 21600"/>
              <a:gd name="T2" fmla="*/ 97042817 w 21600"/>
              <a:gd name="T3" fmla="*/ 26881667 h 21600"/>
              <a:gd name="T4" fmla="*/ 0 w 21600"/>
              <a:gd name="T5" fmla="*/ 268816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8447" name="Arc 15"/>
          <p:cNvSpPr>
            <a:spLocks/>
          </p:cNvSpPr>
          <p:nvPr/>
        </p:nvSpPr>
        <p:spPr bwMode="auto">
          <a:xfrm flipH="1" flipV="1">
            <a:off x="3048000" y="4038600"/>
            <a:ext cx="1447800" cy="838200"/>
          </a:xfrm>
          <a:custGeom>
            <a:avLst/>
            <a:gdLst>
              <a:gd name="T0" fmla="*/ 0 w 21600"/>
              <a:gd name="T1" fmla="*/ 0 h 21600"/>
              <a:gd name="T2" fmla="*/ 97042817 w 21600"/>
              <a:gd name="T3" fmla="*/ 32526817 h 21600"/>
              <a:gd name="T4" fmla="*/ 0 w 21600"/>
              <a:gd name="T5" fmla="*/ 325268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4114800" y="1676400"/>
            <a:ext cx="762000" cy="838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>
            <a:off x="4495800" y="16764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auto">
          <a:xfrm>
            <a:off x="4114800" y="213360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8451" name="Text Box 23"/>
          <p:cNvSpPr txBox="1">
            <a:spLocks noChangeArrowheads="1"/>
          </p:cNvSpPr>
          <p:nvPr/>
        </p:nvSpPr>
        <p:spPr bwMode="auto">
          <a:xfrm>
            <a:off x="3657600" y="1219200"/>
            <a:ext cx="2971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a-DK" altLang="da-DK" sz="2000" b="1">
                <a:solidFill>
                  <a:srgbClr val="CC0099"/>
                </a:solidFill>
                <a:latin typeface="Times" charset="0"/>
              </a:rPr>
              <a:t>weltanschauung</a:t>
            </a:r>
          </a:p>
        </p:txBody>
      </p:sp>
      <p:sp>
        <p:nvSpPr>
          <p:cNvPr id="18452" name="Oval 25"/>
          <p:cNvSpPr>
            <a:spLocks noChangeArrowheads="1"/>
          </p:cNvSpPr>
          <p:nvPr/>
        </p:nvSpPr>
        <p:spPr bwMode="auto">
          <a:xfrm>
            <a:off x="2514600" y="28194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da-DK" altLang="da-DK" sz="2400" b="1">
              <a:solidFill>
                <a:srgbClr val="FF3300"/>
              </a:solidFill>
              <a:latin typeface="Times" charset="0"/>
            </a:endParaRPr>
          </a:p>
        </p:txBody>
      </p:sp>
      <p:sp>
        <p:nvSpPr>
          <p:cNvPr id="18453" name="Oval 26"/>
          <p:cNvSpPr>
            <a:spLocks noChangeArrowheads="1"/>
          </p:cNvSpPr>
          <p:nvPr/>
        </p:nvSpPr>
        <p:spPr bwMode="auto">
          <a:xfrm>
            <a:off x="2362200" y="2514600"/>
            <a:ext cx="228600" cy="2286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18454" name="Oval 27"/>
          <p:cNvSpPr>
            <a:spLocks noChangeArrowheads="1"/>
          </p:cNvSpPr>
          <p:nvPr/>
        </p:nvSpPr>
        <p:spPr bwMode="auto">
          <a:xfrm>
            <a:off x="2057400" y="2057400"/>
            <a:ext cx="457200" cy="457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38941" name="Text Box 29"/>
          <p:cNvSpPr txBox="1">
            <a:spLocks noChangeArrowheads="1"/>
          </p:cNvSpPr>
          <p:nvPr/>
        </p:nvSpPr>
        <p:spPr bwMode="auto">
          <a:xfrm>
            <a:off x="2438400" y="533400"/>
            <a:ext cx="1066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endParaRPr lang="en-US" b="1">
              <a:solidFill>
                <a:srgbClr val="0066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8942" name="Text Box 30"/>
          <p:cNvSpPr txBox="1">
            <a:spLocks noChangeArrowheads="1"/>
          </p:cNvSpPr>
          <p:nvPr/>
        </p:nvSpPr>
        <p:spPr bwMode="auto">
          <a:xfrm>
            <a:off x="3733800" y="2895600"/>
            <a:ext cx="1447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38943" name="Text Box 31"/>
          <p:cNvSpPr txBox="1">
            <a:spLocks noChangeArrowheads="1"/>
          </p:cNvSpPr>
          <p:nvPr/>
        </p:nvSpPr>
        <p:spPr bwMode="auto">
          <a:xfrm>
            <a:off x="3657600" y="5791200"/>
            <a:ext cx="692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026"/>
          <p:cNvSpPr txBox="1">
            <a:spLocks noChangeArrowheads="1"/>
          </p:cNvSpPr>
          <p:nvPr/>
        </p:nvSpPr>
        <p:spPr bwMode="auto">
          <a:xfrm>
            <a:off x="3733800" y="2438400"/>
            <a:ext cx="3200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Praxis</a:t>
            </a:r>
          </a:p>
        </p:txBody>
      </p:sp>
      <p:sp>
        <p:nvSpPr>
          <p:cNvPr id="37891" name="Text Box 1027"/>
          <p:cNvSpPr txBox="1">
            <a:spLocks noChangeArrowheads="1"/>
          </p:cNvSpPr>
          <p:nvPr/>
        </p:nvSpPr>
        <p:spPr bwMode="auto">
          <a:xfrm>
            <a:off x="3505200" y="4724400"/>
            <a:ext cx="3886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Phronesis</a:t>
            </a:r>
          </a:p>
        </p:txBody>
      </p:sp>
      <p:sp>
        <p:nvSpPr>
          <p:cNvPr id="19460" name="Oval 1028"/>
          <p:cNvSpPr>
            <a:spLocks noChangeArrowheads="1"/>
          </p:cNvSpPr>
          <p:nvPr/>
        </p:nvSpPr>
        <p:spPr bwMode="auto">
          <a:xfrm>
            <a:off x="1828800" y="1447800"/>
            <a:ext cx="1600200" cy="9144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en-AU" altLang="en-US">
              <a:solidFill>
                <a:srgbClr val="FF0000"/>
              </a:solidFill>
            </a:endParaRPr>
          </a:p>
        </p:txBody>
      </p:sp>
      <p:sp>
        <p:nvSpPr>
          <p:cNvPr id="19461" name="Oval 1029"/>
          <p:cNvSpPr>
            <a:spLocks noChangeArrowheads="1"/>
          </p:cNvSpPr>
          <p:nvPr/>
        </p:nvSpPr>
        <p:spPr bwMode="auto">
          <a:xfrm>
            <a:off x="5715000" y="1447800"/>
            <a:ext cx="1600200" cy="914400"/>
          </a:xfrm>
          <a:prstGeom prst="ellips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en-AU" altLang="en-US">
              <a:solidFill>
                <a:srgbClr val="0000CC"/>
              </a:solidFill>
            </a:endParaRPr>
          </a:p>
        </p:txBody>
      </p:sp>
      <p:sp>
        <p:nvSpPr>
          <p:cNvPr id="19462" name="Oval 1030"/>
          <p:cNvSpPr>
            <a:spLocks noChangeArrowheads="1"/>
          </p:cNvSpPr>
          <p:nvPr/>
        </p:nvSpPr>
        <p:spPr bwMode="auto">
          <a:xfrm>
            <a:off x="3657600" y="2362200"/>
            <a:ext cx="1600200" cy="914400"/>
          </a:xfrm>
          <a:prstGeom prst="ellips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19463" name="Oval 1031"/>
          <p:cNvSpPr>
            <a:spLocks noChangeArrowheads="1"/>
          </p:cNvSpPr>
          <p:nvPr/>
        </p:nvSpPr>
        <p:spPr bwMode="auto">
          <a:xfrm>
            <a:off x="3429000" y="4648200"/>
            <a:ext cx="2057400" cy="914400"/>
          </a:xfrm>
          <a:prstGeom prst="ellips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en-AU" altLang="en-US"/>
          </a:p>
        </p:txBody>
      </p:sp>
      <p:sp>
        <p:nvSpPr>
          <p:cNvPr id="19464" name="Line 1032"/>
          <p:cNvSpPr>
            <a:spLocks noChangeShapeType="1"/>
          </p:cNvSpPr>
          <p:nvPr/>
        </p:nvSpPr>
        <p:spPr bwMode="auto">
          <a:xfrm>
            <a:off x="3429000" y="1905000"/>
            <a:ext cx="22860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7898" name="Rectangle 1034"/>
          <p:cNvSpPr>
            <a:spLocks noChangeArrowheads="1"/>
          </p:cNvSpPr>
          <p:nvPr/>
        </p:nvSpPr>
        <p:spPr bwMode="auto">
          <a:xfrm>
            <a:off x="1905000" y="1600200"/>
            <a:ext cx="54117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Theory                         Practice</a:t>
            </a:r>
          </a:p>
        </p:txBody>
      </p:sp>
      <p:sp>
        <p:nvSpPr>
          <p:cNvPr id="37899" name="Text Box 1035"/>
          <p:cNvSpPr txBox="1">
            <a:spLocks noChangeArrowheads="1"/>
          </p:cNvSpPr>
          <p:nvPr/>
        </p:nvSpPr>
        <p:spPr bwMode="auto">
          <a:xfrm>
            <a:off x="1371600" y="1524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Propositional            </a:t>
            </a:r>
            <a:r>
              <a:rPr lang="en-US" sz="2800" i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</a:t>
            </a:r>
            <a:r>
              <a:rPr lang="en-US" sz="2800" b="1" i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Practical</a:t>
            </a:r>
            <a:r>
              <a:rPr lang="en-US" sz="3200" b="1" i="1">
                <a:solidFill>
                  <a:srgbClr val="0066FF"/>
                </a:solidFill>
              </a:rPr>
              <a:t> </a:t>
            </a:r>
          </a:p>
        </p:txBody>
      </p:sp>
      <p:sp>
        <p:nvSpPr>
          <p:cNvPr id="37902" name="Rectangle 1038"/>
          <p:cNvSpPr>
            <a:spLocks noChangeArrowheads="1"/>
          </p:cNvSpPr>
          <p:nvPr/>
        </p:nvSpPr>
        <p:spPr bwMode="auto">
          <a:xfrm>
            <a:off x="1524000" y="533400"/>
            <a:ext cx="15176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i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learning</a:t>
            </a:r>
            <a:r>
              <a:rPr lang="en-US" sz="28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37903" name="Text Box 1039"/>
          <p:cNvSpPr txBox="1">
            <a:spLocks noChangeArrowheads="1"/>
          </p:cNvSpPr>
          <p:nvPr/>
        </p:nvSpPr>
        <p:spPr bwMode="auto">
          <a:xfrm>
            <a:off x="5486400" y="533400"/>
            <a:ext cx="3048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learning</a:t>
            </a:r>
          </a:p>
        </p:txBody>
      </p:sp>
      <p:sp>
        <p:nvSpPr>
          <p:cNvPr id="37904" name="Text Box 1040"/>
          <p:cNvSpPr txBox="1">
            <a:spLocks noChangeArrowheads="1"/>
          </p:cNvSpPr>
          <p:nvPr/>
        </p:nvSpPr>
        <p:spPr bwMode="auto">
          <a:xfrm>
            <a:off x="3352800" y="3276600"/>
            <a:ext cx="487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800" b="1" i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Experiential</a:t>
            </a:r>
          </a:p>
        </p:txBody>
      </p:sp>
      <p:sp>
        <p:nvSpPr>
          <p:cNvPr id="37906" name="Rectangle 1042"/>
          <p:cNvSpPr>
            <a:spLocks noChangeArrowheads="1"/>
          </p:cNvSpPr>
          <p:nvPr/>
        </p:nvSpPr>
        <p:spPr bwMode="auto">
          <a:xfrm>
            <a:off x="3733800" y="3657600"/>
            <a:ext cx="1428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learning</a:t>
            </a:r>
          </a:p>
        </p:txBody>
      </p:sp>
      <p:sp>
        <p:nvSpPr>
          <p:cNvPr id="19471" name="Text Box 1045"/>
          <p:cNvSpPr txBox="1">
            <a:spLocks noChangeArrowheads="1"/>
          </p:cNvSpPr>
          <p:nvPr/>
        </p:nvSpPr>
        <p:spPr bwMode="auto">
          <a:xfrm>
            <a:off x="685800" y="914400"/>
            <a:ext cx="891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i="1"/>
              <a:t>to KNOW systems theory               to DO systems practice</a:t>
            </a:r>
          </a:p>
        </p:txBody>
      </p:sp>
      <p:sp>
        <p:nvSpPr>
          <p:cNvPr id="19472" name="Line 1048"/>
          <p:cNvSpPr>
            <a:spLocks noChangeShapeType="1"/>
          </p:cNvSpPr>
          <p:nvPr/>
        </p:nvSpPr>
        <p:spPr bwMode="auto">
          <a:xfrm>
            <a:off x="4419600" y="1905000"/>
            <a:ext cx="0" cy="4572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19473" name="Text Box 1049"/>
          <p:cNvSpPr txBox="1">
            <a:spLocks noChangeArrowheads="1"/>
          </p:cNvSpPr>
          <p:nvPr/>
        </p:nvSpPr>
        <p:spPr bwMode="auto">
          <a:xfrm>
            <a:off x="3276600" y="40386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66FF"/>
                </a:solidFill>
              </a:rPr>
              <a:t> </a:t>
            </a:r>
            <a:r>
              <a:rPr lang="en-US" altLang="en-US" sz="2400" b="1"/>
              <a:t>to BE systemic</a:t>
            </a:r>
          </a:p>
        </p:txBody>
      </p:sp>
      <p:sp>
        <p:nvSpPr>
          <p:cNvPr id="37914" name="Text Box 1050"/>
          <p:cNvSpPr txBox="1">
            <a:spLocks noChangeArrowheads="1"/>
          </p:cNvSpPr>
          <p:nvPr/>
        </p:nvSpPr>
        <p:spPr bwMode="auto">
          <a:xfrm>
            <a:off x="1752600" y="5486400"/>
            <a:ext cx="838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Experiential/Inspirational learning</a:t>
            </a:r>
          </a:p>
        </p:txBody>
      </p:sp>
      <p:sp>
        <p:nvSpPr>
          <p:cNvPr id="19475" name="Text Box 1051"/>
          <p:cNvSpPr txBox="1">
            <a:spLocks noChangeArrowheads="1"/>
          </p:cNvSpPr>
          <p:nvPr/>
        </p:nvSpPr>
        <p:spPr bwMode="auto">
          <a:xfrm>
            <a:off x="2286000" y="5867400"/>
            <a:ext cx="822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/>
              <a:t>to MAKE systemic judgements</a:t>
            </a:r>
          </a:p>
        </p:txBody>
      </p:sp>
      <p:sp>
        <p:nvSpPr>
          <p:cNvPr id="19476" name="Line 1052"/>
          <p:cNvSpPr>
            <a:spLocks noChangeShapeType="1"/>
          </p:cNvSpPr>
          <p:nvPr/>
        </p:nvSpPr>
        <p:spPr bwMode="auto">
          <a:xfrm>
            <a:off x="4419600" y="4419600"/>
            <a:ext cx="0" cy="2286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2"/>
          <p:cNvSpPr>
            <a:spLocks noChangeShapeType="1"/>
          </p:cNvSpPr>
          <p:nvPr/>
        </p:nvSpPr>
        <p:spPr bwMode="auto">
          <a:xfrm>
            <a:off x="2895600" y="3429000"/>
            <a:ext cx="3657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3657600" y="6096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HOLISM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3352800" y="5791200"/>
            <a:ext cx="434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REDUCTIONISM</a:t>
            </a:r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4495800" y="1066800"/>
            <a:ext cx="0" cy="2362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4495800" y="3429000"/>
            <a:ext cx="0" cy="2362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0" y="3200400"/>
            <a:ext cx="2913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CONTEXTUALISM</a:t>
            </a:r>
            <a:endParaRPr lang="en-AU" sz="2400" b="1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3256" name="Rectangle 8"/>
          <p:cNvSpPr>
            <a:spLocks noChangeArrowheads="1"/>
          </p:cNvSpPr>
          <p:nvPr/>
        </p:nvSpPr>
        <p:spPr bwMode="auto">
          <a:xfrm>
            <a:off x="6629400" y="3200400"/>
            <a:ext cx="2319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OBJECTIVISM</a:t>
            </a:r>
            <a:endParaRPr lang="en-AU" sz="2400" b="1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3341688" y="1219200"/>
            <a:ext cx="22463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Assertion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28600" y="2133600"/>
            <a:ext cx="8458200" cy="37338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152400" y="2819400"/>
            <a:ext cx="861060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variety embraced by prevailing </a:t>
            </a:r>
            <a:r>
              <a:rPr lang="en-US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positivist paradigms</a:t>
            </a:r>
            <a:r>
              <a:rPr lang="en-US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of learning</a:t>
            </a:r>
            <a:r>
              <a:rPr lang="en-US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is insufficient to match the variety of the situations to which they are applied</a:t>
            </a: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Oval 2"/>
          <p:cNvSpPr>
            <a:spLocks noChangeArrowheads="1"/>
          </p:cNvSpPr>
          <p:nvPr/>
        </p:nvSpPr>
        <p:spPr bwMode="auto">
          <a:xfrm>
            <a:off x="3429000" y="2971800"/>
            <a:ext cx="381000" cy="381000"/>
          </a:xfrm>
          <a:prstGeom prst="ellips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1507" name="Line 3"/>
          <p:cNvSpPr>
            <a:spLocks noChangeShapeType="1"/>
          </p:cNvSpPr>
          <p:nvPr/>
        </p:nvSpPr>
        <p:spPr bwMode="auto">
          <a:xfrm flipH="1">
            <a:off x="3276600" y="33528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>
            <a:off x="3657600" y="33528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 flipV="1">
            <a:off x="3276600" y="3581400"/>
            <a:ext cx="304800" cy="76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3733800" y="3657600"/>
            <a:ext cx="2286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 flipH="1">
            <a:off x="3200400" y="3581400"/>
            <a:ext cx="304800" cy="457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 flipV="1">
            <a:off x="3200400" y="3886200"/>
            <a:ext cx="3810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3581400" y="3886200"/>
            <a:ext cx="3048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3810000" y="3657600"/>
            <a:ext cx="76200" cy="3810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1515" name="Oval 11"/>
          <p:cNvSpPr>
            <a:spLocks noChangeArrowheads="1"/>
          </p:cNvSpPr>
          <p:nvPr/>
        </p:nvSpPr>
        <p:spPr bwMode="auto">
          <a:xfrm>
            <a:off x="5334000" y="3048000"/>
            <a:ext cx="1219200" cy="914400"/>
          </a:xfrm>
          <a:prstGeom prst="ellipse">
            <a:avLst/>
          </a:prstGeom>
          <a:noFill/>
          <a:ln w="38100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1516" name="Arc 12"/>
          <p:cNvSpPr>
            <a:spLocks/>
          </p:cNvSpPr>
          <p:nvPr/>
        </p:nvSpPr>
        <p:spPr bwMode="auto">
          <a:xfrm flipH="1">
            <a:off x="3657600" y="2590800"/>
            <a:ext cx="1219200" cy="381000"/>
          </a:xfrm>
          <a:custGeom>
            <a:avLst/>
            <a:gdLst>
              <a:gd name="T0" fmla="*/ 0 w 21600"/>
              <a:gd name="T1" fmla="*/ 0 h 21600"/>
              <a:gd name="T2" fmla="*/ 68817067 w 21600"/>
              <a:gd name="T3" fmla="*/ 6720417 h 21600"/>
              <a:gd name="T4" fmla="*/ 0 w 21600"/>
              <a:gd name="T5" fmla="*/ 67204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17" name="Arc 13"/>
          <p:cNvSpPr>
            <a:spLocks/>
          </p:cNvSpPr>
          <p:nvPr/>
        </p:nvSpPr>
        <p:spPr bwMode="auto">
          <a:xfrm>
            <a:off x="4876800" y="2590800"/>
            <a:ext cx="1143000" cy="457200"/>
          </a:xfrm>
          <a:custGeom>
            <a:avLst/>
            <a:gdLst>
              <a:gd name="T0" fmla="*/ 0 w 21600"/>
              <a:gd name="T1" fmla="*/ 0 h 21600"/>
              <a:gd name="T2" fmla="*/ 60483750 w 21600"/>
              <a:gd name="T3" fmla="*/ 9677400 h 21600"/>
              <a:gd name="T4" fmla="*/ 0 w 21600"/>
              <a:gd name="T5" fmla="*/ 96774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18" name="Arc 14"/>
          <p:cNvSpPr>
            <a:spLocks/>
          </p:cNvSpPr>
          <p:nvPr/>
        </p:nvSpPr>
        <p:spPr bwMode="auto">
          <a:xfrm flipH="1" flipV="1">
            <a:off x="3657600" y="4038600"/>
            <a:ext cx="1143000" cy="457200"/>
          </a:xfrm>
          <a:custGeom>
            <a:avLst/>
            <a:gdLst>
              <a:gd name="T0" fmla="*/ 0 w 21600"/>
              <a:gd name="T1" fmla="*/ 0 h 21600"/>
              <a:gd name="T2" fmla="*/ 60483750 w 21600"/>
              <a:gd name="T3" fmla="*/ 9677400 h 21600"/>
              <a:gd name="T4" fmla="*/ 0 w 21600"/>
              <a:gd name="T5" fmla="*/ 96774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19" name="Arc 15"/>
          <p:cNvSpPr>
            <a:spLocks/>
          </p:cNvSpPr>
          <p:nvPr/>
        </p:nvSpPr>
        <p:spPr bwMode="auto">
          <a:xfrm flipV="1">
            <a:off x="4800600" y="3962400"/>
            <a:ext cx="1219200" cy="533400"/>
          </a:xfrm>
          <a:custGeom>
            <a:avLst/>
            <a:gdLst>
              <a:gd name="T0" fmla="*/ 0 w 21600"/>
              <a:gd name="T1" fmla="*/ 0 h 21600"/>
              <a:gd name="T2" fmla="*/ 68817067 w 21600"/>
              <a:gd name="T3" fmla="*/ 13172017 h 21600"/>
              <a:gd name="T4" fmla="*/ 0 w 21600"/>
              <a:gd name="T5" fmla="*/ 131720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4648200" y="22098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 flipV="1">
            <a:off x="4648200" y="21336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4648200" y="28956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>
            <a:off x="4953000" y="21336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>
            <a:off x="4800600" y="22098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>
            <a:off x="4648200" y="2590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1526" name="Oval 22"/>
          <p:cNvSpPr>
            <a:spLocks noChangeArrowheads="1"/>
          </p:cNvSpPr>
          <p:nvPr/>
        </p:nvSpPr>
        <p:spPr bwMode="auto">
          <a:xfrm>
            <a:off x="3352800" y="2895600"/>
            <a:ext cx="76200" cy="76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1527" name="Oval 23"/>
          <p:cNvSpPr>
            <a:spLocks noChangeArrowheads="1"/>
          </p:cNvSpPr>
          <p:nvPr/>
        </p:nvSpPr>
        <p:spPr bwMode="auto">
          <a:xfrm>
            <a:off x="3200400" y="2743200"/>
            <a:ext cx="152400" cy="1524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1528" name="Oval 24"/>
          <p:cNvSpPr>
            <a:spLocks noChangeArrowheads="1"/>
          </p:cNvSpPr>
          <p:nvPr/>
        </p:nvSpPr>
        <p:spPr bwMode="auto">
          <a:xfrm>
            <a:off x="3048000" y="2514600"/>
            <a:ext cx="228600" cy="228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1529" name="Oval 25"/>
          <p:cNvSpPr>
            <a:spLocks noChangeArrowheads="1"/>
          </p:cNvSpPr>
          <p:nvPr/>
        </p:nvSpPr>
        <p:spPr bwMode="auto">
          <a:xfrm>
            <a:off x="2819400" y="2133600"/>
            <a:ext cx="381000" cy="381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4572000" y="4572000"/>
            <a:ext cx="609600" cy="457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1531" name="Line 27"/>
          <p:cNvSpPr>
            <a:spLocks noChangeShapeType="1"/>
          </p:cNvSpPr>
          <p:nvPr/>
        </p:nvSpPr>
        <p:spPr bwMode="auto">
          <a:xfrm>
            <a:off x="4724400" y="44196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1532" name="Line 28"/>
          <p:cNvSpPr>
            <a:spLocks noChangeShapeType="1"/>
          </p:cNvSpPr>
          <p:nvPr/>
        </p:nvSpPr>
        <p:spPr bwMode="auto">
          <a:xfrm>
            <a:off x="5029200" y="44196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1533" name="Line 29"/>
          <p:cNvSpPr>
            <a:spLocks noChangeShapeType="1"/>
          </p:cNvSpPr>
          <p:nvPr/>
        </p:nvSpPr>
        <p:spPr bwMode="auto">
          <a:xfrm>
            <a:off x="4724400" y="4419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2558" name="Text Box 30"/>
          <p:cNvSpPr txBox="1">
            <a:spLocks noChangeArrowheads="1"/>
          </p:cNvSpPr>
          <p:nvPr/>
        </p:nvSpPr>
        <p:spPr bwMode="auto">
          <a:xfrm>
            <a:off x="4419600" y="2286000"/>
            <a:ext cx="106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>
                <a:effectLst>
                  <a:outerShdw blurRad="38100" dist="38100" dir="2700000" algn="tl">
                    <a:srgbClr val="C0C0C0"/>
                  </a:outerShdw>
                </a:effectLst>
              </a:rPr>
              <a:t>   H E</a:t>
            </a:r>
          </a:p>
        </p:txBody>
      </p:sp>
      <p:sp>
        <p:nvSpPr>
          <p:cNvPr id="22560" name="Text Box 32"/>
          <p:cNvSpPr txBox="1">
            <a:spLocks noChangeArrowheads="1"/>
          </p:cNvSpPr>
          <p:nvPr/>
        </p:nvSpPr>
        <p:spPr bwMode="auto">
          <a:xfrm>
            <a:off x="4572000" y="2590800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b="1">
                <a:effectLst>
                  <a:outerShdw blurRad="38100" dist="38100" dir="2700000" algn="tl">
                    <a:srgbClr val="C0C0C0"/>
                  </a:outerShdw>
                </a:effectLst>
              </a:rPr>
              <a:t>E 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2"/>
          <p:cNvSpPr>
            <a:spLocks noChangeShapeType="1"/>
          </p:cNvSpPr>
          <p:nvPr/>
        </p:nvSpPr>
        <p:spPr bwMode="auto">
          <a:xfrm>
            <a:off x="4495800" y="1066800"/>
            <a:ext cx="0" cy="480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2531" name="Line 3"/>
          <p:cNvSpPr>
            <a:spLocks noChangeShapeType="1"/>
          </p:cNvSpPr>
          <p:nvPr/>
        </p:nvSpPr>
        <p:spPr bwMode="auto">
          <a:xfrm>
            <a:off x="6858000" y="1066800"/>
            <a:ext cx="0" cy="480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2057400" y="1066800"/>
            <a:ext cx="0" cy="480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2533" name="Line 7"/>
          <p:cNvSpPr>
            <a:spLocks noChangeShapeType="1"/>
          </p:cNvSpPr>
          <p:nvPr/>
        </p:nvSpPr>
        <p:spPr bwMode="auto">
          <a:xfrm rot="-5400000">
            <a:off x="4456906" y="-1332706"/>
            <a:ext cx="1588" cy="480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2534" name="Line 8"/>
          <p:cNvSpPr>
            <a:spLocks noChangeShapeType="1"/>
          </p:cNvSpPr>
          <p:nvPr/>
        </p:nvSpPr>
        <p:spPr bwMode="auto">
          <a:xfrm rot="-5400000">
            <a:off x="4456906" y="1029494"/>
            <a:ext cx="1588" cy="480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2535" name="Line 9"/>
          <p:cNvSpPr>
            <a:spLocks noChangeShapeType="1"/>
          </p:cNvSpPr>
          <p:nvPr/>
        </p:nvSpPr>
        <p:spPr bwMode="auto">
          <a:xfrm rot="-5400000">
            <a:off x="4456906" y="3467894"/>
            <a:ext cx="1588" cy="480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2"/>
          <p:cNvSpPr>
            <a:spLocks noChangeShapeType="1"/>
          </p:cNvSpPr>
          <p:nvPr/>
        </p:nvSpPr>
        <p:spPr bwMode="auto">
          <a:xfrm>
            <a:off x="2895600" y="3429000"/>
            <a:ext cx="3657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3657600" y="609600"/>
            <a:ext cx="236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HOLISM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3352800" y="5791200"/>
            <a:ext cx="434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REDUCTIONISM</a:t>
            </a:r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4495800" y="1066800"/>
            <a:ext cx="0" cy="2362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4495800" y="3429000"/>
            <a:ext cx="0" cy="2362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6553200" y="3200400"/>
            <a:ext cx="2166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OBJECTIVISM</a:t>
            </a:r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1219200" y="838200"/>
            <a:ext cx="2667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5181600" y="838200"/>
            <a:ext cx="2667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1219200" y="838200"/>
            <a:ext cx="0" cy="2362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1219200" y="3581400"/>
            <a:ext cx="0" cy="2362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7848600" y="3581400"/>
            <a:ext cx="0" cy="2362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7848600" y="838200"/>
            <a:ext cx="0" cy="2362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>
            <a:off x="1219200" y="5943600"/>
            <a:ext cx="213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5715000" y="5943600"/>
            <a:ext cx="213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1524000" y="4343400"/>
            <a:ext cx="297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ACTUALISED</a:t>
            </a:r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4876800" y="4343400"/>
            <a:ext cx="2819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MAXIMUM</a:t>
            </a:r>
          </a:p>
        </p:txBody>
      </p:sp>
      <p:sp>
        <p:nvSpPr>
          <p:cNvPr id="20498" name="Text Box 18"/>
          <p:cNvSpPr txBox="1">
            <a:spLocks noChangeArrowheads="1"/>
          </p:cNvSpPr>
          <p:nvPr/>
        </p:nvSpPr>
        <p:spPr bwMode="auto">
          <a:xfrm>
            <a:off x="5105400" y="1752600"/>
            <a:ext cx="3429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OPTIMAL</a:t>
            </a:r>
          </a:p>
        </p:txBody>
      </p:sp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1600200" y="1752600"/>
            <a:ext cx="2895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INCLUSIVE</a:t>
            </a:r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0" y="3200400"/>
            <a:ext cx="419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CONTEXTUALISM</a:t>
            </a:r>
            <a:endParaRPr lang="en-US"/>
          </a:p>
        </p:txBody>
      </p:sp>
      <p:sp>
        <p:nvSpPr>
          <p:cNvPr id="20501" name="Text Box 21"/>
          <p:cNvSpPr txBox="1">
            <a:spLocks noChangeArrowheads="1"/>
          </p:cNvSpPr>
          <p:nvPr/>
        </p:nvSpPr>
        <p:spPr bwMode="auto">
          <a:xfrm>
            <a:off x="1447800" y="2133600"/>
            <a:ext cx="3048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WELL-BEING</a:t>
            </a:r>
          </a:p>
        </p:txBody>
      </p:sp>
      <p:sp>
        <p:nvSpPr>
          <p:cNvPr id="20502" name="Text Box 22"/>
          <p:cNvSpPr txBox="1">
            <a:spLocks noChangeArrowheads="1"/>
          </p:cNvSpPr>
          <p:nvPr/>
        </p:nvSpPr>
        <p:spPr bwMode="auto">
          <a:xfrm>
            <a:off x="4724400" y="2133600"/>
            <a:ext cx="419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PERFORMANCE</a:t>
            </a:r>
          </a:p>
        </p:txBody>
      </p:sp>
      <p:sp>
        <p:nvSpPr>
          <p:cNvPr id="20503" name="Text Box 23"/>
          <p:cNvSpPr txBox="1">
            <a:spLocks noChangeArrowheads="1"/>
          </p:cNvSpPr>
          <p:nvPr/>
        </p:nvSpPr>
        <p:spPr bwMode="auto">
          <a:xfrm>
            <a:off x="2057400" y="4724400"/>
            <a:ext cx="2667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SELF</a:t>
            </a:r>
          </a:p>
        </p:txBody>
      </p:sp>
      <p:sp>
        <p:nvSpPr>
          <p:cNvPr id="20504" name="Text Box 24"/>
          <p:cNvSpPr txBox="1">
            <a:spLocks noChangeArrowheads="1"/>
          </p:cNvSpPr>
          <p:nvPr/>
        </p:nvSpPr>
        <p:spPr bwMode="auto">
          <a:xfrm>
            <a:off x="5105400" y="4724400"/>
            <a:ext cx="2514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YIELD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val 110"/>
          <p:cNvSpPr>
            <a:spLocks noChangeArrowheads="1"/>
          </p:cNvSpPr>
          <p:nvPr/>
        </p:nvSpPr>
        <p:spPr bwMode="auto">
          <a:xfrm>
            <a:off x="3429000" y="2971800"/>
            <a:ext cx="381000" cy="381000"/>
          </a:xfrm>
          <a:prstGeom prst="ellips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4579" name="Line 111"/>
          <p:cNvSpPr>
            <a:spLocks noChangeShapeType="1"/>
          </p:cNvSpPr>
          <p:nvPr/>
        </p:nvSpPr>
        <p:spPr bwMode="auto">
          <a:xfrm flipH="1">
            <a:off x="3276600" y="33528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4580" name="Line 112"/>
          <p:cNvSpPr>
            <a:spLocks noChangeShapeType="1"/>
          </p:cNvSpPr>
          <p:nvPr/>
        </p:nvSpPr>
        <p:spPr bwMode="auto">
          <a:xfrm>
            <a:off x="3657600" y="33528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4581" name="Line 113"/>
          <p:cNvSpPr>
            <a:spLocks noChangeShapeType="1"/>
          </p:cNvSpPr>
          <p:nvPr/>
        </p:nvSpPr>
        <p:spPr bwMode="auto">
          <a:xfrm flipV="1">
            <a:off x="3276600" y="3581400"/>
            <a:ext cx="304800" cy="76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4582" name="Line 114"/>
          <p:cNvSpPr>
            <a:spLocks noChangeShapeType="1"/>
          </p:cNvSpPr>
          <p:nvPr/>
        </p:nvSpPr>
        <p:spPr bwMode="auto">
          <a:xfrm>
            <a:off x="3733800" y="3657600"/>
            <a:ext cx="2286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4583" name="Line 115"/>
          <p:cNvSpPr>
            <a:spLocks noChangeShapeType="1"/>
          </p:cNvSpPr>
          <p:nvPr/>
        </p:nvSpPr>
        <p:spPr bwMode="auto">
          <a:xfrm flipH="1">
            <a:off x="3200400" y="3581400"/>
            <a:ext cx="304800" cy="457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4584" name="Line 116"/>
          <p:cNvSpPr>
            <a:spLocks noChangeShapeType="1"/>
          </p:cNvSpPr>
          <p:nvPr/>
        </p:nvSpPr>
        <p:spPr bwMode="auto">
          <a:xfrm flipV="1">
            <a:off x="3200400" y="3886200"/>
            <a:ext cx="3810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4585" name="Line 117"/>
          <p:cNvSpPr>
            <a:spLocks noChangeShapeType="1"/>
          </p:cNvSpPr>
          <p:nvPr/>
        </p:nvSpPr>
        <p:spPr bwMode="auto">
          <a:xfrm>
            <a:off x="3581400" y="3886200"/>
            <a:ext cx="3048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4586" name="Line 118"/>
          <p:cNvSpPr>
            <a:spLocks noChangeShapeType="1"/>
          </p:cNvSpPr>
          <p:nvPr/>
        </p:nvSpPr>
        <p:spPr bwMode="auto">
          <a:xfrm>
            <a:off x="3810000" y="3657600"/>
            <a:ext cx="76200" cy="3810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4587" name="Oval 119"/>
          <p:cNvSpPr>
            <a:spLocks noChangeArrowheads="1"/>
          </p:cNvSpPr>
          <p:nvPr/>
        </p:nvSpPr>
        <p:spPr bwMode="auto">
          <a:xfrm>
            <a:off x="5334000" y="3048000"/>
            <a:ext cx="1219200" cy="914400"/>
          </a:xfrm>
          <a:prstGeom prst="ellipse">
            <a:avLst/>
          </a:prstGeom>
          <a:noFill/>
          <a:ln w="38100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4588" name="Arc 120"/>
          <p:cNvSpPr>
            <a:spLocks/>
          </p:cNvSpPr>
          <p:nvPr/>
        </p:nvSpPr>
        <p:spPr bwMode="auto">
          <a:xfrm flipH="1">
            <a:off x="3657600" y="2590800"/>
            <a:ext cx="1219200" cy="381000"/>
          </a:xfrm>
          <a:custGeom>
            <a:avLst/>
            <a:gdLst>
              <a:gd name="T0" fmla="*/ 0 w 21600"/>
              <a:gd name="T1" fmla="*/ 0 h 21600"/>
              <a:gd name="T2" fmla="*/ 68817067 w 21600"/>
              <a:gd name="T3" fmla="*/ 6720417 h 21600"/>
              <a:gd name="T4" fmla="*/ 0 w 21600"/>
              <a:gd name="T5" fmla="*/ 67204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4589" name="Arc 121"/>
          <p:cNvSpPr>
            <a:spLocks/>
          </p:cNvSpPr>
          <p:nvPr/>
        </p:nvSpPr>
        <p:spPr bwMode="auto">
          <a:xfrm>
            <a:off x="4876800" y="2590800"/>
            <a:ext cx="1143000" cy="457200"/>
          </a:xfrm>
          <a:custGeom>
            <a:avLst/>
            <a:gdLst>
              <a:gd name="T0" fmla="*/ 0 w 21600"/>
              <a:gd name="T1" fmla="*/ 0 h 21600"/>
              <a:gd name="T2" fmla="*/ 60483750 w 21600"/>
              <a:gd name="T3" fmla="*/ 9677400 h 21600"/>
              <a:gd name="T4" fmla="*/ 0 w 21600"/>
              <a:gd name="T5" fmla="*/ 96774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4590" name="Arc 122"/>
          <p:cNvSpPr>
            <a:spLocks/>
          </p:cNvSpPr>
          <p:nvPr/>
        </p:nvSpPr>
        <p:spPr bwMode="auto">
          <a:xfrm flipH="1" flipV="1">
            <a:off x="3657600" y="4038600"/>
            <a:ext cx="1143000" cy="457200"/>
          </a:xfrm>
          <a:custGeom>
            <a:avLst/>
            <a:gdLst>
              <a:gd name="T0" fmla="*/ 0 w 21600"/>
              <a:gd name="T1" fmla="*/ 0 h 21600"/>
              <a:gd name="T2" fmla="*/ 60483750 w 21600"/>
              <a:gd name="T3" fmla="*/ 9677400 h 21600"/>
              <a:gd name="T4" fmla="*/ 0 w 21600"/>
              <a:gd name="T5" fmla="*/ 96774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4591" name="Arc 123"/>
          <p:cNvSpPr>
            <a:spLocks/>
          </p:cNvSpPr>
          <p:nvPr/>
        </p:nvSpPr>
        <p:spPr bwMode="auto">
          <a:xfrm flipV="1">
            <a:off x="4800600" y="3962400"/>
            <a:ext cx="1219200" cy="533400"/>
          </a:xfrm>
          <a:custGeom>
            <a:avLst/>
            <a:gdLst>
              <a:gd name="T0" fmla="*/ 0 w 21600"/>
              <a:gd name="T1" fmla="*/ 0 h 21600"/>
              <a:gd name="T2" fmla="*/ 68817067 w 21600"/>
              <a:gd name="T3" fmla="*/ 13172017 h 21600"/>
              <a:gd name="T4" fmla="*/ 0 w 21600"/>
              <a:gd name="T5" fmla="*/ 131720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4592" name="Line 124"/>
          <p:cNvSpPr>
            <a:spLocks noChangeShapeType="1"/>
          </p:cNvSpPr>
          <p:nvPr/>
        </p:nvSpPr>
        <p:spPr bwMode="auto">
          <a:xfrm>
            <a:off x="4648200" y="22860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4593" name="Line 125"/>
          <p:cNvSpPr>
            <a:spLocks noChangeShapeType="1"/>
          </p:cNvSpPr>
          <p:nvPr/>
        </p:nvSpPr>
        <p:spPr bwMode="auto">
          <a:xfrm flipV="1">
            <a:off x="4648200" y="22098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4594" name="Line 126"/>
          <p:cNvSpPr>
            <a:spLocks noChangeShapeType="1"/>
          </p:cNvSpPr>
          <p:nvPr/>
        </p:nvSpPr>
        <p:spPr bwMode="auto">
          <a:xfrm>
            <a:off x="4648200" y="29718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4595" name="Line 127"/>
          <p:cNvSpPr>
            <a:spLocks noChangeShapeType="1"/>
          </p:cNvSpPr>
          <p:nvPr/>
        </p:nvSpPr>
        <p:spPr bwMode="auto">
          <a:xfrm>
            <a:off x="4953000" y="22098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4596" name="Line 128"/>
          <p:cNvSpPr>
            <a:spLocks noChangeShapeType="1"/>
          </p:cNvSpPr>
          <p:nvPr/>
        </p:nvSpPr>
        <p:spPr bwMode="auto">
          <a:xfrm>
            <a:off x="4800600" y="22860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4597" name="Line 129"/>
          <p:cNvSpPr>
            <a:spLocks noChangeShapeType="1"/>
          </p:cNvSpPr>
          <p:nvPr/>
        </p:nvSpPr>
        <p:spPr bwMode="auto">
          <a:xfrm>
            <a:off x="4648200" y="2667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4598" name="Oval 130"/>
          <p:cNvSpPr>
            <a:spLocks noChangeArrowheads="1"/>
          </p:cNvSpPr>
          <p:nvPr/>
        </p:nvSpPr>
        <p:spPr bwMode="auto">
          <a:xfrm>
            <a:off x="3352800" y="2895600"/>
            <a:ext cx="76200" cy="76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4599" name="Oval 131"/>
          <p:cNvSpPr>
            <a:spLocks noChangeArrowheads="1"/>
          </p:cNvSpPr>
          <p:nvPr/>
        </p:nvSpPr>
        <p:spPr bwMode="auto">
          <a:xfrm>
            <a:off x="3200400" y="2743200"/>
            <a:ext cx="152400" cy="1524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4600" name="Oval 132"/>
          <p:cNvSpPr>
            <a:spLocks noChangeArrowheads="1"/>
          </p:cNvSpPr>
          <p:nvPr/>
        </p:nvSpPr>
        <p:spPr bwMode="auto">
          <a:xfrm>
            <a:off x="3048000" y="2514600"/>
            <a:ext cx="228600" cy="228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4601" name="Oval 133"/>
          <p:cNvSpPr>
            <a:spLocks noChangeArrowheads="1"/>
          </p:cNvSpPr>
          <p:nvPr/>
        </p:nvSpPr>
        <p:spPr bwMode="auto">
          <a:xfrm>
            <a:off x="2819400" y="2133600"/>
            <a:ext cx="381000" cy="38100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4602" name="Rectangle 134"/>
          <p:cNvSpPr>
            <a:spLocks noChangeArrowheads="1"/>
          </p:cNvSpPr>
          <p:nvPr/>
        </p:nvSpPr>
        <p:spPr bwMode="auto">
          <a:xfrm>
            <a:off x="4572000" y="4572000"/>
            <a:ext cx="609600" cy="457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4603" name="Line 135"/>
          <p:cNvSpPr>
            <a:spLocks noChangeShapeType="1"/>
          </p:cNvSpPr>
          <p:nvPr/>
        </p:nvSpPr>
        <p:spPr bwMode="auto">
          <a:xfrm>
            <a:off x="4724400" y="44196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4604" name="Line 136"/>
          <p:cNvSpPr>
            <a:spLocks noChangeShapeType="1"/>
          </p:cNvSpPr>
          <p:nvPr/>
        </p:nvSpPr>
        <p:spPr bwMode="auto">
          <a:xfrm>
            <a:off x="5029200" y="44196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4605" name="Line 137"/>
          <p:cNvSpPr>
            <a:spLocks noChangeShapeType="1"/>
          </p:cNvSpPr>
          <p:nvPr/>
        </p:nvSpPr>
        <p:spPr bwMode="auto">
          <a:xfrm>
            <a:off x="4724400" y="4419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4606" name="Arc 138"/>
          <p:cNvSpPr>
            <a:spLocks/>
          </p:cNvSpPr>
          <p:nvPr/>
        </p:nvSpPr>
        <p:spPr bwMode="auto">
          <a:xfrm flipH="1">
            <a:off x="3657600" y="1828800"/>
            <a:ext cx="1143000" cy="1066800"/>
          </a:xfrm>
          <a:custGeom>
            <a:avLst/>
            <a:gdLst>
              <a:gd name="T0" fmla="*/ 0 w 21600"/>
              <a:gd name="T1" fmla="*/ 0 h 21600"/>
              <a:gd name="T2" fmla="*/ 60483750 w 21600"/>
              <a:gd name="T3" fmla="*/ 52688067 h 21600"/>
              <a:gd name="T4" fmla="*/ 0 w 21600"/>
              <a:gd name="T5" fmla="*/ 52688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4607" name="Arc 139"/>
          <p:cNvSpPr>
            <a:spLocks/>
          </p:cNvSpPr>
          <p:nvPr/>
        </p:nvSpPr>
        <p:spPr bwMode="auto">
          <a:xfrm>
            <a:off x="4800600" y="1828800"/>
            <a:ext cx="1219200" cy="1143000"/>
          </a:xfrm>
          <a:custGeom>
            <a:avLst/>
            <a:gdLst>
              <a:gd name="T0" fmla="*/ 0 w 21600"/>
              <a:gd name="T1" fmla="*/ 0 h 21600"/>
              <a:gd name="T2" fmla="*/ 68817067 w 21600"/>
              <a:gd name="T3" fmla="*/ 60483750 h 21600"/>
              <a:gd name="T4" fmla="*/ 0 w 21600"/>
              <a:gd name="T5" fmla="*/ 604837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4608" name="Arc 140"/>
          <p:cNvSpPr>
            <a:spLocks/>
          </p:cNvSpPr>
          <p:nvPr/>
        </p:nvSpPr>
        <p:spPr bwMode="auto">
          <a:xfrm flipH="1" flipV="1">
            <a:off x="3733800" y="4191000"/>
            <a:ext cx="1066800" cy="1066800"/>
          </a:xfrm>
          <a:custGeom>
            <a:avLst/>
            <a:gdLst>
              <a:gd name="T0" fmla="*/ 0 w 21600"/>
              <a:gd name="T1" fmla="*/ 0 h 21600"/>
              <a:gd name="T2" fmla="*/ 52688067 w 21600"/>
              <a:gd name="T3" fmla="*/ 52688067 h 21600"/>
              <a:gd name="T4" fmla="*/ 0 w 21600"/>
              <a:gd name="T5" fmla="*/ 52688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4609" name="Arc 141"/>
          <p:cNvSpPr>
            <a:spLocks/>
          </p:cNvSpPr>
          <p:nvPr/>
        </p:nvSpPr>
        <p:spPr bwMode="auto">
          <a:xfrm flipV="1">
            <a:off x="4800600" y="4114800"/>
            <a:ext cx="1219200" cy="1143000"/>
          </a:xfrm>
          <a:custGeom>
            <a:avLst/>
            <a:gdLst>
              <a:gd name="T0" fmla="*/ 0 w 21600"/>
              <a:gd name="T1" fmla="*/ 0 h 21600"/>
              <a:gd name="T2" fmla="*/ 68817067 w 21600"/>
              <a:gd name="T3" fmla="*/ 60483750 h 21600"/>
              <a:gd name="T4" fmla="*/ 0 w 21600"/>
              <a:gd name="T5" fmla="*/ 604837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4610" name="Oval 142"/>
          <p:cNvSpPr>
            <a:spLocks noChangeArrowheads="1"/>
          </p:cNvSpPr>
          <p:nvPr/>
        </p:nvSpPr>
        <p:spPr bwMode="auto">
          <a:xfrm>
            <a:off x="3429000" y="2819400"/>
            <a:ext cx="76200" cy="76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4611" name="Oval 143"/>
          <p:cNvSpPr>
            <a:spLocks noChangeArrowheads="1"/>
          </p:cNvSpPr>
          <p:nvPr/>
        </p:nvSpPr>
        <p:spPr bwMode="auto">
          <a:xfrm>
            <a:off x="3429000" y="2590800"/>
            <a:ext cx="152400" cy="1524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4612" name="Oval 144"/>
          <p:cNvSpPr>
            <a:spLocks noChangeArrowheads="1"/>
          </p:cNvSpPr>
          <p:nvPr/>
        </p:nvSpPr>
        <p:spPr bwMode="auto">
          <a:xfrm>
            <a:off x="3352800" y="2286000"/>
            <a:ext cx="228600" cy="228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4613" name="Oval 145"/>
          <p:cNvSpPr>
            <a:spLocks noChangeArrowheads="1"/>
          </p:cNvSpPr>
          <p:nvPr/>
        </p:nvSpPr>
        <p:spPr bwMode="auto">
          <a:xfrm>
            <a:off x="3276600" y="1828800"/>
            <a:ext cx="381000" cy="38100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Oval 2"/>
          <p:cNvSpPr>
            <a:spLocks noChangeArrowheads="1"/>
          </p:cNvSpPr>
          <p:nvPr/>
        </p:nvSpPr>
        <p:spPr bwMode="auto">
          <a:xfrm>
            <a:off x="3429000" y="2971800"/>
            <a:ext cx="381000" cy="381000"/>
          </a:xfrm>
          <a:prstGeom prst="ellips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5603" name="Line 3"/>
          <p:cNvSpPr>
            <a:spLocks noChangeShapeType="1"/>
          </p:cNvSpPr>
          <p:nvPr/>
        </p:nvSpPr>
        <p:spPr bwMode="auto">
          <a:xfrm flipH="1">
            <a:off x="3276600" y="3352800"/>
            <a:ext cx="304800" cy="3048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3657600" y="3352800"/>
            <a:ext cx="304800" cy="3048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 flipV="1">
            <a:off x="3276600" y="3581400"/>
            <a:ext cx="304800" cy="762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3733800" y="3657600"/>
            <a:ext cx="22860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 flipH="1">
            <a:off x="3200400" y="3581400"/>
            <a:ext cx="304800" cy="4572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 flipV="1">
            <a:off x="3200400" y="3886200"/>
            <a:ext cx="381000" cy="1524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3581400" y="3886200"/>
            <a:ext cx="304800" cy="1524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3810000" y="3657600"/>
            <a:ext cx="76200" cy="3810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11" name="Oval 11"/>
          <p:cNvSpPr>
            <a:spLocks noChangeArrowheads="1"/>
          </p:cNvSpPr>
          <p:nvPr/>
        </p:nvSpPr>
        <p:spPr bwMode="auto">
          <a:xfrm>
            <a:off x="5334000" y="3048000"/>
            <a:ext cx="1219200" cy="914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5612" name="Arc 12"/>
          <p:cNvSpPr>
            <a:spLocks/>
          </p:cNvSpPr>
          <p:nvPr/>
        </p:nvSpPr>
        <p:spPr bwMode="auto">
          <a:xfrm flipH="1" flipV="1">
            <a:off x="3657600" y="4038600"/>
            <a:ext cx="1143000" cy="457200"/>
          </a:xfrm>
          <a:custGeom>
            <a:avLst/>
            <a:gdLst>
              <a:gd name="T0" fmla="*/ 0 w 21600"/>
              <a:gd name="T1" fmla="*/ 0 h 21600"/>
              <a:gd name="T2" fmla="*/ 60483750 w 21600"/>
              <a:gd name="T3" fmla="*/ 9677400 h 21600"/>
              <a:gd name="T4" fmla="*/ 0 w 21600"/>
              <a:gd name="T5" fmla="*/ 96774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5613" name="Arc 13"/>
          <p:cNvSpPr>
            <a:spLocks/>
          </p:cNvSpPr>
          <p:nvPr/>
        </p:nvSpPr>
        <p:spPr bwMode="auto">
          <a:xfrm flipV="1">
            <a:off x="4800600" y="3962400"/>
            <a:ext cx="1219200" cy="533400"/>
          </a:xfrm>
          <a:custGeom>
            <a:avLst/>
            <a:gdLst>
              <a:gd name="T0" fmla="*/ 0 w 21600"/>
              <a:gd name="T1" fmla="*/ 0 h 21600"/>
              <a:gd name="T2" fmla="*/ 68817067 w 21600"/>
              <a:gd name="T3" fmla="*/ 13172017 h 21600"/>
              <a:gd name="T4" fmla="*/ 0 w 21600"/>
              <a:gd name="T5" fmla="*/ 131720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5614" name="Oval 14"/>
          <p:cNvSpPr>
            <a:spLocks noChangeArrowheads="1"/>
          </p:cNvSpPr>
          <p:nvPr/>
        </p:nvSpPr>
        <p:spPr bwMode="auto">
          <a:xfrm>
            <a:off x="3429000" y="2971800"/>
            <a:ext cx="381000" cy="381000"/>
          </a:xfrm>
          <a:prstGeom prst="ellips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 flipH="1">
            <a:off x="3276600" y="33528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3657600" y="33528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V="1">
            <a:off x="3276600" y="3581400"/>
            <a:ext cx="304800" cy="76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>
            <a:off x="3733800" y="3657600"/>
            <a:ext cx="2286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 flipH="1">
            <a:off x="3200400" y="3581400"/>
            <a:ext cx="304800" cy="457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 flipV="1">
            <a:off x="3200400" y="3886200"/>
            <a:ext cx="3810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3581400" y="3886200"/>
            <a:ext cx="3048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>
            <a:off x="3810000" y="3657600"/>
            <a:ext cx="76200" cy="3810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23" name="Oval 23"/>
          <p:cNvSpPr>
            <a:spLocks noChangeArrowheads="1"/>
          </p:cNvSpPr>
          <p:nvPr/>
        </p:nvSpPr>
        <p:spPr bwMode="auto">
          <a:xfrm>
            <a:off x="5334000" y="3048000"/>
            <a:ext cx="1219200" cy="914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5624" name="Arc 24"/>
          <p:cNvSpPr>
            <a:spLocks/>
          </p:cNvSpPr>
          <p:nvPr/>
        </p:nvSpPr>
        <p:spPr bwMode="auto">
          <a:xfrm flipH="1" flipV="1">
            <a:off x="3733800" y="4191000"/>
            <a:ext cx="1066800" cy="1066800"/>
          </a:xfrm>
          <a:custGeom>
            <a:avLst/>
            <a:gdLst>
              <a:gd name="T0" fmla="*/ 0 w 21600"/>
              <a:gd name="T1" fmla="*/ 0 h 21600"/>
              <a:gd name="T2" fmla="*/ 52688067 w 21600"/>
              <a:gd name="T3" fmla="*/ 52688067 h 21600"/>
              <a:gd name="T4" fmla="*/ 0 w 21600"/>
              <a:gd name="T5" fmla="*/ 52688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5625" name="Oval 25"/>
          <p:cNvSpPr>
            <a:spLocks noChangeArrowheads="1"/>
          </p:cNvSpPr>
          <p:nvPr/>
        </p:nvSpPr>
        <p:spPr bwMode="auto">
          <a:xfrm>
            <a:off x="3429000" y="2971800"/>
            <a:ext cx="381000" cy="381000"/>
          </a:xfrm>
          <a:prstGeom prst="ellips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5626" name="Line 26"/>
          <p:cNvSpPr>
            <a:spLocks noChangeShapeType="1"/>
          </p:cNvSpPr>
          <p:nvPr/>
        </p:nvSpPr>
        <p:spPr bwMode="auto">
          <a:xfrm flipH="1">
            <a:off x="3276600" y="3352800"/>
            <a:ext cx="304800" cy="3048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>
            <a:off x="3657600" y="3352800"/>
            <a:ext cx="304800" cy="3048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28" name="Line 28"/>
          <p:cNvSpPr>
            <a:spLocks noChangeShapeType="1"/>
          </p:cNvSpPr>
          <p:nvPr/>
        </p:nvSpPr>
        <p:spPr bwMode="auto">
          <a:xfrm flipV="1">
            <a:off x="3276600" y="3581400"/>
            <a:ext cx="304800" cy="762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29" name="Line 29"/>
          <p:cNvSpPr>
            <a:spLocks noChangeShapeType="1"/>
          </p:cNvSpPr>
          <p:nvPr/>
        </p:nvSpPr>
        <p:spPr bwMode="auto">
          <a:xfrm>
            <a:off x="3733800" y="3657600"/>
            <a:ext cx="22860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30" name="Line 30"/>
          <p:cNvSpPr>
            <a:spLocks noChangeShapeType="1"/>
          </p:cNvSpPr>
          <p:nvPr/>
        </p:nvSpPr>
        <p:spPr bwMode="auto">
          <a:xfrm flipH="1">
            <a:off x="3200400" y="3581400"/>
            <a:ext cx="304800" cy="4572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31" name="Line 31"/>
          <p:cNvSpPr>
            <a:spLocks noChangeShapeType="1"/>
          </p:cNvSpPr>
          <p:nvPr/>
        </p:nvSpPr>
        <p:spPr bwMode="auto">
          <a:xfrm flipV="1">
            <a:off x="3200400" y="3886200"/>
            <a:ext cx="381000" cy="1524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32" name="Line 32"/>
          <p:cNvSpPr>
            <a:spLocks noChangeShapeType="1"/>
          </p:cNvSpPr>
          <p:nvPr/>
        </p:nvSpPr>
        <p:spPr bwMode="auto">
          <a:xfrm>
            <a:off x="3581400" y="3886200"/>
            <a:ext cx="304800" cy="1524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33" name="Line 33"/>
          <p:cNvSpPr>
            <a:spLocks noChangeShapeType="1"/>
          </p:cNvSpPr>
          <p:nvPr/>
        </p:nvSpPr>
        <p:spPr bwMode="auto">
          <a:xfrm>
            <a:off x="3810000" y="3657600"/>
            <a:ext cx="76200" cy="3810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34" name="Oval 34"/>
          <p:cNvSpPr>
            <a:spLocks noChangeArrowheads="1"/>
          </p:cNvSpPr>
          <p:nvPr/>
        </p:nvSpPr>
        <p:spPr bwMode="auto">
          <a:xfrm>
            <a:off x="5334000" y="3048000"/>
            <a:ext cx="1219200" cy="914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5635" name="Arc 35"/>
          <p:cNvSpPr>
            <a:spLocks/>
          </p:cNvSpPr>
          <p:nvPr/>
        </p:nvSpPr>
        <p:spPr bwMode="auto">
          <a:xfrm>
            <a:off x="4953000" y="2590800"/>
            <a:ext cx="1143000" cy="457200"/>
          </a:xfrm>
          <a:custGeom>
            <a:avLst/>
            <a:gdLst>
              <a:gd name="T0" fmla="*/ 0 w 21600"/>
              <a:gd name="T1" fmla="*/ 0 h 21600"/>
              <a:gd name="T2" fmla="*/ 60483750 w 21600"/>
              <a:gd name="T3" fmla="*/ 9677400 h 21600"/>
              <a:gd name="T4" fmla="*/ 0 w 21600"/>
              <a:gd name="T5" fmla="*/ 96774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5636" name="Oval 36"/>
          <p:cNvSpPr>
            <a:spLocks noChangeArrowheads="1"/>
          </p:cNvSpPr>
          <p:nvPr/>
        </p:nvSpPr>
        <p:spPr bwMode="auto">
          <a:xfrm>
            <a:off x="3429000" y="2971800"/>
            <a:ext cx="381000" cy="381000"/>
          </a:xfrm>
          <a:prstGeom prst="ellips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5637" name="Line 37"/>
          <p:cNvSpPr>
            <a:spLocks noChangeShapeType="1"/>
          </p:cNvSpPr>
          <p:nvPr/>
        </p:nvSpPr>
        <p:spPr bwMode="auto">
          <a:xfrm flipH="1">
            <a:off x="3276600" y="33528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38" name="Line 38"/>
          <p:cNvSpPr>
            <a:spLocks noChangeShapeType="1"/>
          </p:cNvSpPr>
          <p:nvPr/>
        </p:nvSpPr>
        <p:spPr bwMode="auto">
          <a:xfrm>
            <a:off x="3657600" y="33528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39" name="Line 39"/>
          <p:cNvSpPr>
            <a:spLocks noChangeShapeType="1"/>
          </p:cNvSpPr>
          <p:nvPr/>
        </p:nvSpPr>
        <p:spPr bwMode="auto">
          <a:xfrm flipV="1">
            <a:off x="3276600" y="3581400"/>
            <a:ext cx="304800" cy="76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40" name="Line 40"/>
          <p:cNvSpPr>
            <a:spLocks noChangeShapeType="1"/>
          </p:cNvSpPr>
          <p:nvPr/>
        </p:nvSpPr>
        <p:spPr bwMode="auto">
          <a:xfrm>
            <a:off x="3733800" y="3657600"/>
            <a:ext cx="2286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41" name="Line 41"/>
          <p:cNvSpPr>
            <a:spLocks noChangeShapeType="1"/>
          </p:cNvSpPr>
          <p:nvPr/>
        </p:nvSpPr>
        <p:spPr bwMode="auto">
          <a:xfrm flipH="1">
            <a:off x="3200400" y="3581400"/>
            <a:ext cx="304800" cy="457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42" name="Line 42"/>
          <p:cNvSpPr>
            <a:spLocks noChangeShapeType="1"/>
          </p:cNvSpPr>
          <p:nvPr/>
        </p:nvSpPr>
        <p:spPr bwMode="auto">
          <a:xfrm flipV="1">
            <a:off x="3200400" y="3886200"/>
            <a:ext cx="3810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43" name="Line 43"/>
          <p:cNvSpPr>
            <a:spLocks noChangeShapeType="1"/>
          </p:cNvSpPr>
          <p:nvPr/>
        </p:nvSpPr>
        <p:spPr bwMode="auto">
          <a:xfrm>
            <a:off x="3581400" y="3886200"/>
            <a:ext cx="3048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44" name="Line 44"/>
          <p:cNvSpPr>
            <a:spLocks noChangeShapeType="1"/>
          </p:cNvSpPr>
          <p:nvPr/>
        </p:nvSpPr>
        <p:spPr bwMode="auto">
          <a:xfrm>
            <a:off x="3810000" y="3657600"/>
            <a:ext cx="76200" cy="3810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45" name="Oval 45"/>
          <p:cNvSpPr>
            <a:spLocks noChangeArrowheads="1"/>
          </p:cNvSpPr>
          <p:nvPr/>
        </p:nvSpPr>
        <p:spPr bwMode="auto">
          <a:xfrm>
            <a:off x="5334000" y="3048000"/>
            <a:ext cx="1219200" cy="914400"/>
          </a:xfrm>
          <a:prstGeom prst="ellipse">
            <a:avLst/>
          </a:prstGeom>
          <a:noFill/>
          <a:ln w="38100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5646" name="Arc 46"/>
          <p:cNvSpPr>
            <a:spLocks/>
          </p:cNvSpPr>
          <p:nvPr/>
        </p:nvSpPr>
        <p:spPr bwMode="auto">
          <a:xfrm flipH="1">
            <a:off x="3657600" y="2590800"/>
            <a:ext cx="1219200" cy="381000"/>
          </a:xfrm>
          <a:custGeom>
            <a:avLst/>
            <a:gdLst>
              <a:gd name="T0" fmla="*/ 0 w 21600"/>
              <a:gd name="T1" fmla="*/ 0 h 21600"/>
              <a:gd name="T2" fmla="*/ 68817067 w 21600"/>
              <a:gd name="T3" fmla="*/ 6720417 h 21600"/>
              <a:gd name="T4" fmla="*/ 0 w 21600"/>
              <a:gd name="T5" fmla="*/ 67204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5647" name="Arc 47"/>
          <p:cNvSpPr>
            <a:spLocks/>
          </p:cNvSpPr>
          <p:nvPr/>
        </p:nvSpPr>
        <p:spPr bwMode="auto">
          <a:xfrm flipH="1">
            <a:off x="3733800" y="1752600"/>
            <a:ext cx="1143000" cy="1066800"/>
          </a:xfrm>
          <a:custGeom>
            <a:avLst/>
            <a:gdLst>
              <a:gd name="T0" fmla="*/ 0 w 21600"/>
              <a:gd name="T1" fmla="*/ 0 h 21600"/>
              <a:gd name="T2" fmla="*/ 60483750 w 21600"/>
              <a:gd name="T3" fmla="*/ 52688067 h 21600"/>
              <a:gd name="T4" fmla="*/ 0 w 21600"/>
              <a:gd name="T5" fmla="*/ 52688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5648" name="Arc 48"/>
          <p:cNvSpPr>
            <a:spLocks/>
          </p:cNvSpPr>
          <p:nvPr/>
        </p:nvSpPr>
        <p:spPr bwMode="auto">
          <a:xfrm>
            <a:off x="4876800" y="1752600"/>
            <a:ext cx="1219200" cy="1143000"/>
          </a:xfrm>
          <a:custGeom>
            <a:avLst/>
            <a:gdLst>
              <a:gd name="T0" fmla="*/ 0 w 21600"/>
              <a:gd name="T1" fmla="*/ 0 h 21600"/>
              <a:gd name="T2" fmla="*/ 68817067 w 21600"/>
              <a:gd name="T3" fmla="*/ 60483750 h 21600"/>
              <a:gd name="T4" fmla="*/ 0 w 21600"/>
              <a:gd name="T5" fmla="*/ 604837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5649" name="Arc 49"/>
          <p:cNvSpPr>
            <a:spLocks/>
          </p:cNvSpPr>
          <p:nvPr/>
        </p:nvSpPr>
        <p:spPr bwMode="auto">
          <a:xfrm flipV="1">
            <a:off x="4800600" y="4114800"/>
            <a:ext cx="1219200" cy="1143000"/>
          </a:xfrm>
          <a:custGeom>
            <a:avLst/>
            <a:gdLst>
              <a:gd name="T0" fmla="*/ 0 w 21600"/>
              <a:gd name="T1" fmla="*/ 0 h 21600"/>
              <a:gd name="T2" fmla="*/ 68817067 w 21600"/>
              <a:gd name="T3" fmla="*/ 60483750 h 21600"/>
              <a:gd name="T4" fmla="*/ 0 w 21600"/>
              <a:gd name="T5" fmla="*/ 604837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5650" name="Arc 50"/>
          <p:cNvSpPr>
            <a:spLocks/>
          </p:cNvSpPr>
          <p:nvPr/>
        </p:nvSpPr>
        <p:spPr bwMode="auto">
          <a:xfrm flipH="1">
            <a:off x="3733800" y="1143000"/>
            <a:ext cx="1066800" cy="1600200"/>
          </a:xfrm>
          <a:custGeom>
            <a:avLst/>
            <a:gdLst>
              <a:gd name="T0" fmla="*/ 0 w 21600"/>
              <a:gd name="T1" fmla="*/ 0 h 21600"/>
              <a:gd name="T2" fmla="*/ 52688067 w 21600"/>
              <a:gd name="T3" fmla="*/ 118548150 h 21600"/>
              <a:gd name="T4" fmla="*/ 0 w 21600"/>
              <a:gd name="T5" fmla="*/ 1185481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5651" name="Arc 51"/>
          <p:cNvSpPr>
            <a:spLocks/>
          </p:cNvSpPr>
          <p:nvPr/>
        </p:nvSpPr>
        <p:spPr bwMode="auto">
          <a:xfrm flipH="1" flipV="1">
            <a:off x="3733800" y="4191000"/>
            <a:ext cx="1066800" cy="1600200"/>
          </a:xfrm>
          <a:custGeom>
            <a:avLst/>
            <a:gdLst>
              <a:gd name="T0" fmla="*/ 0 w 21600"/>
              <a:gd name="T1" fmla="*/ 0 h 21600"/>
              <a:gd name="T2" fmla="*/ 52688067 w 21600"/>
              <a:gd name="T3" fmla="*/ 118548150 h 21600"/>
              <a:gd name="T4" fmla="*/ 0 w 21600"/>
              <a:gd name="T5" fmla="*/ 1185481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5652" name="Arc 52"/>
          <p:cNvSpPr>
            <a:spLocks/>
          </p:cNvSpPr>
          <p:nvPr/>
        </p:nvSpPr>
        <p:spPr bwMode="auto">
          <a:xfrm>
            <a:off x="4800600" y="1143000"/>
            <a:ext cx="1219200" cy="1752600"/>
          </a:xfrm>
          <a:custGeom>
            <a:avLst/>
            <a:gdLst>
              <a:gd name="T0" fmla="*/ 0 w 21600"/>
              <a:gd name="T1" fmla="*/ 0 h 21600"/>
              <a:gd name="T2" fmla="*/ 68817067 w 21600"/>
              <a:gd name="T3" fmla="*/ 142204017 h 21600"/>
              <a:gd name="T4" fmla="*/ 0 w 21600"/>
              <a:gd name="T5" fmla="*/ 1422040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5653" name="Arc 53"/>
          <p:cNvSpPr>
            <a:spLocks/>
          </p:cNvSpPr>
          <p:nvPr/>
        </p:nvSpPr>
        <p:spPr bwMode="auto">
          <a:xfrm flipV="1">
            <a:off x="4800600" y="4114800"/>
            <a:ext cx="1219200" cy="1676400"/>
          </a:xfrm>
          <a:custGeom>
            <a:avLst/>
            <a:gdLst>
              <a:gd name="T0" fmla="*/ 0 w 21600"/>
              <a:gd name="T1" fmla="*/ 0 h 21600"/>
              <a:gd name="T2" fmla="*/ 68817067 w 21600"/>
              <a:gd name="T3" fmla="*/ 130107267 h 21600"/>
              <a:gd name="T4" fmla="*/ 0 w 21600"/>
              <a:gd name="T5" fmla="*/ 1301072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5654" name="Oval 54"/>
          <p:cNvSpPr>
            <a:spLocks noChangeArrowheads="1"/>
          </p:cNvSpPr>
          <p:nvPr/>
        </p:nvSpPr>
        <p:spPr bwMode="auto">
          <a:xfrm>
            <a:off x="3352800" y="2895600"/>
            <a:ext cx="76200" cy="76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5655" name="Oval 55"/>
          <p:cNvSpPr>
            <a:spLocks noChangeArrowheads="1"/>
          </p:cNvSpPr>
          <p:nvPr/>
        </p:nvSpPr>
        <p:spPr bwMode="auto">
          <a:xfrm>
            <a:off x="3200400" y="2819400"/>
            <a:ext cx="152400" cy="1524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5656" name="Oval 56"/>
          <p:cNvSpPr>
            <a:spLocks noChangeArrowheads="1"/>
          </p:cNvSpPr>
          <p:nvPr/>
        </p:nvSpPr>
        <p:spPr bwMode="auto">
          <a:xfrm>
            <a:off x="2971800" y="2667000"/>
            <a:ext cx="228600" cy="228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5657" name="Oval 57"/>
          <p:cNvSpPr>
            <a:spLocks noChangeArrowheads="1"/>
          </p:cNvSpPr>
          <p:nvPr/>
        </p:nvSpPr>
        <p:spPr bwMode="auto">
          <a:xfrm>
            <a:off x="2514600" y="2286000"/>
            <a:ext cx="381000" cy="38100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5658" name="Oval 58"/>
          <p:cNvSpPr>
            <a:spLocks noChangeArrowheads="1"/>
          </p:cNvSpPr>
          <p:nvPr/>
        </p:nvSpPr>
        <p:spPr bwMode="auto">
          <a:xfrm>
            <a:off x="3429000" y="2819400"/>
            <a:ext cx="76200" cy="76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5659" name="Oval 59"/>
          <p:cNvSpPr>
            <a:spLocks noChangeArrowheads="1"/>
          </p:cNvSpPr>
          <p:nvPr/>
        </p:nvSpPr>
        <p:spPr bwMode="auto">
          <a:xfrm>
            <a:off x="3276600" y="2590800"/>
            <a:ext cx="152400" cy="1524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5660" name="Oval 60"/>
          <p:cNvSpPr>
            <a:spLocks noChangeArrowheads="1"/>
          </p:cNvSpPr>
          <p:nvPr/>
        </p:nvSpPr>
        <p:spPr bwMode="auto">
          <a:xfrm>
            <a:off x="3048000" y="2286000"/>
            <a:ext cx="228600" cy="228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5661" name="Oval 61"/>
          <p:cNvSpPr>
            <a:spLocks noChangeArrowheads="1"/>
          </p:cNvSpPr>
          <p:nvPr/>
        </p:nvSpPr>
        <p:spPr bwMode="auto">
          <a:xfrm>
            <a:off x="2819400" y="1828800"/>
            <a:ext cx="381000" cy="38100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5662" name="Oval 62"/>
          <p:cNvSpPr>
            <a:spLocks noChangeArrowheads="1"/>
          </p:cNvSpPr>
          <p:nvPr/>
        </p:nvSpPr>
        <p:spPr bwMode="auto">
          <a:xfrm>
            <a:off x="3581400" y="2743200"/>
            <a:ext cx="76200" cy="76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en-AU" altLang="en-US" sz="2400">
              <a:solidFill>
                <a:srgbClr val="FF0000"/>
              </a:solidFill>
            </a:endParaRPr>
          </a:p>
        </p:txBody>
      </p:sp>
      <p:sp>
        <p:nvSpPr>
          <p:cNvPr id="25663" name="Oval 63"/>
          <p:cNvSpPr>
            <a:spLocks noChangeArrowheads="1"/>
          </p:cNvSpPr>
          <p:nvPr/>
        </p:nvSpPr>
        <p:spPr bwMode="auto">
          <a:xfrm>
            <a:off x="3505200" y="2514600"/>
            <a:ext cx="152400" cy="1524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5664" name="Oval 64"/>
          <p:cNvSpPr>
            <a:spLocks noChangeArrowheads="1"/>
          </p:cNvSpPr>
          <p:nvPr/>
        </p:nvSpPr>
        <p:spPr bwMode="auto">
          <a:xfrm>
            <a:off x="3352800" y="2209800"/>
            <a:ext cx="228600" cy="228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5665" name="Oval 65"/>
          <p:cNvSpPr>
            <a:spLocks noChangeArrowheads="1"/>
          </p:cNvSpPr>
          <p:nvPr/>
        </p:nvSpPr>
        <p:spPr bwMode="auto">
          <a:xfrm>
            <a:off x="3276600" y="1752600"/>
            <a:ext cx="381000" cy="38100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5666" name="Line 66"/>
          <p:cNvSpPr>
            <a:spLocks noChangeShapeType="1"/>
          </p:cNvSpPr>
          <p:nvPr/>
        </p:nvSpPr>
        <p:spPr bwMode="auto">
          <a:xfrm>
            <a:off x="4648200" y="22098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67" name="Line 67"/>
          <p:cNvSpPr>
            <a:spLocks noChangeShapeType="1"/>
          </p:cNvSpPr>
          <p:nvPr/>
        </p:nvSpPr>
        <p:spPr bwMode="auto">
          <a:xfrm flipV="1">
            <a:off x="4648200" y="21336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68" name="Line 68"/>
          <p:cNvSpPr>
            <a:spLocks noChangeShapeType="1"/>
          </p:cNvSpPr>
          <p:nvPr/>
        </p:nvSpPr>
        <p:spPr bwMode="auto">
          <a:xfrm>
            <a:off x="4648200" y="28956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69" name="Line 69"/>
          <p:cNvSpPr>
            <a:spLocks noChangeShapeType="1"/>
          </p:cNvSpPr>
          <p:nvPr/>
        </p:nvSpPr>
        <p:spPr bwMode="auto">
          <a:xfrm>
            <a:off x="4953000" y="21336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70" name="Line 70"/>
          <p:cNvSpPr>
            <a:spLocks noChangeShapeType="1"/>
          </p:cNvSpPr>
          <p:nvPr/>
        </p:nvSpPr>
        <p:spPr bwMode="auto">
          <a:xfrm>
            <a:off x="4800600" y="22098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71" name="Line 71"/>
          <p:cNvSpPr>
            <a:spLocks noChangeShapeType="1"/>
          </p:cNvSpPr>
          <p:nvPr/>
        </p:nvSpPr>
        <p:spPr bwMode="auto">
          <a:xfrm>
            <a:off x="4648200" y="2590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72" name="Rectangle 72"/>
          <p:cNvSpPr>
            <a:spLocks noChangeArrowheads="1"/>
          </p:cNvSpPr>
          <p:nvPr/>
        </p:nvSpPr>
        <p:spPr bwMode="auto">
          <a:xfrm>
            <a:off x="4572000" y="4419600"/>
            <a:ext cx="609600" cy="457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5673" name="Line 73"/>
          <p:cNvSpPr>
            <a:spLocks noChangeShapeType="1"/>
          </p:cNvSpPr>
          <p:nvPr/>
        </p:nvSpPr>
        <p:spPr bwMode="auto">
          <a:xfrm>
            <a:off x="4724400" y="43434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74" name="Line 74"/>
          <p:cNvSpPr>
            <a:spLocks noChangeShapeType="1"/>
          </p:cNvSpPr>
          <p:nvPr/>
        </p:nvSpPr>
        <p:spPr bwMode="auto">
          <a:xfrm>
            <a:off x="5029200" y="43434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75" name="Line 75"/>
          <p:cNvSpPr>
            <a:spLocks noChangeShapeType="1"/>
          </p:cNvSpPr>
          <p:nvPr/>
        </p:nvSpPr>
        <p:spPr bwMode="auto">
          <a:xfrm>
            <a:off x="4724400" y="43434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76" name="Rectangle 76"/>
          <p:cNvSpPr>
            <a:spLocks noChangeArrowheads="1"/>
          </p:cNvSpPr>
          <p:nvPr/>
        </p:nvSpPr>
        <p:spPr bwMode="auto">
          <a:xfrm>
            <a:off x="4572000" y="4953000"/>
            <a:ext cx="609600" cy="457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5677" name="Line 77"/>
          <p:cNvSpPr>
            <a:spLocks noChangeShapeType="1"/>
          </p:cNvSpPr>
          <p:nvPr/>
        </p:nvSpPr>
        <p:spPr bwMode="auto">
          <a:xfrm>
            <a:off x="5181600" y="44958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78" name="Line 78"/>
          <p:cNvSpPr>
            <a:spLocks noChangeShapeType="1"/>
          </p:cNvSpPr>
          <p:nvPr/>
        </p:nvSpPr>
        <p:spPr bwMode="auto">
          <a:xfrm>
            <a:off x="4724400" y="4876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79" name="Line 83"/>
          <p:cNvSpPr>
            <a:spLocks noChangeShapeType="1"/>
          </p:cNvSpPr>
          <p:nvPr/>
        </p:nvSpPr>
        <p:spPr bwMode="auto">
          <a:xfrm>
            <a:off x="4724400" y="4876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80" name="Line 84"/>
          <p:cNvSpPr>
            <a:spLocks noChangeShapeType="1"/>
          </p:cNvSpPr>
          <p:nvPr/>
        </p:nvSpPr>
        <p:spPr bwMode="auto">
          <a:xfrm>
            <a:off x="4724400" y="48768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81" name="Line 85"/>
          <p:cNvSpPr>
            <a:spLocks noChangeShapeType="1"/>
          </p:cNvSpPr>
          <p:nvPr/>
        </p:nvSpPr>
        <p:spPr bwMode="auto">
          <a:xfrm>
            <a:off x="5029200" y="48768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82" name="Line 86"/>
          <p:cNvSpPr>
            <a:spLocks noChangeShapeType="1"/>
          </p:cNvSpPr>
          <p:nvPr/>
        </p:nvSpPr>
        <p:spPr bwMode="auto">
          <a:xfrm>
            <a:off x="4648200" y="13716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83" name="Line 87"/>
          <p:cNvSpPr>
            <a:spLocks noChangeShapeType="1"/>
          </p:cNvSpPr>
          <p:nvPr/>
        </p:nvSpPr>
        <p:spPr bwMode="auto">
          <a:xfrm flipV="1">
            <a:off x="4648200" y="12954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84" name="Line 88"/>
          <p:cNvSpPr>
            <a:spLocks noChangeShapeType="1"/>
          </p:cNvSpPr>
          <p:nvPr/>
        </p:nvSpPr>
        <p:spPr bwMode="auto">
          <a:xfrm>
            <a:off x="4648200" y="20574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85" name="Line 89"/>
          <p:cNvSpPr>
            <a:spLocks noChangeShapeType="1"/>
          </p:cNvSpPr>
          <p:nvPr/>
        </p:nvSpPr>
        <p:spPr bwMode="auto">
          <a:xfrm>
            <a:off x="4953000" y="12954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86" name="Line 90"/>
          <p:cNvSpPr>
            <a:spLocks noChangeShapeType="1"/>
          </p:cNvSpPr>
          <p:nvPr/>
        </p:nvSpPr>
        <p:spPr bwMode="auto">
          <a:xfrm>
            <a:off x="4800600" y="13716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5687" name="Line 91"/>
          <p:cNvSpPr>
            <a:spLocks noChangeShapeType="1"/>
          </p:cNvSpPr>
          <p:nvPr/>
        </p:nvSpPr>
        <p:spPr bwMode="auto">
          <a:xfrm>
            <a:off x="4648200" y="1752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Oval 2"/>
          <p:cNvSpPr>
            <a:spLocks noChangeArrowheads="1"/>
          </p:cNvSpPr>
          <p:nvPr/>
        </p:nvSpPr>
        <p:spPr bwMode="auto">
          <a:xfrm>
            <a:off x="3429000" y="2971800"/>
            <a:ext cx="381000" cy="381000"/>
          </a:xfrm>
          <a:prstGeom prst="ellips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6627" name="Line 3"/>
          <p:cNvSpPr>
            <a:spLocks noChangeShapeType="1"/>
          </p:cNvSpPr>
          <p:nvPr/>
        </p:nvSpPr>
        <p:spPr bwMode="auto">
          <a:xfrm flipH="1">
            <a:off x="3276600" y="3352800"/>
            <a:ext cx="304800" cy="3048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3657600" y="3352800"/>
            <a:ext cx="304800" cy="3048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 flipV="1">
            <a:off x="3276600" y="3581400"/>
            <a:ext cx="304800" cy="762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3733800" y="3657600"/>
            <a:ext cx="22860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 flipH="1">
            <a:off x="3200400" y="3581400"/>
            <a:ext cx="304800" cy="4572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flipV="1">
            <a:off x="3200400" y="3886200"/>
            <a:ext cx="381000" cy="1524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3581400" y="3886200"/>
            <a:ext cx="304800" cy="1524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3810000" y="3657600"/>
            <a:ext cx="76200" cy="3810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635" name="Oval 11"/>
          <p:cNvSpPr>
            <a:spLocks noChangeArrowheads="1"/>
          </p:cNvSpPr>
          <p:nvPr/>
        </p:nvSpPr>
        <p:spPr bwMode="auto">
          <a:xfrm>
            <a:off x="5334000" y="3048000"/>
            <a:ext cx="1219200" cy="914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6636" name="Arc 12"/>
          <p:cNvSpPr>
            <a:spLocks/>
          </p:cNvSpPr>
          <p:nvPr/>
        </p:nvSpPr>
        <p:spPr bwMode="auto">
          <a:xfrm flipH="1" flipV="1">
            <a:off x="3657600" y="4038600"/>
            <a:ext cx="1143000" cy="457200"/>
          </a:xfrm>
          <a:custGeom>
            <a:avLst/>
            <a:gdLst>
              <a:gd name="T0" fmla="*/ 0 w 21600"/>
              <a:gd name="T1" fmla="*/ 0 h 21600"/>
              <a:gd name="T2" fmla="*/ 60483750 w 21600"/>
              <a:gd name="T3" fmla="*/ 9677400 h 21600"/>
              <a:gd name="T4" fmla="*/ 0 w 21600"/>
              <a:gd name="T5" fmla="*/ 96774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6637" name="Arc 13"/>
          <p:cNvSpPr>
            <a:spLocks/>
          </p:cNvSpPr>
          <p:nvPr/>
        </p:nvSpPr>
        <p:spPr bwMode="auto">
          <a:xfrm flipV="1">
            <a:off x="4800600" y="3962400"/>
            <a:ext cx="1219200" cy="533400"/>
          </a:xfrm>
          <a:custGeom>
            <a:avLst/>
            <a:gdLst>
              <a:gd name="T0" fmla="*/ 0 w 21600"/>
              <a:gd name="T1" fmla="*/ 0 h 21600"/>
              <a:gd name="T2" fmla="*/ 68817067 w 21600"/>
              <a:gd name="T3" fmla="*/ 13172017 h 21600"/>
              <a:gd name="T4" fmla="*/ 0 w 21600"/>
              <a:gd name="T5" fmla="*/ 131720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6638" name="Oval 14"/>
          <p:cNvSpPr>
            <a:spLocks noChangeArrowheads="1"/>
          </p:cNvSpPr>
          <p:nvPr/>
        </p:nvSpPr>
        <p:spPr bwMode="auto">
          <a:xfrm>
            <a:off x="3429000" y="2971800"/>
            <a:ext cx="381000" cy="381000"/>
          </a:xfrm>
          <a:prstGeom prst="ellips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 flipH="1">
            <a:off x="3276600" y="33528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640" name="Line 16"/>
          <p:cNvSpPr>
            <a:spLocks noChangeShapeType="1"/>
          </p:cNvSpPr>
          <p:nvPr/>
        </p:nvSpPr>
        <p:spPr bwMode="auto">
          <a:xfrm>
            <a:off x="3657600" y="33528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 flipV="1">
            <a:off x="3276600" y="3581400"/>
            <a:ext cx="304800" cy="76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>
            <a:off x="3733800" y="3657600"/>
            <a:ext cx="2286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643" name="Line 19"/>
          <p:cNvSpPr>
            <a:spLocks noChangeShapeType="1"/>
          </p:cNvSpPr>
          <p:nvPr/>
        </p:nvSpPr>
        <p:spPr bwMode="auto">
          <a:xfrm flipH="1">
            <a:off x="3200400" y="3581400"/>
            <a:ext cx="304800" cy="457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 flipV="1">
            <a:off x="3200400" y="3886200"/>
            <a:ext cx="3810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>
            <a:off x="3581400" y="3886200"/>
            <a:ext cx="3048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646" name="Line 22"/>
          <p:cNvSpPr>
            <a:spLocks noChangeShapeType="1"/>
          </p:cNvSpPr>
          <p:nvPr/>
        </p:nvSpPr>
        <p:spPr bwMode="auto">
          <a:xfrm>
            <a:off x="3810000" y="3657600"/>
            <a:ext cx="76200" cy="3810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647" name="Oval 23"/>
          <p:cNvSpPr>
            <a:spLocks noChangeArrowheads="1"/>
          </p:cNvSpPr>
          <p:nvPr/>
        </p:nvSpPr>
        <p:spPr bwMode="auto">
          <a:xfrm>
            <a:off x="5334000" y="3048000"/>
            <a:ext cx="1219200" cy="914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6648" name="Arc 24"/>
          <p:cNvSpPr>
            <a:spLocks/>
          </p:cNvSpPr>
          <p:nvPr/>
        </p:nvSpPr>
        <p:spPr bwMode="auto">
          <a:xfrm flipH="1" flipV="1">
            <a:off x="3733800" y="4191000"/>
            <a:ext cx="1066800" cy="1066800"/>
          </a:xfrm>
          <a:custGeom>
            <a:avLst/>
            <a:gdLst>
              <a:gd name="T0" fmla="*/ 0 w 21600"/>
              <a:gd name="T1" fmla="*/ 0 h 21600"/>
              <a:gd name="T2" fmla="*/ 52688067 w 21600"/>
              <a:gd name="T3" fmla="*/ 52688067 h 21600"/>
              <a:gd name="T4" fmla="*/ 0 w 21600"/>
              <a:gd name="T5" fmla="*/ 52688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6649" name="Oval 25"/>
          <p:cNvSpPr>
            <a:spLocks noChangeArrowheads="1"/>
          </p:cNvSpPr>
          <p:nvPr/>
        </p:nvSpPr>
        <p:spPr bwMode="auto">
          <a:xfrm>
            <a:off x="3429000" y="2971800"/>
            <a:ext cx="381000" cy="381000"/>
          </a:xfrm>
          <a:prstGeom prst="ellips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6650" name="Line 26"/>
          <p:cNvSpPr>
            <a:spLocks noChangeShapeType="1"/>
          </p:cNvSpPr>
          <p:nvPr/>
        </p:nvSpPr>
        <p:spPr bwMode="auto">
          <a:xfrm flipH="1">
            <a:off x="3276600" y="3352800"/>
            <a:ext cx="304800" cy="3048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651" name="Line 27"/>
          <p:cNvSpPr>
            <a:spLocks noChangeShapeType="1"/>
          </p:cNvSpPr>
          <p:nvPr/>
        </p:nvSpPr>
        <p:spPr bwMode="auto">
          <a:xfrm>
            <a:off x="3657600" y="3352800"/>
            <a:ext cx="304800" cy="3048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652" name="Line 28"/>
          <p:cNvSpPr>
            <a:spLocks noChangeShapeType="1"/>
          </p:cNvSpPr>
          <p:nvPr/>
        </p:nvSpPr>
        <p:spPr bwMode="auto">
          <a:xfrm flipV="1">
            <a:off x="3276600" y="3581400"/>
            <a:ext cx="304800" cy="762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653" name="Line 29"/>
          <p:cNvSpPr>
            <a:spLocks noChangeShapeType="1"/>
          </p:cNvSpPr>
          <p:nvPr/>
        </p:nvSpPr>
        <p:spPr bwMode="auto">
          <a:xfrm>
            <a:off x="3733800" y="3657600"/>
            <a:ext cx="22860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654" name="Line 30"/>
          <p:cNvSpPr>
            <a:spLocks noChangeShapeType="1"/>
          </p:cNvSpPr>
          <p:nvPr/>
        </p:nvSpPr>
        <p:spPr bwMode="auto">
          <a:xfrm flipH="1">
            <a:off x="3200400" y="3581400"/>
            <a:ext cx="304800" cy="4572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655" name="Line 31"/>
          <p:cNvSpPr>
            <a:spLocks noChangeShapeType="1"/>
          </p:cNvSpPr>
          <p:nvPr/>
        </p:nvSpPr>
        <p:spPr bwMode="auto">
          <a:xfrm flipV="1">
            <a:off x="3200400" y="3886200"/>
            <a:ext cx="381000" cy="1524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656" name="Line 32"/>
          <p:cNvSpPr>
            <a:spLocks noChangeShapeType="1"/>
          </p:cNvSpPr>
          <p:nvPr/>
        </p:nvSpPr>
        <p:spPr bwMode="auto">
          <a:xfrm>
            <a:off x="3581400" y="3886200"/>
            <a:ext cx="304800" cy="1524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657" name="Line 33"/>
          <p:cNvSpPr>
            <a:spLocks noChangeShapeType="1"/>
          </p:cNvSpPr>
          <p:nvPr/>
        </p:nvSpPr>
        <p:spPr bwMode="auto">
          <a:xfrm>
            <a:off x="3810000" y="3657600"/>
            <a:ext cx="76200" cy="3810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658" name="Oval 34"/>
          <p:cNvSpPr>
            <a:spLocks noChangeArrowheads="1"/>
          </p:cNvSpPr>
          <p:nvPr/>
        </p:nvSpPr>
        <p:spPr bwMode="auto">
          <a:xfrm>
            <a:off x="5334000" y="3048000"/>
            <a:ext cx="1219200" cy="914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6659" name="Arc 35"/>
          <p:cNvSpPr>
            <a:spLocks/>
          </p:cNvSpPr>
          <p:nvPr/>
        </p:nvSpPr>
        <p:spPr bwMode="auto">
          <a:xfrm>
            <a:off x="4953000" y="2590800"/>
            <a:ext cx="1143000" cy="457200"/>
          </a:xfrm>
          <a:custGeom>
            <a:avLst/>
            <a:gdLst>
              <a:gd name="T0" fmla="*/ 0 w 21600"/>
              <a:gd name="T1" fmla="*/ 0 h 21600"/>
              <a:gd name="T2" fmla="*/ 60483750 w 21600"/>
              <a:gd name="T3" fmla="*/ 9677400 h 21600"/>
              <a:gd name="T4" fmla="*/ 0 w 21600"/>
              <a:gd name="T5" fmla="*/ 96774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6660" name="Oval 36"/>
          <p:cNvSpPr>
            <a:spLocks noChangeArrowheads="1"/>
          </p:cNvSpPr>
          <p:nvPr/>
        </p:nvSpPr>
        <p:spPr bwMode="auto">
          <a:xfrm>
            <a:off x="3429000" y="2971800"/>
            <a:ext cx="381000" cy="381000"/>
          </a:xfrm>
          <a:prstGeom prst="ellips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6661" name="Line 37"/>
          <p:cNvSpPr>
            <a:spLocks noChangeShapeType="1"/>
          </p:cNvSpPr>
          <p:nvPr/>
        </p:nvSpPr>
        <p:spPr bwMode="auto">
          <a:xfrm flipH="1">
            <a:off x="3276600" y="33528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662" name="Line 38"/>
          <p:cNvSpPr>
            <a:spLocks noChangeShapeType="1"/>
          </p:cNvSpPr>
          <p:nvPr/>
        </p:nvSpPr>
        <p:spPr bwMode="auto">
          <a:xfrm>
            <a:off x="3657600" y="33528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663" name="Line 39"/>
          <p:cNvSpPr>
            <a:spLocks noChangeShapeType="1"/>
          </p:cNvSpPr>
          <p:nvPr/>
        </p:nvSpPr>
        <p:spPr bwMode="auto">
          <a:xfrm flipV="1">
            <a:off x="3276600" y="3581400"/>
            <a:ext cx="304800" cy="76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664" name="Line 40"/>
          <p:cNvSpPr>
            <a:spLocks noChangeShapeType="1"/>
          </p:cNvSpPr>
          <p:nvPr/>
        </p:nvSpPr>
        <p:spPr bwMode="auto">
          <a:xfrm>
            <a:off x="3733800" y="3657600"/>
            <a:ext cx="2286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665" name="Line 41"/>
          <p:cNvSpPr>
            <a:spLocks noChangeShapeType="1"/>
          </p:cNvSpPr>
          <p:nvPr/>
        </p:nvSpPr>
        <p:spPr bwMode="auto">
          <a:xfrm flipH="1">
            <a:off x="3200400" y="3581400"/>
            <a:ext cx="304800" cy="457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666" name="Line 42"/>
          <p:cNvSpPr>
            <a:spLocks noChangeShapeType="1"/>
          </p:cNvSpPr>
          <p:nvPr/>
        </p:nvSpPr>
        <p:spPr bwMode="auto">
          <a:xfrm flipV="1">
            <a:off x="3200400" y="3886200"/>
            <a:ext cx="3810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667" name="Line 43"/>
          <p:cNvSpPr>
            <a:spLocks noChangeShapeType="1"/>
          </p:cNvSpPr>
          <p:nvPr/>
        </p:nvSpPr>
        <p:spPr bwMode="auto">
          <a:xfrm>
            <a:off x="3581400" y="3886200"/>
            <a:ext cx="3048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668" name="Line 44"/>
          <p:cNvSpPr>
            <a:spLocks noChangeShapeType="1"/>
          </p:cNvSpPr>
          <p:nvPr/>
        </p:nvSpPr>
        <p:spPr bwMode="auto">
          <a:xfrm>
            <a:off x="3810000" y="3657600"/>
            <a:ext cx="76200" cy="3810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669" name="Oval 45"/>
          <p:cNvSpPr>
            <a:spLocks noChangeArrowheads="1"/>
          </p:cNvSpPr>
          <p:nvPr/>
        </p:nvSpPr>
        <p:spPr bwMode="auto">
          <a:xfrm>
            <a:off x="5334000" y="3048000"/>
            <a:ext cx="1219200" cy="914400"/>
          </a:xfrm>
          <a:prstGeom prst="ellipse">
            <a:avLst/>
          </a:prstGeom>
          <a:noFill/>
          <a:ln w="38100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6670" name="Arc 46"/>
          <p:cNvSpPr>
            <a:spLocks/>
          </p:cNvSpPr>
          <p:nvPr/>
        </p:nvSpPr>
        <p:spPr bwMode="auto">
          <a:xfrm flipH="1">
            <a:off x="3657600" y="2590800"/>
            <a:ext cx="1219200" cy="381000"/>
          </a:xfrm>
          <a:custGeom>
            <a:avLst/>
            <a:gdLst>
              <a:gd name="T0" fmla="*/ 0 w 21600"/>
              <a:gd name="T1" fmla="*/ 0 h 21600"/>
              <a:gd name="T2" fmla="*/ 68817067 w 21600"/>
              <a:gd name="T3" fmla="*/ 6720417 h 21600"/>
              <a:gd name="T4" fmla="*/ 0 w 21600"/>
              <a:gd name="T5" fmla="*/ 67204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6671" name="Arc 47"/>
          <p:cNvSpPr>
            <a:spLocks/>
          </p:cNvSpPr>
          <p:nvPr/>
        </p:nvSpPr>
        <p:spPr bwMode="auto">
          <a:xfrm flipH="1">
            <a:off x="3733800" y="1752600"/>
            <a:ext cx="1143000" cy="1066800"/>
          </a:xfrm>
          <a:custGeom>
            <a:avLst/>
            <a:gdLst>
              <a:gd name="T0" fmla="*/ 0 w 21600"/>
              <a:gd name="T1" fmla="*/ 0 h 21600"/>
              <a:gd name="T2" fmla="*/ 60483750 w 21600"/>
              <a:gd name="T3" fmla="*/ 52688067 h 21600"/>
              <a:gd name="T4" fmla="*/ 0 w 21600"/>
              <a:gd name="T5" fmla="*/ 52688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6672" name="Arc 48"/>
          <p:cNvSpPr>
            <a:spLocks/>
          </p:cNvSpPr>
          <p:nvPr/>
        </p:nvSpPr>
        <p:spPr bwMode="auto">
          <a:xfrm>
            <a:off x="4876800" y="1752600"/>
            <a:ext cx="1219200" cy="1143000"/>
          </a:xfrm>
          <a:custGeom>
            <a:avLst/>
            <a:gdLst>
              <a:gd name="T0" fmla="*/ 0 w 21600"/>
              <a:gd name="T1" fmla="*/ 0 h 21600"/>
              <a:gd name="T2" fmla="*/ 68817067 w 21600"/>
              <a:gd name="T3" fmla="*/ 60483750 h 21600"/>
              <a:gd name="T4" fmla="*/ 0 w 21600"/>
              <a:gd name="T5" fmla="*/ 604837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6673" name="Arc 49"/>
          <p:cNvSpPr>
            <a:spLocks/>
          </p:cNvSpPr>
          <p:nvPr/>
        </p:nvSpPr>
        <p:spPr bwMode="auto">
          <a:xfrm flipV="1">
            <a:off x="4800600" y="4114800"/>
            <a:ext cx="1219200" cy="1143000"/>
          </a:xfrm>
          <a:custGeom>
            <a:avLst/>
            <a:gdLst>
              <a:gd name="T0" fmla="*/ 0 w 21600"/>
              <a:gd name="T1" fmla="*/ 0 h 21600"/>
              <a:gd name="T2" fmla="*/ 68817067 w 21600"/>
              <a:gd name="T3" fmla="*/ 60483750 h 21600"/>
              <a:gd name="T4" fmla="*/ 0 w 21600"/>
              <a:gd name="T5" fmla="*/ 604837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6674" name="Arc 50"/>
          <p:cNvSpPr>
            <a:spLocks/>
          </p:cNvSpPr>
          <p:nvPr/>
        </p:nvSpPr>
        <p:spPr bwMode="auto">
          <a:xfrm flipH="1">
            <a:off x="3733800" y="1143000"/>
            <a:ext cx="1066800" cy="1600200"/>
          </a:xfrm>
          <a:custGeom>
            <a:avLst/>
            <a:gdLst>
              <a:gd name="T0" fmla="*/ 0 w 21600"/>
              <a:gd name="T1" fmla="*/ 0 h 21600"/>
              <a:gd name="T2" fmla="*/ 52688067 w 21600"/>
              <a:gd name="T3" fmla="*/ 118548150 h 21600"/>
              <a:gd name="T4" fmla="*/ 0 w 21600"/>
              <a:gd name="T5" fmla="*/ 1185481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6675" name="Arc 51"/>
          <p:cNvSpPr>
            <a:spLocks/>
          </p:cNvSpPr>
          <p:nvPr/>
        </p:nvSpPr>
        <p:spPr bwMode="auto">
          <a:xfrm flipH="1" flipV="1">
            <a:off x="3657600" y="4191000"/>
            <a:ext cx="1066800" cy="1600200"/>
          </a:xfrm>
          <a:custGeom>
            <a:avLst/>
            <a:gdLst>
              <a:gd name="T0" fmla="*/ 0 w 21600"/>
              <a:gd name="T1" fmla="*/ 0 h 21600"/>
              <a:gd name="T2" fmla="*/ 52688067 w 21600"/>
              <a:gd name="T3" fmla="*/ 118548150 h 21600"/>
              <a:gd name="T4" fmla="*/ 0 w 21600"/>
              <a:gd name="T5" fmla="*/ 1185481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6676" name="Arc 52"/>
          <p:cNvSpPr>
            <a:spLocks/>
          </p:cNvSpPr>
          <p:nvPr/>
        </p:nvSpPr>
        <p:spPr bwMode="auto">
          <a:xfrm>
            <a:off x="4800600" y="1143000"/>
            <a:ext cx="1219200" cy="1752600"/>
          </a:xfrm>
          <a:custGeom>
            <a:avLst/>
            <a:gdLst>
              <a:gd name="T0" fmla="*/ 0 w 21600"/>
              <a:gd name="T1" fmla="*/ 0 h 21600"/>
              <a:gd name="T2" fmla="*/ 68817067 w 21600"/>
              <a:gd name="T3" fmla="*/ 142204017 h 21600"/>
              <a:gd name="T4" fmla="*/ 0 w 21600"/>
              <a:gd name="T5" fmla="*/ 1422040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6677" name="Arc 53"/>
          <p:cNvSpPr>
            <a:spLocks/>
          </p:cNvSpPr>
          <p:nvPr/>
        </p:nvSpPr>
        <p:spPr bwMode="auto">
          <a:xfrm flipV="1">
            <a:off x="4800600" y="4114800"/>
            <a:ext cx="1219200" cy="1676400"/>
          </a:xfrm>
          <a:custGeom>
            <a:avLst/>
            <a:gdLst>
              <a:gd name="T0" fmla="*/ 0 w 21600"/>
              <a:gd name="T1" fmla="*/ 0 h 21600"/>
              <a:gd name="T2" fmla="*/ 68817067 w 21600"/>
              <a:gd name="T3" fmla="*/ 130107267 h 21600"/>
              <a:gd name="T4" fmla="*/ 0 w 21600"/>
              <a:gd name="T5" fmla="*/ 1301072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6678" name="Oval 54"/>
          <p:cNvSpPr>
            <a:spLocks noChangeArrowheads="1"/>
          </p:cNvSpPr>
          <p:nvPr/>
        </p:nvSpPr>
        <p:spPr bwMode="auto">
          <a:xfrm>
            <a:off x="3352800" y="2895600"/>
            <a:ext cx="76200" cy="76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6679" name="Oval 55"/>
          <p:cNvSpPr>
            <a:spLocks noChangeArrowheads="1"/>
          </p:cNvSpPr>
          <p:nvPr/>
        </p:nvSpPr>
        <p:spPr bwMode="auto">
          <a:xfrm>
            <a:off x="3200400" y="2819400"/>
            <a:ext cx="152400" cy="1524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6680" name="Oval 56"/>
          <p:cNvSpPr>
            <a:spLocks noChangeArrowheads="1"/>
          </p:cNvSpPr>
          <p:nvPr/>
        </p:nvSpPr>
        <p:spPr bwMode="auto">
          <a:xfrm>
            <a:off x="2971800" y="2667000"/>
            <a:ext cx="228600" cy="228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6681" name="Oval 57"/>
          <p:cNvSpPr>
            <a:spLocks noChangeArrowheads="1"/>
          </p:cNvSpPr>
          <p:nvPr/>
        </p:nvSpPr>
        <p:spPr bwMode="auto">
          <a:xfrm>
            <a:off x="2514600" y="2286000"/>
            <a:ext cx="381000" cy="38100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6682" name="Oval 58"/>
          <p:cNvSpPr>
            <a:spLocks noChangeArrowheads="1"/>
          </p:cNvSpPr>
          <p:nvPr/>
        </p:nvSpPr>
        <p:spPr bwMode="auto">
          <a:xfrm>
            <a:off x="3429000" y="2819400"/>
            <a:ext cx="76200" cy="76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6683" name="Oval 59"/>
          <p:cNvSpPr>
            <a:spLocks noChangeArrowheads="1"/>
          </p:cNvSpPr>
          <p:nvPr/>
        </p:nvSpPr>
        <p:spPr bwMode="auto">
          <a:xfrm>
            <a:off x="3276600" y="2590800"/>
            <a:ext cx="152400" cy="1524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6684" name="Oval 60"/>
          <p:cNvSpPr>
            <a:spLocks noChangeArrowheads="1"/>
          </p:cNvSpPr>
          <p:nvPr/>
        </p:nvSpPr>
        <p:spPr bwMode="auto">
          <a:xfrm>
            <a:off x="3048000" y="2286000"/>
            <a:ext cx="228600" cy="228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6685" name="Oval 61"/>
          <p:cNvSpPr>
            <a:spLocks noChangeArrowheads="1"/>
          </p:cNvSpPr>
          <p:nvPr/>
        </p:nvSpPr>
        <p:spPr bwMode="auto">
          <a:xfrm>
            <a:off x="2819400" y="1828800"/>
            <a:ext cx="381000" cy="38100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6686" name="Oval 62"/>
          <p:cNvSpPr>
            <a:spLocks noChangeArrowheads="1"/>
          </p:cNvSpPr>
          <p:nvPr/>
        </p:nvSpPr>
        <p:spPr bwMode="auto">
          <a:xfrm>
            <a:off x="3581400" y="2743200"/>
            <a:ext cx="76200" cy="76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en-AU" altLang="en-US" sz="2400">
              <a:solidFill>
                <a:srgbClr val="FF0000"/>
              </a:solidFill>
            </a:endParaRPr>
          </a:p>
        </p:txBody>
      </p:sp>
      <p:sp>
        <p:nvSpPr>
          <p:cNvPr id="26687" name="Oval 63"/>
          <p:cNvSpPr>
            <a:spLocks noChangeArrowheads="1"/>
          </p:cNvSpPr>
          <p:nvPr/>
        </p:nvSpPr>
        <p:spPr bwMode="auto">
          <a:xfrm>
            <a:off x="3505200" y="2514600"/>
            <a:ext cx="152400" cy="1524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6688" name="Oval 64"/>
          <p:cNvSpPr>
            <a:spLocks noChangeArrowheads="1"/>
          </p:cNvSpPr>
          <p:nvPr/>
        </p:nvSpPr>
        <p:spPr bwMode="auto">
          <a:xfrm>
            <a:off x="3352800" y="2209800"/>
            <a:ext cx="228600" cy="228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6689" name="Oval 65"/>
          <p:cNvSpPr>
            <a:spLocks noChangeArrowheads="1"/>
          </p:cNvSpPr>
          <p:nvPr/>
        </p:nvSpPr>
        <p:spPr bwMode="auto">
          <a:xfrm>
            <a:off x="3276600" y="1752600"/>
            <a:ext cx="381000" cy="38100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6690" name="Line 66"/>
          <p:cNvSpPr>
            <a:spLocks noChangeShapeType="1"/>
          </p:cNvSpPr>
          <p:nvPr/>
        </p:nvSpPr>
        <p:spPr bwMode="auto">
          <a:xfrm>
            <a:off x="4648200" y="22860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691" name="Line 67"/>
          <p:cNvSpPr>
            <a:spLocks noChangeShapeType="1"/>
          </p:cNvSpPr>
          <p:nvPr/>
        </p:nvSpPr>
        <p:spPr bwMode="auto">
          <a:xfrm flipV="1">
            <a:off x="4648200" y="22098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692" name="Line 68"/>
          <p:cNvSpPr>
            <a:spLocks noChangeShapeType="1"/>
          </p:cNvSpPr>
          <p:nvPr/>
        </p:nvSpPr>
        <p:spPr bwMode="auto">
          <a:xfrm>
            <a:off x="4648200" y="29718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693" name="Line 69"/>
          <p:cNvSpPr>
            <a:spLocks noChangeShapeType="1"/>
          </p:cNvSpPr>
          <p:nvPr/>
        </p:nvSpPr>
        <p:spPr bwMode="auto">
          <a:xfrm>
            <a:off x="4953000" y="22098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694" name="Line 70"/>
          <p:cNvSpPr>
            <a:spLocks noChangeShapeType="1"/>
          </p:cNvSpPr>
          <p:nvPr/>
        </p:nvSpPr>
        <p:spPr bwMode="auto">
          <a:xfrm>
            <a:off x="4800600" y="22860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695" name="Line 71"/>
          <p:cNvSpPr>
            <a:spLocks noChangeShapeType="1"/>
          </p:cNvSpPr>
          <p:nvPr/>
        </p:nvSpPr>
        <p:spPr bwMode="auto">
          <a:xfrm>
            <a:off x="4648200" y="2667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696" name="Rectangle 72"/>
          <p:cNvSpPr>
            <a:spLocks noChangeArrowheads="1"/>
          </p:cNvSpPr>
          <p:nvPr/>
        </p:nvSpPr>
        <p:spPr bwMode="auto">
          <a:xfrm>
            <a:off x="4572000" y="4572000"/>
            <a:ext cx="609600" cy="457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6697" name="Line 73"/>
          <p:cNvSpPr>
            <a:spLocks noChangeShapeType="1"/>
          </p:cNvSpPr>
          <p:nvPr/>
        </p:nvSpPr>
        <p:spPr bwMode="auto">
          <a:xfrm>
            <a:off x="4724400" y="44196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698" name="Line 74"/>
          <p:cNvSpPr>
            <a:spLocks noChangeShapeType="1"/>
          </p:cNvSpPr>
          <p:nvPr/>
        </p:nvSpPr>
        <p:spPr bwMode="auto">
          <a:xfrm>
            <a:off x="5029200" y="44196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699" name="Line 75"/>
          <p:cNvSpPr>
            <a:spLocks noChangeShapeType="1"/>
          </p:cNvSpPr>
          <p:nvPr/>
        </p:nvSpPr>
        <p:spPr bwMode="auto">
          <a:xfrm>
            <a:off x="4724400" y="4419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700" name="Rectangle 76"/>
          <p:cNvSpPr>
            <a:spLocks noChangeArrowheads="1"/>
          </p:cNvSpPr>
          <p:nvPr/>
        </p:nvSpPr>
        <p:spPr bwMode="auto">
          <a:xfrm>
            <a:off x="4572000" y="5105400"/>
            <a:ext cx="609600" cy="457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6701" name="Line 77"/>
          <p:cNvSpPr>
            <a:spLocks noChangeShapeType="1"/>
          </p:cNvSpPr>
          <p:nvPr/>
        </p:nvSpPr>
        <p:spPr bwMode="auto">
          <a:xfrm>
            <a:off x="5181600" y="45720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702" name="Line 78"/>
          <p:cNvSpPr>
            <a:spLocks noChangeShapeType="1"/>
          </p:cNvSpPr>
          <p:nvPr/>
        </p:nvSpPr>
        <p:spPr bwMode="auto">
          <a:xfrm>
            <a:off x="4876800" y="4572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703" name="Line 79"/>
          <p:cNvSpPr>
            <a:spLocks noChangeShapeType="1"/>
          </p:cNvSpPr>
          <p:nvPr/>
        </p:nvSpPr>
        <p:spPr bwMode="auto">
          <a:xfrm>
            <a:off x="4724400" y="4953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704" name="Line 80"/>
          <p:cNvSpPr>
            <a:spLocks noChangeShapeType="1"/>
          </p:cNvSpPr>
          <p:nvPr/>
        </p:nvSpPr>
        <p:spPr bwMode="auto">
          <a:xfrm>
            <a:off x="4724400" y="49530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705" name="Line 81"/>
          <p:cNvSpPr>
            <a:spLocks noChangeShapeType="1"/>
          </p:cNvSpPr>
          <p:nvPr/>
        </p:nvSpPr>
        <p:spPr bwMode="auto">
          <a:xfrm>
            <a:off x="5029200" y="49530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706" name="Line 82"/>
          <p:cNvSpPr>
            <a:spLocks noChangeShapeType="1"/>
          </p:cNvSpPr>
          <p:nvPr/>
        </p:nvSpPr>
        <p:spPr bwMode="auto">
          <a:xfrm>
            <a:off x="4648200" y="14478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707" name="Line 83"/>
          <p:cNvSpPr>
            <a:spLocks noChangeShapeType="1"/>
          </p:cNvSpPr>
          <p:nvPr/>
        </p:nvSpPr>
        <p:spPr bwMode="auto">
          <a:xfrm flipV="1">
            <a:off x="4648200" y="13716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708" name="Line 84"/>
          <p:cNvSpPr>
            <a:spLocks noChangeShapeType="1"/>
          </p:cNvSpPr>
          <p:nvPr/>
        </p:nvSpPr>
        <p:spPr bwMode="auto">
          <a:xfrm>
            <a:off x="4648200" y="21336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709" name="Line 85"/>
          <p:cNvSpPr>
            <a:spLocks noChangeShapeType="1"/>
          </p:cNvSpPr>
          <p:nvPr/>
        </p:nvSpPr>
        <p:spPr bwMode="auto">
          <a:xfrm>
            <a:off x="4953000" y="13716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710" name="Line 86"/>
          <p:cNvSpPr>
            <a:spLocks noChangeShapeType="1"/>
          </p:cNvSpPr>
          <p:nvPr/>
        </p:nvSpPr>
        <p:spPr bwMode="auto">
          <a:xfrm>
            <a:off x="4800600" y="14478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711" name="Line 87"/>
          <p:cNvSpPr>
            <a:spLocks noChangeShapeType="1"/>
          </p:cNvSpPr>
          <p:nvPr/>
        </p:nvSpPr>
        <p:spPr bwMode="auto">
          <a:xfrm>
            <a:off x="4648200" y="1828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712" name="Line 88"/>
          <p:cNvSpPr>
            <a:spLocks noChangeShapeType="1"/>
          </p:cNvSpPr>
          <p:nvPr/>
        </p:nvSpPr>
        <p:spPr bwMode="auto">
          <a:xfrm>
            <a:off x="4648200" y="6096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713" name="Line 89"/>
          <p:cNvSpPr>
            <a:spLocks noChangeShapeType="1"/>
          </p:cNvSpPr>
          <p:nvPr/>
        </p:nvSpPr>
        <p:spPr bwMode="auto">
          <a:xfrm flipV="1">
            <a:off x="4648200" y="5334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714" name="Line 90"/>
          <p:cNvSpPr>
            <a:spLocks noChangeShapeType="1"/>
          </p:cNvSpPr>
          <p:nvPr/>
        </p:nvSpPr>
        <p:spPr bwMode="auto">
          <a:xfrm>
            <a:off x="4648200" y="12954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715" name="Line 91"/>
          <p:cNvSpPr>
            <a:spLocks noChangeShapeType="1"/>
          </p:cNvSpPr>
          <p:nvPr/>
        </p:nvSpPr>
        <p:spPr bwMode="auto">
          <a:xfrm>
            <a:off x="4953000" y="5334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716" name="Line 92"/>
          <p:cNvSpPr>
            <a:spLocks noChangeShapeType="1"/>
          </p:cNvSpPr>
          <p:nvPr/>
        </p:nvSpPr>
        <p:spPr bwMode="auto">
          <a:xfrm>
            <a:off x="4800600" y="6096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717" name="Line 93"/>
          <p:cNvSpPr>
            <a:spLocks noChangeShapeType="1"/>
          </p:cNvSpPr>
          <p:nvPr/>
        </p:nvSpPr>
        <p:spPr bwMode="auto">
          <a:xfrm>
            <a:off x="4648200" y="990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718" name="Rectangle 94"/>
          <p:cNvSpPr>
            <a:spLocks noChangeArrowheads="1"/>
          </p:cNvSpPr>
          <p:nvPr/>
        </p:nvSpPr>
        <p:spPr bwMode="auto">
          <a:xfrm>
            <a:off x="4572000" y="5562600"/>
            <a:ext cx="609600" cy="457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6719" name="Line 95"/>
          <p:cNvSpPr>
            <a:spLocks noChangeShapeType="1"/>
          </p:cNvSpPr>
          <p:nvPr/>
        </p:nvSpPr>
        <p:spPr bwMode="auto">
          <a:xfrm>
            <a:off x="4724400" y="5410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720" name="Line 96"/>
          <p:cNvSpPr>
            <a:spLocks noChangeShapeType="1"/>
          </p:cNvSpPr>
          <p:nvPr/>
        </p:nvSpPr>
        <p:spPr bwMode="auto">
          <a:xfrm>
            <a:off x="4724400" y="54102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6721" name="Line 97"/>
          <p:cNvSpPr>
            <a:spLocks noChangeShapeType="1"/>
          </p:cNvSpPr>
          <p:nvPr/>
        </p:nvSpPr>
        <p:spPr bwMode="auto">
          <a:xfrm>
            <a:off x="5029200" y="54102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Oval 2"/>
          <p:cNvSpPr>
            <a:spLocks noChangeArrowheads="1"/>
          </p:cNvSpPr>
          <p:nvPr/>
        </p:nvSpPr>
        <p:spPr bwMode="auto">
          <a:xfrm>
            <a:off x="3429000" y="2971800"/>
            <a:ext cx="381000" cy="381000"/>
          </a:xfrm>
          <a:prstGeom prst="ellips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7651" name="Line 3"/>
          <p:cNvSpPr>
            <a:spLocks noChangeShapeType="1"/>
          </p:cNvSpPr>
          <p:nvPr/>
        </p:nvSpPr>
        <p:spPr bwMode="auto">
          <a:xfrm flipH="1">
            <a:off x="3276600" y="33528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>
            <a:off x="3657600" y="33528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 flipV="1">
            <a:off x="3276600" y="3581400"/>
            <a:ext cx="304800" cy="76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3733800" y="3657600"/>
            <a:ext cx="2286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 flipH="1">
            <a:off x="3200400" y="3581400"/>
            <a:ext cx="304800" cy="457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 flipV="1">
            <a:off x="3200400" y="3886200"/>
            <a:ext cx="3810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3581400" y="3886200"/>
            <a:ext cx="3048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3810000" y="3657600"/>
            <a:ext cx="76200" cy="3810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659" name="Oval 11"/>
          <p:cNvSpPr>
            <a:spLocks noChangeArrowheads="1"/>
          </p:cNvSpPr>
          <p:nvPr/>
        </p:nvSpPr>
        <p:spPr bwMode="auto">
          <a:xfrm>
            <a:off x="5334000" y="3048000"/>
            <a:ext cx="1219200" cy="914400"/>
          </a:xfrm>
          <a:prstGeom prst="ellipse">
            <a:avLst/>
          </a:prstGeom>
          <a:noFill/>
          <a:ln w="38100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7660" name="Arc 12"/>
          <p:cNvSpPr>
            <a:spLocks/>
          </p:cNvSpPr>
          <p:nvPr/>
        </p:nvSpPr>
        <p:spPr bwMode="auto">
          <a:xfrm flipH="1">
            <a:off x="3657600" y="2590800"/>
            <a:ext cx="1219200" cy="381000"/>
          </a:xfrm>
          <a:custGeom>
            <a:avLst/>
            <a:gdLst>
              <a:gd name="T0" fmla="*/ 0 w 21600"/>
              <a:gd name="T1" fmla="*/ 0 h 21600"/>
              <a:gd name="T2" fmla="*/ 68817067 w 21600"/>
              <a:gd name="T3" fmla="*/ 6720417 h 21600"/>
              <a:gd name="T4" fmla="*/ 0 w 21600"/>
              <a:gd name="T5" fmla="*/ 67204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7661" name="Arc 13"/>
          <p:cNvSpPr>
            <a:spLocks/>
          </p:cNvSpPr>
          <p:nvPr/>
        </p:nvSpPr>
        <p:spPr bwMode="auto">
          <a:xfrm>
            <a:off x="4876800" y="2590800"/>
            <a:ext cx="1143000" cy="457200"/>
          </a:xfrm>
          <a:custGeom>
            <a:avLst/>
            <a:gdLst>
              <a:gd name="T0" fmla="*/ 0 w 21600"/>
              <a:gd name="T1" fmla="*/ 0 h 21600"/>
              <a:gd name="T2" fmla="*/ 60483750 w 21600"/>
              <a:gd name="T3" fmla="*/ 9677400 h 21600"/>
              <a:gd name="T4" fmla="*/ 0 w 21600"/>
              <a:gd name="T5" fmla="*/ 96774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7662" name="Arc 14"/>
          <p:cNvSpPr>
            <a:spLocks/>
          </p:cNvSpPr>
          <p:nvPr/>
        </p:nvSpPr>
        <p:spPr bwMode="auto">
          <a:xfrm flipH="1" flipV="1">
            <a:off x="3657600" y="4038600"/>
            <a:ext cx="1143000" cy="457200"/>
          </a:xfrm>
          <a:custGeom>
            <a:avLst/>
            <a:gdLst>
              <a:gd name="T0" fmla="*/ 0 w 21600"/>
              <a:gd name="T1" fmla="*/ 0 h 21600"/>
              <a:gd name="T2" fmla="*/ 60483750 w 21600"/>
              <a:gd name="T3" fmla="*/ 9677400 h 21600"/>
              <a:gd name="T4" fmla="*/ 0 w 21600"/>
              <a:gd name="T5" fmla="*/ 96774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7663" name="Oval 15"/>
          <p:cNvSpPr>
            <a:spLocks noChangeArrowheads="1"/>
          </p:cNvSpPr>
          <p:nvPr/>
        </p:nvSpPr>
        <p:spPr bwMode="auto">
          <a:xfrm>
            <a:off x="3429000" y="3048000"/>
            <a:ext cx="381000" cy="381000"/>
          </a:xfrm>
          <a:prstGeom prst="ellips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 flipH="1">
            <a:off x="3276600" y="33528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>
            <a:off x="3657600" y="33528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 flipV="1">
            <a:off x="3276600" y="3581400"/>
            <a:ext cx="304800" cy="76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667" name="Line 19"/>
          <p:cNvSpPr>
            <a:spLocks noChangeShapeType="1"/>
          </p:cNvSpPr>
          <p:nvPr/>
        </p:nvSpPr>
        <p:spPr bwMode="auto">
          <a:xfrm>
            <a:off x="3733800" y="3657600"/>
            <a:ext cx="2286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668" name="Line 20"/>
          <p:cNvSpPr>
            <a:spLocks noChangeShapeType="1"/>
          </p:cNvSpPr>
          <p:nvPr/>
        </p:nvSpPr>
        <p:spPr bwMode="auto">
          <a:xfrm flipH="1">
            <a:off x="3200400" y="3581400"/>
            <a:ext cx="304800" cy="457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669" name="Line 21"/>
          <p:cNvSpPr>
            <a:spLocks noChangeShapeType="1"/>
          </p:cNvSpPr>
          <p:nvPr/>
        </p:nvSpPr>
        <p:spPr bwMode="auto">
          <a:xfrm flipV="1">
            <a:off x="3200400" y="3886200"/>
            <a:ext cx="3810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670" name="Line 22"/>
          <p:cNvSpPr>
            <a:spLocks noChangeShapeType="1"/>
          </p:cNvSpPr>
          <p:nvPr/>
        </p:nvSpPr>
        <p:spPr bwMode="auto">
          <a:xfrm>
            <a:off x="3581400" y="3886200"/>
            <a:ext cx="3048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671" name="Line 23"/>
          <p:cNvSpPr>
            <a:spLocks noChangeShapeType="1"/>
          </p:cNvSpPr>
          <p:nvPr/>
        </p:nvSpPr>
        <p:spPr bwMode="auto">
          <a:xfrm>
            <a:off x="3810000" y="3657600"/>
            <a:ext cx="76200" cy="3810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672" name="Oval 24"/>
          <p:cNvSpPr>
            <a:spLocks noChangeArrowheads="1"/>
          </p:cNvSpPr>
          <p:nvPr/>
        </p:nvSpPr>
        <p:spPr bwMode="auto">
          <a:xfrm>
            <a:off x="5334000" y="3048000"/>
            <a:ext cx="1219200" cy="914400"/>
          </a:xfrm>
          <a:prstGeom prst="ellipse">
            <a:avLst/>
          </a:prstGeom>
          <a:noFill/>
          <a:ln w="38100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7673" name="Arc 25"/>
          <p:cNvSpPr>
            <a:spLocks/>
          </p:cNvSpPr>
          <p:nvPr/>
        </p:nvSpPr>
        <p:spPr bwMode="auto">
          <a:xfrm flipV="1">
            <a:off x="4800600" y="3962400"/>
            <a:ext cx="1219200" cy="533400"/>
          </a:xfrm>
          <a:custGeom>
            <a:avLst/>
            <a:gdLst>
              <a:gd name="T0" fmla="*/ 0 w 21600"/>
              <a:gd name="T1" fmla="*/ 0 h 21600"/>
              <a:gd name="T2" fmla="*/ 68817067 w 21600"/>
              <a:gd name="T3" fmla="*/ 13172017 h 21600"/>
              <a:gd name="T4" fmla="*/ 0 w 21600"/>
              <a:gd name="T5" fmla="*/ 131720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7674" name="Arc 26"/>
          <p:cNvSpPr>
            <a:spLocks/>
          </p:cNvSpPr>
          <p:nvPr/>
        </p:nvSpPr>
        <p:spPr bwMode="auto">
          <a:xfrm flipH="1">
            <a:off x="3733800" y="1752600"/>
            <a:ext cx="1143000" cy="1066800"/>
          </a:xfrm>
          <a:custGeom>
            <a:avLst/>
            <a:gdLst>
              <a:gd name="T0" fmla="*/ 0 w 21600"/>
              <a:gd name="T1" fmla="*/ 0 h 21600"/>
              <a:gd name="T2" fmla="*/ 60483750 w 21600"/>
              <a:gd name="T3" fmla="*/ 52688067 h 21600"/>
              <a:gd name="T4" fmla="*/ 0 w 21600"/>
              <a:gd name="T5" fmla="*/ 52688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7675" name="Arc 27"/>
          <p:cNvSpPr>
            <a:spLocks/>
          </p:cNvSpPr>
          <p:nvPr/>
        </p:nvSpPr>
        <p:spPr bwMode="auto">
          <a:xfrm>
            <a:off x="4800600" y="1752600"/>
            <a:ext cx="1219200" cy="1143000"/>
          </a:xfrm>
          <a:custGeom>
            <a:avLst/>
            <a:gdLst>
              <a:gd name="T0" fmla="*/ 0 w 21600"/>
              <a:gd name="T1" fmla="*/ 0 h 21600"/>
              <a:gd name="T2" fmla="*/ 68817067 w 21600"/>
              <a:gd name="T3" fmla="*/ 60483750 h 21600"/>
              <a:gd name="T4" fmla="*/ 0 w 21600"/>
              <a:gd name="T5" fmla="*/ 604837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7676" name="Arc 28"/>
          <p:cNvSpPr>
            <a:spLocks/>
          </p:cNvSpPr>
          <p:nvPr/>
        </p:nvSpPr>
        <p:spPr bwMode="auto">
          <a:xfrm flipH="1" flipV="1">
            <a:off x="3657600" y="4191000"/>
            <a:ext cx="1066800" cy="1066800"/>
          </a:xfrm>
          <a:custGeom>
            <a:avLst/>
            <a:gdLst>
              <a:gd name="T0" fmla="*/ 0 w 21600"/>
              <a:gd name="T1" fmla="*/ 0 h 21600"/>
              <a:gd name="T2" fmla="*/ 52688067 w 21600"/>
              <a:gd name="T3" fmla="*/ 52688067 h 21600"/>
              <a:gd name="T4" fmla="*/ 0 w 21600"/>
              <a:gd name="T5" fmla="*/ 52688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7677" name="Arc 29"/>
          <p:cNvSpPr>
            <a:spLocks/>
          </p:cNvSpPr>
          <p:nvPr/>
        </p:nvSpPr>
        <p:spPr bwMode="auto">
          <a:xfrm flipV="1">
            <a:off x="4800600" y="4114800"/>
            <a:ext cx="1219200" cy="1143000"/>
          </a:xfrm>
          <a:custGeom>
            <a:avLst/>
            <a:gdLst>
              <a:gd name="T0" fmla="*/ 0 w 21600"/>
              <a:gd name="T1" fmla="*/ 0 h 21600"/>
              <a:gd name="T2" fmla="*/ 68817067 w 21600"/>
              <a:gd name="T3" fmla="*/ 60483750 h 21600"/>
              <a:gd name="T4" fmla="*/ 0 w 21600"/>
              <a:gd name="T5" fmla="*/ 604837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7678" name="Arc 30"/>
          <p:cNvSpPr>
            <a:spLocks/>
          </p:cNvSpPr>
          <p:nvPr/>
        </p:nvSpPr>
        <p:spPr bwMode="auto">
          <a:xfrm flipH="1">
            <a:off x="3733800" y="1143000"/>
            <a:ext cx="1066800" cy="1600200"/>
          </a:xfrm>
          <a:custGeom>
            <a:avLst/>
            <a:gdLst>
              <a:gd name="T0" fmla="*/ 0 w 21600"/>
              <a:gd name="T1" fmla="*/ 0 h 21600"/>
              <a:gd name="T2" fmla="*/ 52688067 w 21600"/>
              <a:gd name="T3" fmla="*/ 118548150 h 21600"/>
              <a:gd name="T4" fmla="*/ 0 w 21600"/>
              <a:gd name="T5" fmla="*/ 1185481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7679" name="Arc 31"/>
          <p:cNvSpPr>
            <a:spLocks/>
          </p:cNvSpPr>
          <p:nvPr/>
        </p:nvSpPr>
        <p:spPr bwMode="auto">
          <a:xfrm flipH="1" flipV="1">
            <a:off x="3733800" y="4191000"/>
            <a:ext cx="1066800" cy="1600200"/>
          </a:xfrm>
          <a:custGeom>
            <a:avLst/>
            <a:gdLst>
              <a:gd name="T0" fmla="*/ 0 w 21600"/>
              <a:gd name="T1" fmla="*/ 0 h 21600"/>
              <a:gd name="T2" fmla="*/ 52688067 w 21600"/>
              <a:gd name="T3" fmla="*/ 118548150 h 21600"/>
              <a:gd name="T4" fmla="*/ 0 w 21600"/>
              <a:gd name="T5" fmla="*/ 1185481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7680" name="Arc 32"/>
          <p:cNvSpPr>
            <a:spLocks/>
          </p:cNvSpPr>
          <p:nvPr/>
        </p:nvSpPr>
        <p:spPr bwMode="auto">
          <a:xfrm>
            <a:off x="4800600" y="1143000"/>
            <a:ext cx="1219200" cy="1752600"/>
          </a:xfrm>
          <a:custGeom>
            <a:avLst/>
            <a:gdLst>
              <a:gd name="T0" fmla="*/ 0 w 21600"/>
              <a:gd name="T1" fmla="*/ 0 h 21600"/>
              <a:gd name="T2" fmla="*/ 68817067 w 21600"/>
              <a:gd name="T3" fmla="*/ 142204017 h 21600"/>
              <a:gd name="T4" fmla="*/ 0 w 21600"/>
              <a:gd name="T5" fmla="*/ 1422040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7681" name="Arc 33"/>
          <p:cNvSpPr>
            <a:spLocks/>
          </p:cNvSpPr>
          <p:nvPr/>
        </p:nvSpPr>
        <p:spPr bwMode="auto">
          <a:xfrm flipV="1">
            <a:off x="4800600" y="4114800"/>
            <a:ext cx="1219200" cy="1676400"/>
          </a:xfrm>
          <a:custGeom>
            <a:avLst/>
            <a:gdLst>
              <a:gd name="T0" fmla="*/ 0 w 21600"/>
              <a:gd name="T1" fmla="*/ 0 h 21600"/>
              <a:gd name="T2" fmla="*/ 68817067 w 21600"/>
              <a:gd name="T3" fmla="*/ 130107267 h 21600"/>
              <a:gd name="T4" fmla="*/ 0 w 21600"/>
              <a:gd name="T5" fmla="*/ 1301072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7682" name="Oval 34"/>
          <p:cNvSpPr>
            <a:spLocks noChangeArrowheads="1"/>
          </p:cNvSpPr>
          <p:nvPr/>
        </p:nvSpPr>
        <p:spPr bwMode="auto">
          <a:xfrm>
            <a:off x="3581400" y="3124200"/>
            <a:ext cx="381000" cy="381000"/>
          </a:xfrm>
          <a:prstGeom prst="ellips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7683" name="Line 35"/>
          <p:cNvSpPr>
            <a:spLocks noChangeShapeType="1"/>
          </p:cNvSpPr>
          <p:nvPr/>
        </p:nvSpPr>
        <p:spPr bwMode="auto">
          <a:xfrm flipH="1">
            <a:off x="3429000" y="35052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684" name="Line 36"/>
          <p:cNvSpPr>
            <a:spLocks noChangeShapeType="1"/>
          </p:cNvSpPr>
          <p:nvPr/>
        </p:nvSpPr>
        <p:spPr bwMode="auto">
          <a:xfrm>
            <a:off x="3810000" y="35052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685" name="Line 37"/>
          <p:cNvSpPr>
            <a:spLocks noChangeShapeType="1"/>
          </p:cNvSpPr>
          <p:nvPr/>
        </p:nvSpPr>
        <p:spPr bwMode="auto">
          <a:xfrm flipV="1">
            <a:off x="3429000" y="3733800"/>
            <a:ext cx="304800" cy="76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686" name="Line 38"/>
          <p:cNvSpPr>
            <a:spLocks noChangeShapeType="1"/>
          </p:cNvSpPr>
          <p:nvPr/>
        </p:nvSpPr>
        <p:spPr bwMode="auto">
          <a:xfrm>
            <a:off x="3886200" y="3810000"/>
            <a:ext cx="2286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687" name="Line 39"/>
          <p:cNvSpPr>
            <a:spLocks noChangeShapeType="1"/>
          </p:cNvSpPr>
          <p:nvPr/>
        </p:nvSpPr>
        <p:spPr bwMode="auto">
          <a:xfrm flipH="1">
            <a:off x="3352800" y="3733800"/>
            <a:ext cx="304800" cy="457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688" name="Line 40"/>
          <p:cNvSpPr>
            <a:spLocks noChangeShapeType="1"/>
          </p:cNvSpPr>
          <p:nvPr/>
        </p:nvSpPr>
        <p:spPr bwMode="auto">
          <a:xfrm flipV="1">
            <a:off x="3352800" y="4038600"/>
            <a:ext cx="3810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689" name="Line 41"/>
          <p:cNvSpPr>
            <a:spLocks noChangeShapeType="1"/>
          </p:cNvSpPr>
          <p:nvPr/>
        </p:nvSpPr>
        <p:spPr bwMode="auto">
          <a:xfrm>
            <a:off x="3733800" y="4038600"/>
            <a:ext cx="3048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690" name="Line 42"/>
          <p:cNvSpPr>
            <a:spLocks noChangeShapeType="1"/>
          </p:cNvSpPr>
          <p:nvPr/>
        </p:nvSpPr>
        <p:spPr bwMode="auto">
          <a:xfrm>
            <a:off x="3962400" y="3810000"/>
            <a:ext cx="76200" cy="3810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691" name="Oval 43"/>
          <p:cNvSpPr>
            <a:spLocks noChangeArrowheads="1"/>
          </p:cNvSpPr>
          <p:nvPr/>
        </p:nvSpPr>
        <p:spPr bwMode="auto">
          <a:xfrm>
            <a:off x="3733800" y="3276600"/>
            <a:ext cx="381000" cy="381000"/>
          </a:xfrm>
          <a:prstGeom prst="ellips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7692" name="Line 44"/>
          <p:cNvSpPr>
            <a:spLocks noChangeShapeType="1"/>
          </p:cNvSpPr>
          <p:nvPr/>
        </p:nvSpPr>
        <p:spPr bwMode="auto">
          <a:xfrm flipH="1">
            <a:off x="3581400" y="36576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693" name="Line 45"/>
          <p:cNvSpPr>
            <a:spLocks noChangeShapeType="1"/>
          </p:cNvSpPr>
          <p:nvPr/>
        </p:nvSpPr>
        <p:spPr bwMode="auto">
          <a:xfrm>
            <a:off x="3962400" y="36576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694" name="Line 46"/>
          <p:cNvSpPr>
            <a:spLocks noChangeShapeType="1"/>
          </p:cNvSpPr>
          <p:nvPr/>
        </p:nvSpPr>
        <p:spPr bwMode="auto">
          <a:xfrm flipV="1">
            <a:off x="3581400" y="3886200"/>
            <a:ext cx="304800" cy="76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695" name="Line 47"/>
          <p:cNvSpPr>
            <a:spLocks noChangeShapeType="1"/>
          </p:cNvSpPr>
          <p:nvPr/>
        </p:nvSpPr>
        <p:spPr bwMode="auto">
          <a:xfrm>
            <a:off x="4038600" y="3962400"/>
            <a:ext cx="2286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696" name="Line 48"/>
          <p:cNvSpPr>
            <a:spLocks noChangeShapeType="1"/>
          </p:cNvSpPr>
          <p:nvPr/>
        </p:nvSpPr>
        <p:spPr bwMode="auto">
          <a:xfrm flipH="1">
            <a:off x="3505200" y="3886200"/>
            <a:ext cx="304800" cy="457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697" name="Line 49"/>
          <p:cNvSpPr>
            <a:spLocks noChangeShapeType="1"/>
          </p:cNvSpPr>
          <p:nvPr/>
        </p:nvSpPr>
        <p:spPr bwMode="auto">
          <a:xfrm flipV="1">
            <a:off x="3505200" y="4191000"/>
            <a:ext cx="3810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698" name="Line 50"/>
          <p:cNvSpPr>
            <a:spLocks noChangeShapeType="1"/>
          </p:cNvSpPr>
          <p:nvPr/>
        </p:nvSpPr>
        <p:spPr bwMode="auto">
          <a:xfrm>
            <a:off x="3886200" y="4191000"/>
            <a:ext cx="3048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699" name="Line 51"/>
          <p:cNvSpPr>
            <a:spLocks noChangeShapeType="1"/>
          </p:cNvSpPr>
          <p:nvPr/>
        </p:nvSpPr>
        <p:spPr bwMode="auto">
          <a:xfrm>
            <a:off x="4114800" y="3962400"/>
            <a:ext cx="76200" cy="3810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00" name="Oval 52"/>
          <p:cNvSpPr>
            <a:spLocks noChangeArrowheads="1"/>
          </p:cNvSpPr>
          <p:nvPr/>
        </p:nvSpPr>
        <p:spPr bwMode="auto">
          <a:xfrm>
            <a:off x="3886200" y="3429000"/>
            <a:ext cx="381000" cy="381000"/>
          </a:xfrm>
          <a:prstGeom prst="ellips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7701" name="Line 53"/>
          <p:cNvSpPr>
            <a:spLocks noChangeShapeType="1"/>
          </p:cNvSpPr>
          <p:nvPr/>
        </p:nvSpPr>
        <p:spPr bwMode="auto">
          <a:xfrm flipH="1">
            <a:off x="3733800" y="38100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02" name="Line 54"/>
          <p:cNvSpPr>
            <a:spLocks noChangeShapeType="1"/>
          </p:cNvSpPr>
          <p:nvPr/>
        </p:nvSpPr>
        <p:spPr bwMode="auto">
          <a:xfrm>
            <a:off x="4114800" y="38100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03" name="Line 55"/>
          <p:cNvSpPr>
            <a:spLocks noChangeShapeType="1"/>
          </p:cNvSpPr>
          <p:nvPr/>
        </p:nvSpPr>
        <p:spPr bwMode="auto">
          <a:xfrm flipV="1">
            <a:off x="3733800" y="4038600"/>
            <a:ext cx="304800" cy="76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04" name="Line 56"/>
          <p:cNvSpPr>
            <a:spLocks noChangeShapeType="1"/>
          </p:cNvSpPr>
          <p:nvPr/>
        </p:nvSpPr>
        <p:spPr bwMode="auto">
          <a:xfrm>
            <a:off x="4191000" y="4114800"/>
            <a:ext cx="2286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05" name="Line 57"/>
          <p:cNvSpPr>
            <a:spLocks noChangeShapeType="1"/>
          </p:cNvSpPr>
          <p:nvPr/>
        </p:nvSpPr>
        <p:spPr bwMode="auto">
          <a:xfrm flipH="1">
            <a:off x="3657600" y="4038600"/>
            <a:ext cx="304800" cy="457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06" name="Line 58"/>
          <p:cNvSpPr>
            <a:spLocks noChangeShapeType="1"/>
          </p:cNvSpPr>
          <p:nvPr/>
        </p:nvSpPr>
        <p:spPr bwMode="auto">
          <a:xfrm flipV="1">
            <a:off x="3657600" y="4343400"/>
            <a:ext cx="3810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07" name="Line 59"/>
          <p:cNvSpPr>
            <a:spLocks noChangeShapeType="1"/>
          </p:cNvSpPr>
          <p:nvPr/>
        </p:nvSpPr>
        <p:spPr bwMode="auto">
          <a:xfrm>
            <a:off x="4038600" y="4343400"/>
            <a:ext cx="3048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08" name="Line 60"/>
          <p:cNvSpPr>
            <a:spLocks noChangeShapeType="1"/>
          </p:cNvSpPr>
          <p:nvPr/>
        </p:nvSpPr>
        <p:spPr bwMode="auto">
          <a:xfrm>
            <a:off x="4267200" y="4114800"/>
            <a:ext cx="76200" cy="3810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09" name="Line 61"/>
          <p:cNvSpPr>
            <a:spLocks noChangeShapeType="1"/>
          </p:cNvSpPr>
          <p:nvPr/>
        </p:nvSpPr>
        <p:spPr bwMode="auto">
          <a:xfrm>
            <a:off x="4648200" y="22860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10" name="Line 62"/>
          <p:cNvSpPr>
            <a:spLocks noChangeShapeType="1"/>
          </p:cNvSpPr>
          <p:nvPr/>
        </p:nvSpPr>
        <p:spPr bwMode="auto">
          <a:xfrm flipV="1">
            <a:off x="4648200" y="22098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11" name="Line 63"/>
          <p:cNvSpPr>
            <a:spLocks noChangeShapeType="1"/>
          </p:cNvSpPr>
          <p:nvPr/>
        </p:nvSpPr>
        <p:spPr bwMode="auto">
          <a:xfrm>
            <a:off x="4648200" y="29718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12" name="Line 64"/>
          <p:cNvSpPr>
            <a:spLocks noChangeShapeType="1"/>
          </p:cNvSpPr>
          <p:nvPr/>
        </p:nvSpPr>
        <p:spPr bwMode="auto">
          <a:xfrm>
            <a:off x="4953000" y="22098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13" name="Line 65"/>
          <p:cNvSpPr>
            <a:spLocks noChangeShapeType="1"/>
          </p:cNvSpPr>
          <p:nvPr/>
        </p:nvSpPr>
        <p:spPr bwMode="auto">
          <a:xfrm>
            <a:off x="4800600" y="22860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14" name="Line 66"/>
          <p:cNvSpPr>
            <a:spLocks noChangeShapeType="1"/>
          </p:cNvSpPr>
          <p:nvPr/>
        </p:nvSpPr>
        <p:spPr bwMode="auto">
          <a:xfrm>
            <a:off x="4648200" y="2667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15" name="Line 67"/>
          <p:cNvSpPr>
            <a:spLocks noChangeShapeType="1"/>
          </p:cNvSpPr>
          <p:nvPr/>
        </p:nvSpPr>
        <p:spPr bwMode="auto">
          <a:xfrm>
            <a:off x="4800600" y="24384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16" name="Line 68"/>
          <p:cNvSpPr>
            <a:spLocks noChangeShapeType="1"/>
          </p:cNvSpPr>
          <p:nvPr/>
        </p:nvSpPr>
        <p:spPr bwMode="auto">
          <a:xfrm flipV="1">
            <a:off x="4800600" y="23622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17" name="Line 69"/>
          <p:cNvSpPr>
            <a:spLocks noChangeShapeType="1"/>
          </p:cNvSpPr>
          <p:nvPr/>
        </p:nvSpPr>
        <p:spPr bwMode="auto">
          <a:xfrm>
            <a:off x="4800600" y="31242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18" name="Line 70"/>
          <p:cNvSpPr>
            <a:spLocks noChangeShapeType="1"/>
          </p:cNvSpPr>
          <p:nvPr/>
        </p:nvSpPr>
        <p:spPr bwMode="auto">
          <a:xfrm>
            <a:off x="5105400" y="23622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19" name="Line 71"/>
          <p:cNvSpPr>
            <a:spLocks noChangeShapeType="1"/>
          </p:cNvSpPr>
          <p:nvPr/>
        </p:nvSpPr>
        <p:spPr bwMode="auto">
          <a:xfrm>
            <a:off x="4953000" y="24384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20" name="Line 72"/>
          <p:cNvSpPr>
            <a:spLocks noChangeShapeType="1"/>
          </p:cNvSpPr>
          <p:nvPr/>
        </p:nvSpPr>
        <p:spPr bwMode="auto">
          <a:xfrm>
            <a:off x="4800600" y="28194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21" name="Line 73"/>
          <p:cNvSpPr>
            <a:spLocks noChangeShapeType="1"/>
          </p:cNvSpPr>
          <p:nvPr/>
        </p:nvSpPr>
        <p:spPr bwMode="auto">
          <a:xfrm>
            <a:off x="4953000" y="25908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22" name="Line 74"/>
          <p:cNvSpPr>
            <a:spLocks noChangeShapeType="1"/>
          </p:cNvSpPr>
          <p:nvPr/>
        </p:nvSpPr>
        <p:spPr bwMode="auto">
          <a:xfrm flipV="1">
            <a:off x="4953000" y="25146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23" name="Line 75"/>
          <p:cNvSpPr>
            <a:spLocks noChangeShapeType="1"/>
          </p:cNvSpPr>
          <p:nvPr/>
        </p:nvSpPr>
        <p:spPr bwMode="auto">
          <a:xfrm>
            <a:off x="4953000" y="32766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24" name="Line 76"/>
          <p:cNvSpPr>
            <a:spLocks noChangeShapeType="1"/>
          </p:cNvSpPr>
          <p:nvPr/>
        </p:nvSpPr>
        <p:spPr bwMode="auto">
          <a:xfrm>
            <a:off x="5257800" y="25146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25" name="Line 77"/>
          <p:cNvSpPr>
            <a:spLocks noChangeShapeType="1"/>
          </p:cNvSpPr>
          <p:nvPr/>
        </p:nvSpPr>
        <p:spPr bwMode="auto">
          <a:xfrm>
            <a:off x="5105400" y="25908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26" name="Line 78"/>
          <p:cNvSpPr>
            <a:spLocks noChangeShapeType="1"/>
          </p:cNvSpPr>
          <p:nvPr/>
        </p:nvSpPr>
        <p:spPr bwMode="auto">
          <a:xfrm>
            <a:off x="4953000" y="2971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27" name="Oval 79"/>
          <p:cNvSpPr>
            <a:spLocks noChangeArrowheads="1"/>
          </p:cNvSpPr>
          <p:nvPr/>
        </p:nvSpPr>
        <p:spPr bwMode="auto">
          <a:xfrm>
            <a:off x="5486400" y="3200400"/>
            <a:ext cx="1219200" cy="914400"/>
          </a:xfrm>
          <a:prstGeom prst="ellipse">
            <a:avLst/>
          </a:prstGeom>
          <a:noFill/>
          <a:ln w="38100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7728" name="Oval 80"/>
          <p:cNvSpPr>
            <a:spLocks noChangeArrowheads="1"/>
          </p:cNvSpPr>
          <p:nvPr/>
        </p:nvSpPr>
        <p:spPr bwMode="auto">
          <a:xfrm>
            <a:off x="5638800" y="3352800"/>
            <a:ext cx="1219200" cy="914400"/>
          </a:xfrm>
          <a:prstGeom prst="ellipse">
            <a:avLst/>
          </a:prstGeom>
          <a:noFill/>
          <a:ln w="38100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7729" name="Rectangle 81"/>
          <p:cNvSpPr>
            <a:spLocks noChangeArrowheads="1"/>
          </p:cNvSpPr>
          <p:nvPr/>
        </p:nvSpPr>
        <p:spPr bwMode="auto">
          <a:xfrm>
            <a:off x="4572000" y="4572000"/>
            <a:ext cx="609600" cy="457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7730" name="Line 82"/>
          <p:cNvSpPr>
            <a:spLocks noChangeShapeType="1"/>
          </p:cNvSpPr>
          <p:nvPr/>
        </p:nvSpPr>
        <p:spPr bwMode="auto">
          <a:xfrm>
            <a:off x="4724400" y="44196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31" name="Line 83"/>
          <p:cNvSpPr>
            <a:spLocks noChangeShapeType="1"/>
          </p:cNvSpPr>
          <p:nvPr/>
        </p:nvSpPr>
        <p:spPr bwMode="auto">
          <a:xfrm>
            <a:off x="5029200" y="44196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32" name="Line 84"/>
          <p:cNvSpPr>
            <a:spLocks noChangeShapeType="1"/>
          </p:cNvSpPr>
          <p:nvPr/>
        </p:nvSpPr>
        <p:spPr bwMode="auto">
          <a:xfrm>
            <a:off x="4724400" y="4419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33" name="Rectangle 85"/>
          <p:cNvSpPr>
            <a:spLocks noChangeArrowheads="1"/>
          </p:cNvSpPr>
          <p:nvPr/>
        </p:nvSpPr>
        <p:spPr bwMode="auto">
          <a:xfrm>
            <a:off x="4572000" y="5105400"/>
            <a:ext cx="609600" cy="457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7734" name="Line 86"/>
          <p:cNvSpPr>
            <a:spLocks noChangeShapeType="1"/>
          </p:cNvSpPr>
          <p:nvPr/>
        </p:nvSpPr>
        <p:spPr bwMode="auto">
          <a:xfrm>
            <a:off x="5181600" y="45720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35" name="Line 87"/>
          <p:cNvSpPr>
            <a:spLocks noChangeShapeType="1"/>
          </p:cNvSpPr>
          <p:nvPr/>
        </p:nvSpPr>
        <p:spPr bwMode="auto">
          <a:xfrm>
            <a:off x="4876800" y="4572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36" name="Rectangle 88"/>
          <p:cNvSpPr>
            <a:spLocks noChangeArrowheads="1"/>
          </p:cNvSpPr>
          <p:nvPr/>
        </p:nvSpPr>
        <p:spPr bwMode="auto">
          <a:xfrm>
            <a:off x="4572000" y="5715000"/>
            <a:ext cx="609600" cy="457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7737" name="Line 89"/>
          <p:cNvSpPr>
            <a:spLocks noChangeShapeType="1"/>
          </p:cNvSpPr>
          <p:nvPr/>
        </p:nvSpPr>
        <p:spPr bwMode="auto">
          <a:xfrm>
            <a:off x="4724400" y="5562600"/>
            <a:ext cx="1588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38" name="Line 90"/>
          <p:cNvSpPr>
            <a:spLocks noChangeShapeType="1"/>
          </p:cNvSpPr>
          <p:nvPr/>
        </p:nvSpPr>
        <p:spPr bwMode="auto">
          <a:xfrm>
            <a:off x="5029200" y="5562600"/>
            <a:ext cx="1588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39" name="Line 91"/>
          <p:cNvSpPr>
            <a:spLocks noChangeShapeType="1"/>
          </p:cNvSpPr>
          <p:nvPr/>
        </p:nvSpPr>
        <p:spPr bwMode="auto">
          <a:xfrm>
            <a:off x="4724400" y="5562600"/>
            <a:ext cx="3048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40" name="Line 92"/>
          <p:cNvSpPr>
            <a:spLocks noChangeShapeType="1"/>
          </p:cNvSpPr>
          <p:nvPr/>
        </p:nvSpPr>
        <p:spPr bwMode="auto">
          <a:xfrm>
            <a:off x="4724400" y="4953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41" name="Line 93"/>
          <p:cNvSpPr>
            <a:spLocks noChangeShapeType="1"/>
          </p:cNvSpPr>
          <p:nvPr/>
        </p:nvSpPr>
        <p:spPr bwMode="auto">
          <a:xfrm>
            <a:off x="4724400" y="49530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42" name="Line 94"/>
          <p:cNvSpPr>
            <a:spLocks noChangeShapeType="1"/>
          </p:cNvSpPr>
          <p:nvPr/>
        </p:nvSpPr>
        <p:spPr bwMode="auto">
          <a:xfrm>
            <a:off x="5029200" y="49530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43" name="Rectangle 95"/>
          <p:cNvSpPr>
            <a:spLocks noChangeArrowheads="1"/>
          </p:cNvSpPr>
          <p:nvPr/>
        </p:nvSpPr>
        <p:spPr bwMode="auto">
          <a:xfrm>
            <a:off x="4724400" y="4724400"/>
            <a:ext cx="609600" cy="457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7744" name="Line 96"/>
          <p:cNvSpPr>
            <a:spLocks noChangeShapeType="1"/>
          </p:cNvSpPr>
          <p:nvPr/>
        </p:nvSpPr>
        <p:spPr bwMode="auto">
          <a:xfrm>
            <a:off x="4876800" y="45720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45" name="Line 97"/>
          <p:cNvSpPr>
            <a:spLocks noChangeShapeType="1"/>
          </p:cNvSpPr>
          <p:nvPr/>
        </p:nvSpPr>
        <p:spPr bwMode="auto">
          <a:xfrm>
            <a:off x="5181600" y="45720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46" name="Line 98"/>
          <p:cNvSpPr>
            <a:spLocks noChangeShapeType="1"/>
          </p:cNvSpPr>
          <p:nvPr/>
        </p:nvSpPr>
        <p:spPr bwMode="auto">
          <a:xfrm>
            <a:off x="4876800" y="4572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47" name="Rectangle 99"/>
          <p:cNvSpPr>
            <a:spLocks noChangeArrowheads="1"/>
          </p:cNvSpPr>
          <p:nvPr/>
        </p:nvSpPr>
        <p:spPr bwMode="auto">
          <a:xfrm>
            <a:off x="4724400" y="5257800"/>
            <a:ext cx="609600" cy="457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7748" name="Line 100"/>
          <p:cNvSpPr>
            <a:spLocks noChangeShapeType="1"/>
          </p:cNvSpPr>
          <p:nvPr/>
        </p:nvSpPr>
        <p:spPr bwMode="auto">
          <a:xfrm>
            <a:off x="5334000" y="47244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49" name="Line 101"/>
          <p:cNvSpPr>
            <a:spLocks noChangeShapeType="1"/>
          </p:cNvSpPr>
          <p:nvPr/>
        </p:nvSpPr>
        <p:spPr bwMode="auto">
          <a:xfrm>
            <a:off x="5029200" y="47244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50" name="Rectangle 102"/>
          <p:cNvSpPr>
            <a:spLocks noChangeArrowheads="1"/>
          </p:cNvSpPr>
          <p:nvPr/>
        </p:nvSpPr>
        <p:spPr bwMode="auto">
          <a:xfrm>
            <a:off x="4724400" y="5867400"/>
            <a:ext cx="609600" cy="457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7751" name="Line 103"/>
          <p:cNvSpPr>
            <a:spLocks noChangeShapeType="1"/>
          </p:cNvSpPr>
          <p:nvPr/>
        </p:nvSpPr>
        <p:spPr bwMode="auto">
          <a:xfrm>
            <a:off x="4876800" y="5715000"/>
            <a:ext cx="1588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52" name="Line 104"/>
          <p:cNvSpPr>
            <a:spLocks noChangeShapeType="1"/>
          </p:cNvSpPr>
          <p:nvPr/>
        </p:nvSpPr>
        <p:spPr bwMode="auto">
          <a:xfrm>
            <a:off x="5181600" y="5715000"/>
            <a:ext cx="1588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53" name="Line 105"/>
          <p:cNvSpPr>
            <a:spLocks noChangeShapeType="1"/>
          </p:cNvSpPr>
          <p:nvPr/>
        </p:nvSpPr>
        <p:spPr bwMode="auto">
          <a:xfrm>
            <a:off x="4876800" y="5715000"/>
            <a:ext cx="3048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54" name="Line 106"/>
          <p:cNvSpPr>
            <a:spLocks noChangeShapeType="1"/>
          </p:cNvSpPr>
          <p:nvPr/>
        </p:nvSpPr>
        <p:spPr bwMode="auto">
          <a:xfrm>
            <a:off x="4876800" y="51054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55" name="Line 107"/>
          <p:cNvSpPr>
            <a:spLocks noChangeShapeType="1"/>
          </p:cNvSpPr>
          <p:nvPr/>
        </p:nvSpPr>
        <p:spPr bwMode="auto">
          <a:xfrm>
            <a:off x="4876800" y="51054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56" name="Line 108"/>
          <p:cNvSpPr>
            <a:spLocks noChangeShapeType="1"/>
          </p:cNvSpPr>
          <p:nvPr/>
        </p:nvSpPr>
        <p:spPr bwMode="auto">
          <a:xfrm>
            <a:off x="5181600" y="51054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57" name="Rectangle 109"/>
          <p:cNvSpPr>
            <a:spLocks noChangeArrowheads="1"/>
          </p:cNvSpPr>
          <p:nvPr/>
        </p:nvSpPr>
        <p:spPr bwMode="auto">
          <a:xfrm>
            <a:off x="4876800" y="4876800"/>
            <a:ext cx="609600" cy="457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7758" name="Line 110"/>
          <p:cNvSpPr>
            <a:spLocks noChangeShapeType="1"/>
          </p:cNvSpPr>
          <p:nvPr/>
        </p:nvSpPr>
        <p:spPr bwMode="auto">
          <a:xfrm>
            <a:off x="5029200" y="47244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59" name="Line 111"/>
          <p:cNvSpPr>
            <a:spLocks noChangeShapeType="1"/>
          </p:cNvSpPr>
          <p:nvPr/>
        </p:nvSpPr>
        <p:spPr bwMode="auto">
          <a:xfrm>
            <a:off x="5334000" y="47244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60" name="Line 112"/>
          <p:cNvSpPr>
            <a:spLocks noChangeShapeType="1"/>
          </p:cNvSpPr>
          <p:nvPr/>
        </p:nvSpPr>
        <p:spPr bwMode="auto">
          <a:xfrm>
            <a:off x="5029200" y="47244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61" name="Rectangle 113"/>
          <p:cNvSpPr>
            <a:spLocks noChangeArrowheads="1"/>
          </p:cNvSpPr>
          <p:nvPr/>
        </p:nvSpPr>
        <p:spPr bwMode="auto">
          <a:xfrm>
            <a:off x="4876800" y="5410200"/>
            <a:ext cx="609600" cy="457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7762" name="Line 114"/>
          <p:cNvSpPr>
            <a:spLocks noChangeShapeType="1"/>
          </p:cNvSpPr>
          <p:nvPr/>
        </p:nvSpPr>
        <p:spPr bwMode="auto">
          <a:xfrm>
            <a:off x="5486400" y="48768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63" name="Line 115"/>
          <p:cNvSpPr>
            <a:spLocks noChangeShapeType="1"/>
          </p:cNvSpPr>
          <p:nvPr/>
        </p:nvSpPr>
        <p:spPr bwMode="auto">
          <a:xfrm>
            <a:off x="5181600" y="4876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64" name="Rectangle 116"/>
          <p:cNvSpPr>
            <a:spLocks noChangeArrowheads="1"/>
          </p:cNvSpPr>
          <p:nvPr/>
        </p:nvSpPr>
        <p:spPr bwMode="auto">
          <a:xfrm>
            <a:off x="4876800" y="6019800"/>
            <a:ext cx="609600" cy="457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7765" name="Line 117"/>
          <p:cNvSpPr>
            <a:spLocks noChangeShapeType="1"/>
          </p:cNvSpPr>
          <p:nvPr/>
        </p:nvSpPr>
        <p:spPr bwMode="auto">
          <a:xfrm>
            <a:off x="5029200" y="5867400"/>
            <a:ext cx="1588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66" name="Line 118"/>
          <p:cNvSpPr>
            <a:spLocks noChangeShapeType="1"/>
          </p:cNvSpPr>
          <p:nvPr/>
        </p:nvSpPr>
        <p:spPr bwMode="auto">
          <a:xfrm>
            <a:off x="5334000" y="5867400"/>
            <a:ext cx="1588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67" name="Line 119"/>
          <p:cNvSpPr>
            <a:spLocks noChangeShapeType="1"/>
          </p:cNvSpPr>
          <p:nvPr/>
        </p:nvSpPr>
        <p:spPr bwMode="auto">
          <a:xfrm>
            <a:off x="5029200" y="5867400"/>
            <a:ext cx="3048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68" name="Line 120"/>
          <p:cNvSpPr>
            <a:spLocks noChangeShapeType="1"/>
          </p:cNvSpPr>
          <p:nvPr/>
        </p:nvSpPr>
        <p:spPr bwMode="auto">
          <a:xfrm>
            <a:off x="5029200" y="5257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69" name="Line 121"/>
          <p:cNvSpPr>
            <a:spLocks noChangeShapeType="1"/>
          </p:cNvSpPr>
          <p:nvPr/>
        </p:nvSpPr>
        <p:spPr bwMode="auto">
          <a:xfrm>
            <a:off x="5029200" y="52578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70" name="Line 122"/>
          <p:cNvSpPr>
            <a:spLocks noChangeShapeType="1"/>
          </p:cNvSpPr>
          <p:nvPr/>
        </p:nvSpPr>
        <p:spPr bwMode="auto">
          <a:xfrm>
            <a:off x="5334000" y="52578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71" name="Line 123"/>
          <p:cNvSpPr>
            <a:spLocks noChangeShapeType="1"/>
          </p:cNvSpPr>
          <p:nvPr/>
        </p:nvSpPr>
        <p:spPr bwMode="auto">
          <a:xfrm>
            <a:off x="4572000" y="13716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72" name="Line 124"/>
          <p:cNvSpPr>
            <a:spLocks noChangeShapeType="1"/>
          </p:cNvSpPr>
          <p:nvPr/>
        </p:nvSpPr>
        <p:spPr bwMode="auto">
          <a:xfrm flipV="1">
            <a:off x="4572000" y="12954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73" name="Line 125"/>
          <p:cNvSpPr>
            <a:spLocks noChangeShapeType="1"/>
          </p:cNvSpPr>
          <p:nvPr/>
        </p:nvSpPr>
        <p:spPr bwMode="auto">
          <a:xfrm>
            <a:off x="4572000" y="20574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74" name="Line 126"/>
          <p:cNvSpPr>
            <a:spLocks noChangeShapeType="1"/>
          </p:cNvSpPr>
          <p:nvPr/>
        </p:nvSpPr>
        <p:spPr bwMode="auto">
          <a:xfrm>
            <a:off x="4876800" y="12954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75" name="Line 127"/>
          <p:cNvSpPr>
            <a:spLocks noChangeShapeType="1"/>
          </p:cNvSpPr>
          <p:nvPr/>
        </p:nvSpPr>
        <p:spPr bwMode="auto">
          <a:xfrm>
            <a:off x="4724400" y="13716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76" name="Line 128"/>
          <p:cNvSpPr>
            <a:spLocks noChangeShapeType="1"/>
          </p:cNvSpPr>
          <p:nvPr/>
        </p:nvSpPr>
        <p:spPr bwMode="auto">
          <a:xfrm>
            <a:off x="4572000" y="1752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77" name="Line 129"/>
          <p:cNvSpPr>
            <a:spLocks noChangeShapeType="1"/>
          </p:cNvSpPr>
          <p:nvPr/>
        </p:nvSpPr>
        <p:spPr bwMode="auto">
          <a:xfrm>
            <a:off x="4724400" y="15240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78" name="Line 130"/>
          <p:cNvSpPr>
            <a:spLocks noChangeShapeType="1"/>
          </p:cNvSpPr>
          <p:nvPr/>
        </p:nvSpPr>
        <p:spPr bwMode="auto">
          <a:xfrm flipV="1">
            <a:off x="4724400" y="14478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79" name="Line 131"/>
          <p:cNvSpPr>
            <a:spLocks noChangeShapeType="1"/>
          </p:cNvSpPr>
          <p:nvPr/>
        </p:nvSpPr>
        <p:spPr bwMode="auto">
          <a:xfrm>
            <a:off x="4724400" y="22098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80" name="Line 132"/>
          <p:cNvSpPr>
            <a:spLocks noChangeShapeType="1"/>
          </p:cNvSpPr>
          <p:nvPr/>
        </p:nvSpPr>
        <p:spPr bwMode="auto">
          <a:xfrm>
            <a:off x="5029200" y="14478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81" name="Line 133"/>
          <p:cNvSpPr>
            <a:spLocks noChangeShapeType="1"/>
          </p:cNvSpPr>
          <p:nvPr/>
        </p:nvSpPr>
        <p:spPr bwMode="auto">
          <a:xfrm>
            <a:off x="4876800" y="15240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82" name="Line 134"/>
          <p:cNvSpPr>
            <a:spLocks noChangeShapeType="1"/>
          </p:cNvSpPr>
          <p:nvPr/>
        </p:nvSpPr>
        <p:spPr bwMode="auto">
          <a:xfrm>
            <a:off x="4724400" y="1905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83" name="Line 135"/>
          <p:cNvSpPr>
            <a:spLocks noChangeShapeType="1"/>
          </p:cNvSpPr>
          <p:nvPr/>
        </p:nvSpPr>
        <p:spPr bwMode="auto">
          <a:xfrm>
            <a:off x="4876800" y="16764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84" name="Line 136"/>
          <p:cNvSpPr>
            <a:spLocks noChangeShapeType="1"/>
          </p:cNvSpPr>
          <p:nvPr/>
        </p:nvSpPr>
        <p:spPr bwMode="auto">
          <a:xfrm flipV="1">
            <a:off x="4876800" y="16002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85" name="Line 137"/>
          <p:cNvSpPr>
            <a:spLocks noChangeShapeType="1"/>
          </p:cNvSpPr>
          <p:nvPr/>
        </p:nvSpPr>
        <p:spPr bwMode="auto">
          <a:xfrm>
            <a:off x="4876800" y="23622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86" name="Line 138"/>
          <p:cNvSpPr>
            <a:spLocks noChangeShapeType="1"/>
          </p:cNvSpPr>
          <p:nvPr/>
        </p:nvSpPr>
        <p:spPr bwMode="auto">
          <a:xfrm>
            <a:off x="5181600" y="16002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87" name="Line 139"/>
          <p:cNvSpPr>
            <a:spLocks noChangeShapeType="1"/>
          </p:cNvSpPr>
          <p:nvPr/>
        </p:nvSpPr>
        <p:spPr bwMode="auto">
          <a:xfrm>
            <a:off x="5029200" y="16764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88" name="Line 140"/>
          <p:cNvSpPr>
            <a:spLocks noChangeShapeType="1"/>
          </p:cNvSpPr>
          <p:nvPr/>
        </p:nvSpPr>
        <p:spPr bwMode="auto">
          <a:xfrm>
            <a:off x="4876800" y="20574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89" name="Line 141"/>
          <p:cNvSpPr>
            <a:spLocks noChangeShapeType="1"/>
          </p:cNvSpPr>
          <p:nvPr/>
        </p:nvSpPr>
        <p:spPr bwMode="auto">
          <a:xfrm>
            <a:off x="4495800" y="6096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90" name="Line 142"/>
          <p:cNvSpPr>
            <a:spLocks noChangeShapeType="1"/>
          </p:cNvSpPr>
          <p:nvPr/>
        </p:nvSpPr>
        <p:spPr bwMode="auto">
          <a:xfrm flipV="1">
            <a:off x="4495800" y="5334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91" name="Line 143"/>
          <p:cNvSpPr>
            <a:spLocks noChangeShapeType="1"/>
          </p:cNvSpPr>
          <p:nvPr/>
        </p:nvSpPr>
        <p:spPr bwMode="auto">
          <a:xfrm>
            <a:off x="4495800" y="12954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92" name="Line 144"/>
          <p:cNvSpPr>
            <a:spLocks noChangeShapeType="1"/>
          </p:cNvSpPr>
          <p:nvPr/>
        </p:nvSpPr>
        <p:spPr bwMode="auto">
          <a:xfrm>
            <a:off x="4800600" y="5334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93" name="Line 145"/>
          <p:cNvSpPr>
            <a:spLocks noChangeShapeType="1"/>
          </p:cNvSpPr>
          <p:nvPr/>
        </p:nvSpPr>
        <p:spPr bwMode="auto">
          <a:xfrm>
            <a:off x="4648200" y="6096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94" name="Line 146"/>
          <p:cNvSpPr>
            <a:spLocks noChangeShapeType="1"/>
          </p:cNvSpPr>
          <p:nvPr/>
        </p:nvSpPr>
        <p:spPr bwMode="auto">
          <a:xfrm>
            <a:off x="4495800" y="990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95" name="Line 147"/>
          <p:cNvSpPr>
            <a:spLocks noChangeShapeType="1"/>
          </p:cNvSpPr>
          <p:nvPr/>
        </p:nvSpPr>
        <p:spPr bwMode="auto">
          <a:xfrm>
            <a:off x="4648200" y="7620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96" name="Line 148"/>
          <p:cNvSpPr>
            <a:spLocks noChangeShapeType="1"/>
          </p:cNvSpPr>
          <p:nvPr/>
        </p:nvSpPr>
        <p:spPr bwMode="auto">
          <a:xfrm flipV="1">
            <a:off x="4648200" y="6858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97" name="Line 149"/>
          <p:cNvSpPr>
            <a:spLocks noChangeShapeType="1"/>
          </p:cNvSpPr>
          <p:nvPr/>
        </p:nvSpPr>
        <p:spPr bwMode="auto">
          <a:xfrm>
            <a:off x="4648200" y="14478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98" name="Line 150"/>
          <p:cNvSpPr>
            <a:spLocks noChangeShapeType="1"/>
          </p:cNvSpPr>
          <p:nvPr/>
        </p:nvSpPr>
        <p:spPr bwMode="auto">
          <a:xfrm>
            <a:off x="4953000" y="6858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799" name="Line 151"/>
          <p:cNvSpPr>
            <a:spLocks noChangeShapeType="1"/>
          </p:cNvSpPr>
          <p:nvPr/>
        </p:nvSpPr>
        <p:spPr bwMode="auto">
          <a:xfrm>
            <a:off x="4800600" y="7620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800" name="Line 152"/>
          <p:cNvSpPr>
            <a:spLocks noChangeShapeType="1"/>
          </p:cNvSpPr>
          <p:nvPr/>
        </p:nvSpPr>
        <p:spPr bwMode="auto">
          <a:xfrm>
            <a:off x="4648200" y="1143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801" name="Line 153"/>
          <p:cNvSpPr>
            <a:spLocks noChangeShapeType="1"/>
          </p:cNvSpPr>
          <p:nvPr/>
        </p:nvSpPr>
        <p:spPr bwMode="auto">
          <a:xfrm>
            <a:off x="4800600" y="9144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802" name="Line 154"/>
          <p:cNvSpPr>
            <a:spLocks noChangeShapeType="1"/>
          </p:cNvSpPr>
          <p:nvPr/>
        </p:nvSpPr>
        <p:spPr bwMode="auto">
          <a:xfrm flipV="1">
            <a:off x="4800600" y="8382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803" name="Line 155"/>
          <p:cNvSpPr>
            <a:spLocks noChangeShapeType="1"/>
          </p:cNvSpPr>
          <p:nvPr/>
        </p:nvSpPr>
        <p:spPr bwMode="auto">
          <a:xfrm>
            <a:off x="4800600" y="16002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804" name="Line 156"/>
          <p:cNvSpPr>
            <a:spLocks noChangeShapeType="1"/>
          </p:cNvSpPr>
          <p:nvPr/>
        </p:nvSpPr>
        <p:spPr bwMode="auto">
          <a:xfrm>
            <a:off x="5105400" y="8382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805" name="Line 157"/>
          <p:cNvSpPr>
            <a:spLocks noChangeShapeType="1"/>
          </p:cNvSpPr>
          <p:nvPr/>
        </p:nvSpPr>
        <p:spPr bwMode="auto">
          <a:xfrm>
            <a:off x="4953000" y="9144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7806" name="Line 158"/>
          <p:cNvSpPr>
            <a:spLocks noChangeShapeType="1"/>
          </p:cNvSpPr>
          <p:nvPr/>
        </p:nvSpPr>
        <p:spPr bwMode="auto">
          <a:xfrm>
            <a:off x="4800600" y="12954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Oval 2"/>
          <p:cNvSpPr>
            <a:spLocks noChangeArrowheads="1"/>
          </p:cNvSpPr>
          <p:nvPr/>
        </p:nvSpPr>
        <p:spPr bwMode="auto">
          <a:xfrm>
            <a:off x="5638800" y="2667000"/>
            <a:ext cx="381000" cy="381000"/>
          </a:xfrm>
          <a:prstGeom prst="ellips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8675" name="Line 3"/>
          <p:cNvSpPr>
            <a:spLocks noChangeShapeType="1"/>
          </p:cNvSpPr>
          <p:nvPr/>
        </p:nvSpPr>
        <p:spPr bwMode="auto">
          <a:xfrm flipH="1">
            <a:off x="5486400" y="30480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>
            <a:off x="5867400" y="30480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 flipV="1">
            <a:off x="5486400" y="3276600"/>
            <a:ext cx="304800" cy="76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>
            <a:off x="5943600" y="3352800"/>
            <a:ext cx="2286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 flipH="1">
            <a:off x="5410200" y="3276600"/>
            <a:ext cx="304800" cy="457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 flipV="1">
            <a:off x="5410200" y="3581400"/>
            <a:ext cx="3810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5791200" y="3581400"/>
            <a:ext cx="3048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019800" y="3352800"/>
            <a:ext cx="76200" cy="3810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8683" name="Arc 16"/>
          <p:cNvSpPr>
            <a:spLocks/>
          </p:cNvSpPr>
          <p:nvPr/>
        </p:nvSpPr>
        <p:spPr bwMode="auto">
          <a:xfrm flipV="1">
            <a:off x="4343400" y="3657600"/>
            <a:ext cx="1219200" cy="533400"/>
          </a:xfrm>
          <a:custGeom>
            <a:avLst/>
            <a:gdLst>
              <a:gd name="T0" fmla="*/ 0 w 21600"/>
              <a:gd name="T1" fmla="*/ 0 h 21600"/>
              <a:gd name="T2" fmla="*/ 68817067 w 21600"/>
              <a:gd name="T3" fmla="*/ 13172017 h 21600"/>
              <a:gd name="T4" fmla="*/ 0 w 21600"/>
              <a:gd name="T5" fmla="*/ 131720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8684" name="Arc 17"/>
          <p:cNvSpPr>
            <a:spLocks/>
          </p:cNvSpPr>
          <p:nvPr/>
        </p:nvSpPr>
        <p:spPr bwMode="auto">
          <a:xfrm flipH="1" flipV="1">
            <a:off x="3200400" y="3733800"/>
            <a:ext cx="1143000" cy="457200"/>
          </a:xfrm>
          <a:custGeom>
            <a:avLst/>
            <a:gdLst>
              <a:gd name="T0" fmla="*/ 0 w 21600"/>
              <a:gd name="T1" fmla="*/ 0 h 21600"/>
              <a:gd name="T2" fmla="*/ 60483750 w 21600"/>
              <a:gd name="T3" fmla="*/ 9677400 h 21600"/>
              <a:gd name="T4" fmla="*/ 0 w 21600"/>
              <a:gd name="T5" fmla="*/ 96774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8685" name="Oval 18"/>
          <p:cNvSpPr>
            <a:spLocks noChangeArrowheads="1"/>
          </p:cNvSpPr>
          <p:nvPr/>
        </p:nvSpPr>
        <p:spPr bwMode="auto">
          <a:xfrm>
            <a:off x="2667000" y="2667000"/>
            <a:ext cx="1219200" cy="914400"/>
          </a:xfrm>
          <a:prstGeom prst="ellips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8686" name="Arc 19"/>
          <p:cNvSpPr>
            <a:spLocks/>
          </p:cNvSpPr>
          <p:nvPr/>
        </p:nvSpPr>
        <p:spPr bwMode="auto">
          <a:xfrm flipH="1">
            <a:off x="3200400" y="2286000"/>
            <a:ext cx="1219200" cy="381000"/>
          </a:xfrm>
          <a:custGeom>
            <a:avLst/>
            <a:gdLst>
              <a:gd name="T0" fmla="*/ 0 w 21600"/>
              <a:gd name="T1" fmla="*/ 0 h 21600"/>
              <a:gd name="T2" fmla="*/ 68817067 w 21600"/>
              <a:gd name="T3" fmla="*/ 6720417 h 21600"/>
              <a:gd name="T4" fmla="*/ 0 w 21600"/>
              <a:gd name="T5" fmla="*/ 67204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8687" name="Arc 20"/>
          <p:cNvSpPr>
            <a:spLocks/>
          </p:cNvSpPr>
          <p:nvPr/>
        </p:nvSpPr>
        <p:spPr bwMode="auto">
          <a:xfrm>
            <a:off x="4419600" y="2286000"/>
            <a:ext cx="1143000" cy="457200"/>
          </a:xfrm>
          <a:custGeom>
            <a:avLst/>
            <a:gdLst>
              <a:gd name="T0" fmla="*/ 0 w 21600"/>
              <a:gd name="T1" fmla="*/ 0 h 21600"/>
              <a:gd name="T2" fmla="*/ 60483750 w 21600"/>
              <a:gd name="T3" fmla="*/ 9677400 h 21600"/>
              <a:gd name="T4" fmla="*/ 0 w 21600"/>
              <a:gd name="T5" fmla="*/ 96774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56341" name="Rectangle 21"/>
          <p:cNvSpPr>
            <a:spLocks noChangeArrowheads="1"/>
          </p:cNvSpPr>
          <p:nvPr/>
        </p:nvSpPr>
        <p:spPr bwMode="auto">
          <a:xfrm>
            <a:off x="2514600" y="5410200"/>
            <a:ext cx="40354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en-AU" sz="3200"/>
              <a:t>Inspirational Learning</a:t>
            </a:r>
          </a:p>
        </p:txBody>
      </p:sp>
      <p:sp>
        <p:nvSpPr>
          <p:cNvPr id="56342" name="Rectangle 22"/>
          <p:cNvSpPr>
            <a:spLocks noChangeArrowheads="1"/>
          </p:cNvSpPr>
          <p:nvPr/>
        </p:nvSpPr>
        <p:spPr bwMode="auto">
          <a:xfrm>
            <a:off x="3657600" y="4343400"/>
            <a:ext cx="14462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Finding out</a:t>
            </a:r>
            <a:endParaRPr lang="en-AU" sz="2000" b="1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343" name="Rectangle 23"/>
          <p:cNvSpPr>
            <a:spLocks noChangeArrowheads="1"/>
          </p:cNvSpPr>
          <p:nvPr/>
        </p:nvSpPr>
        <p:spPr bwMode="auto">
          <a:xfrm>
            <a:off x="3581400" y="1600200"/>
            <a:ext cx="1685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Taking action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Oval 2"/>
          <p:cNvSpPr>
            <a:spLocks noChangeArrowheads="1"/>
          </p:cNvSpPr>
          <p:nvPr/>
        </p:nvSpPr>
        <p:spPr bwMode="auto">
          <a:xfrm>
            <a:off x="6629400" y="3048000"/>
            <a:ext cx="381000" cy="381000"/>
          </a:xfrm>
          <a:prstGeom prst="ellips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29699" name="Line 3"/>
          <p:cNvSpPr>
            <a:spLocks noChangeShapeType="1"/>
          </p:cNvSpPr>
          <p:nvPr/>
        </p:nvSpPr>
        <p:spPr bwMode="auto">
          <a:xfrm flipH="1">
            <a:off x="6477000" y="34290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>
            <a:off x="6858000" y="34290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 flipV="1">
            <a:off x="6477000" y="3657600"/>
            <a:ext cx="304800" cy="76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>
            <a:off x="6934200" y="3733800"/>
            <a:ext cx="2286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 flipH="1">
            <a:off x="6400800" y="3657600"/>
            <a:ext cx="304800" cy="457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 flipV="1">
            <a:off x="6400800" y="3962400"/>
            <a:ext cx="3810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6781800" y="3962400"/>
            <a:ext cx="3048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>
            <a:off x="7010400" y="3733800"/>
            <a:ext cx="76200" cy="3810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9707" name="Oval 11"/>
          <p:cNvSpPr>
            <a:spLocks noChangeArrowheads="1"/>
          </p:cNvSpPr>
          <p:nvPr/>
        </p:nvSpPr>
        <p:spPr bwMode="auto">
          <a:xfrm>
            <a:off x="1447800" y="3200400"/>
            <a:ext cx="1219200" cy="914400"/>
          </a:xfrm>
          <a:prstGeom prst="ellipse">
            <a:avLst/>
          </a:prstGeom>
          <a:noFill/>
          <a:ln w="38100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3886200" y="5715000"/>
            <a:ext cx="464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Finding out</a:t>
            </a:r>
          </a:p>
        </p:txBody>
      </p:sp>
      <p:sp>
        <p:nvSpPr>
          <p:cNvPr id="57357" name="Text Box 13"/>
          <p:cNvSpPr txBox="1">
            <a:spLocks noChangeArrowheads="1"/>
          </p:cNvSpPr>
          <p:nvPr/>
        </p:nvSpPr>
        <p:spPr bwMode="auto">
          <a:xfrm>
            <a:off x="3581400" y="914400"/>
            <a:ext cx="335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Taking action</a:t>
            </a:r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2133600" y="2667000"/>
            <a:ext cx="541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AU" altLang="en-US" sz="2400" b="1" i="1">
                <a:solidFill>
                  <a:srgbClr val="FF0000"/>
                </a:solidFill>
              </a:rPr>
              <a:t>        Accepting          Applying</a:t>
            </a:r>
            <a:endParaRPr lang="en-AU" altLang="en-US" sz="2800"/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2133600" y="4343400"/>
            <a:ext cx="571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AU" altLang="en-US" sz="2400" b="1" i="1">
                <a:solidFill>
                  <a:srgbClr val="FF0000"/>
                </a:solidFill>
              </a:rPr>
              <a:t>      Focussing          Disengaging</a:t>
            </a:r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>
            <a:off x="4419600" y="20574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>
            <a:off x="2819400" y="3581400"/>
            <a:ext cx="3200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9714" name="Arc 18"/>
          <p:cNvSpPr>
            <a:spLocks/>
          </p:cNvSpPr>
          <p:nvPr/>
        </p:nvSpPr>
        <p:spPr bwMode="auto">
          <a:xfrm>
            <a:off x="4267200" y="1600200"/>
            <a:ext cx="2514600" cy="1447800"/>
          </a:xfrm>
          <a:custGeom>
            <a:avLst/>
            <a:gdLst>
              <a:gd name="T0" fmla="*/ 0 w 21600"/>
              <a:gd name="T1" fmla="*/ 0 h 21600"/>
              <a:gd name="T2" fmla="*/ 292741350 w 21600"/>
              <a:gd name="T3" fmla="*/ 97042817 h 21600"/>
              <a:gd name="T4" fmla="*/ 0 w 21600"/>
              <a:gd name="T5" fmla="*/ 970428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9715" name="Arc 19"/>
          <p:cNvSpPr>
            <a:spLocks/>
          </p:cNvSpPr>
          <p:nvPr/>
        </p:nvSpPr>
        <p:spPr bwMode="auto">
          <a:xfrm flipH="1">
            <a:off x="2057400" y="1600200"/>
            <a:ext cx="2133600" cy="1371600"/>
          </a:xfrm>
          <a:custGeom>
            <a:avLst/>
            <a:gdLst>
              <a:gd name="T0" fmla="*/ 0 w 21600"/>
              <a:gd name="T1" fmla="*/ 0 h 21600"/>
              <a:gd name="T2" fmla="*/ 210752267 w 21600"/>
              <a:gd name="T3" fmla="*/ 87096600 h 21600"/>
              <a:gd name="T4" fmla="*/ 0 w 21600"/>
              <a:gd name="T5" fmla="*/ 87096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9716" name="Arc 20"/>
          <p:cNvSpPr>
            <a:spLocks/>
          </p:cNvSpPr>
          <p:nvPr/>
        </p:nvSpPr>
        <p:spPr bwMode="auto">
          <a:xfrm flipH="1" flipV="1">
            <a:off x="2057400" y="4114800"/>
            <a:ext cx="2209800" cy="1524000"/>
          </a:xfrm>
          <a:custGeom>
            <a:avLst/>
            <a:gdLst>
              <a:gd name="T0" fmla="*/ 0 w 21600"/>
              <a:gd name="T1" fmla="*/ 0 h 21600"/>
              <a:gd name="T2" fmla="*/ 226074817 w 21600"/>
              <a:gd name="T3" fmla="*/ 107526667 h 21600"/>
              <a:gd name="T4" fmla="*/ 0 w 21600"/>
              <a:gd name="T5" fmla="*/ 1075266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29717" name="Arc 21"/>
          <p:cNvSpPr>
            <a:spLocks/>
          </p:cNvSpPr>
          <p:nvPr/>
        </p:nvSpPr>
        <p:spPr bwMode="auto">
          <a:xfrm flipV="1">
            <a:off x="4267200" y="4038600"/>
            <a:ext cx="2514600" cy="1600200"/>
          </a:xfrm>
          <a:custGeom>
            <a:avLst/>
            <a:gdLst>
              <a:gd name="T0" fmla="*/ 0 w 21600"/>
              <a:gd name="T1" fmla="*/ 0 h 21600"/>
              <a:gd name="T2" fmla="*/ 292741350 w 21600"/>
              <a:gd name="T3" fmla="*/ 118548150 h 21600"/>
              <a:gd name="T4" fmla="*/ 0 w 21600"/>
              <a:gd name="T5" fmla="*/ 1185481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Oval 2"/>
          <p:cNvSpPr>
            <a:spLocks noChangeArrowheads="1"/>
          </p:cNvSpPr>
          <p:nvPr/>
        </p:nvSpPr>
        <p:spPr bwMode="auto">
          <a:xfrm>
            <a:off x="4495800" y="2971800"/>
            <a:ext cx="381000" cy="381000"/>
          </a:xfrm>
          <a:prstGeom prst="ellips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30723" name="Line 3"/>
          <p:cNvSpPr>
            <a:spLocks noChangeShapeType="1"/>
          </p:cNvSpPr>
          <p:nvPr/>
        </p:nvSpPr>
        <p:spPr bwMode="auto">
          <a:xfrm flipH="1">
            <a:off x="4343400" y="33528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>
            <a:off x="4724400" y="33528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 flipV="1">
            <a:off x="4343400" y="3581400"/>
            <a:ext cx="304800" cy="76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>
            <a:off x="4800600" y="3657600"/>
            <a:ext cx="2286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 flipH="1">
            <a:off x="4267200" y="3581400"/>
            <a:ext cx="304800" cy="457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 flipV="1">
            <a:off x="4267200" y="3886200"/>
            <a:ext cx="3810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4648200" y="3886200"/>
            <a:ext cx="3048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730" name="Line 10"/>
          <p:cNvSpPr>
            <a:spLocks noChangeShapeType="1"/>
          </p:cNvSpPr>
          <p:nvPr/>
        </p:nvSpPr>
        <p:spPr bwMode="auto">
          <a:xfrm>
            <a:off x="4876800" y="3657600"/>
            <a:ext cx="76200" cy="3810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0731" name="Oval 11"/>
          <p:cNvSpPr>
            <a:spLocks noChangeArrowheads="1"/>
          </p:cNvSpPr>
          <p:nvPr/>
        </p:nvSpPr>
        <p:spPr bwMode="auto">
          <a:xfrm>
            <a:off x="6477000" y="3048000"/>
            <a:ext cx="1219200" cy="914400"/>
          </a:xfrm>
          <a:prstGeom prst="ellipse">
            <a:avLst/>
          </a:prstGeom>
          <a:noFill/>
          <a:ln w="38100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30732" name="Arc 12"/>
          <p:cNvSpPr>
            <a:spLocks/>
          </p:cNvSpPr>
          <p:nvPr/>
        </p:nvSpPr>
        <p:spPr bwMode="auto">
          <a:xfrm flipH="1">
            <a:off x="4724400" y="2590800"/>
            <a:ext cx="1219200" cy="381000"/>
          </a:xfrm>
          <a:custGeom>
            <a:avLst/>
            <a:gdLst>
              <a:gd name="T0" fmla="*/ 0 w 21600"/>
              <a:gd name="T1" fmla="*/ 0 h 21600"/>
              <a:gd name="T2" fmla="*/ 68817067 w 21600"/>
              <a:gd name="T3" fmla="*/ 6720417 h 21600"/>
              <a:gd name="T4" fmla="*/ 0 w 21600"/>
              <a:gd name="T5" fmla="*/ 67204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0733" name="Arc 13"/>
          <p:cNvSpPr>
            <a:spLocks/>
          </p:cNvSpPr>
          <p:nvPr/>
        </p:nvSpPr>
        <p:spPr bwMode="auto">
          <a:xfrm>
            <a:off x="5943600" y="2590800"/>
            <a:ext cx="1143000" cy="457200"/>
          </a:xfrm>
          <a:custGeom>
            <a:avLst/>
            <a:gdLst>
              <a:gd name="T0" fmla="*/ 0 w 21600"/>
              <a:gd name="T1" fmla="*/ 0 h 21600"/>
              <a:gd name="T2" fmla="*/ 60483750 w 21600"/>
              <a:gd name="T3" fmla="*/ 9677400 h 21600"/>
              <a:gd name="T4" fmla="*/ 0 w 21600"/>
              <a:gd name="T5" fmla="*/ 96774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0734" name="Arc 14"/>
          <p:cNvSpPr>
            <a:spLocks/>
          </p:cNvSpPr>
          <p:nvPr/>
        </p:nvSpPr>
        <p:spPr bwMode="auto">
          <a:xfrm flipH="1" flipV="1">
            <a:off x="4724400" y="4038600"/>
            <a:ext cx="1143000" cy="457200"/>
          </a:xfrm>
          <a:custGeom>
            <a:avLst/>
            <a:gdLst>
              <a:gd name="T0" fmla="*/ 0 w 21600"/>
              <a:gd name="T1" fmla="*/ 0 h 21600"/>
              <a:gd name="T2" fmla="*/ 60483750 w 21600"/>
              <a:gd name="T3" fmla="*/ 9677400 h 21600"/>
              <a:gd name="T4" fmla="*/ 0 w 21600"/>
              <a:gd name="T5" fmla="*/ 96774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0735" name="Arc 15"/>
          <p:cNvSpPr>
            <a:spLocks/>
          </p:cNvSpPr>
          <p:nvPr/>
        </p:nvSpPr>
        <p:spPr bwMode="auto">
          <a:xfrm flipV="1">
            <a:off x="5867400" y="3962400"/>
            <a:ext cx="1219200" cy="533400"/>
          </a:xfrm>
          <a:custGeom>
            <a:avLst/>
            <a:gdLst>
              <a:gd name="T0" fmla="*/ 0 w 21600"/>
              <a:gd name="T1" fmla="*/ 0 h 21600"/>
              <a:gd name="T2" fmla="*/ 68817067 w 21600"/>
              <a:gd name="T3" fmla="*/ 13172017 h 21600"/>
              <a:gd name="T4" fmla="*/ 0 w 21600"/>
              <a:gd name="T5" fmla="*/ 131720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0736" name="Arc 16"/>
          <p:cNvSpPr>
            <a:spLocks/>
          </p:cNvSpPr>
          <p:nvPr/>
        </p:nvSpPr>
        <p:spPr bwMode="auto">
          <a:xfrm flipV="1">
            <a:off x="3200400" y="3962400"/>
            <a:ext cx="1219200" cy="533400"/>
          </a:xfrm>
          <a:custGeom>
            <a:avLst/>
            <a:gdLst>
              <a:gd name="T0" fmla="*/ 0 w 21600"/>
              <a:gd name="T1" fmla="*/ 0 h 21600"/>
              <a:gd name="T2" fmla="*/ 68817067 w 21600"/>
              <a:gd name="T3" fmla="*/ 13172017 h 21600"/>
              <a:gd name="T4" fmla="*/ 0 w 21600"/>
              <a:gd name="T5" fmla="*/ 131720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0737" name="Arc 17"/>
          <p:cNvSpPr>
            <a:spLocks/>
          </p:cNvSpPr>
          <p:nvPr/>
        </p:nvSpPr>
        <p:spPr bwMode="auto">
          <a:xfrm flipH="1" flipV="1">
            <a:off x="2057400" y="4038600"/>
            <a:ext cx="1143000" cy="457200"/>
          </a:xfrm>
          <a:custGeom>
            <a:avLst/>
            <a:gdLst>
              <a:gd name="T0" fmla="*/ 0 w 21600"/>
              <a:gd name="T1" fmla="*/ 0 h 21600"/>
              <a:gd name="T2" fmla="*/ 60483750 w 21600"/>
              <a:gd name="T3" fmla="*/ 9677400 h 21600"/>
              <a:gd name="T4" fmla="*/ 0 w 21600"/>
              <a:gd name="T5" fmla="*/ 96774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0738" name="Oval 18"/>
          <p:cNvSpPr>
            <a:spLocks noChangeArrowheads="1"/>
          </p:cNvSpPr>
          <p:nvPr/>
        </p:nvSpPr>
        <p:spPr bwMode="auto">
          <a:xfrm>
            <a:off x="1524000" y="2971800"/>
            <a:ext cx="1219200" cy="914400"/>
          </a:xfrm>
          <a:prstGeom prst="ellips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30739" name="Arc 19"/>
          <p:cNvSpPr>
            <a:spLocks/>
          </p:cNvSpPr>
          <p:nvPr/>
        </p:nvSpPr>
        <p:spPr bwMode="auto">
          <a:xfrm flipH="1">
            <a:off x="2057400" y="2590800"/>
            <a:ext cx="1219200" cy="381000"/>
          </a:xfrm>
          <a:custGeom>
            <a:avLst/>
            <a:gdLst>
              <a:gd name="T0" fmla="*/ 0 w 21600"/>
              <a:gd name="T1" fmla="*/ 0 h 21600"/>
              <a:gd name="T2" fmla="*/ 68817067 w 21600"/>
              <a:gd name="T3" fmla="*/ 6720417 h 21600"/>
              <a:gd name="T4" fmla="*/ 0 w 21600"/>
              <a:gd name="T5" fmla="*/ 67204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0740" name="Arc 20"/>
          <p:cNvSpPr>
            <a:spLocks/>
          </p:cNvSpPr>
          <p:nvPr/>
        </p:nvSpPr>
        <p:spPr bwMode="auto">
          <a:xfrm>
            <a:off x="3276600" y="2590800"/>
            <a:ext cx="1143000" cy="457200"/>
          </a:xfrm>
          <a:custGeom>
            <a:avLst/>
            <a:gdLst>
              <a:gd name="T0" fmla="*/ 0 w 21600"/>
              <a:gd name="T1" fmla="*/ 0 h 21600"/>
              <a:gd name="T2" fmla="*/ 60483750 w 21600"/>
              <a:gd name="T3" fmla="*/ 9677400 h 21600"/>
              <a:gd name="T4" fmla="*/ 0 w 21600"/>
              <a:gd name="T5" fmla="*/ 96774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0741" name="Text Box 21"/>
          <p:cNvSpPr txBox="1">
            <a:spLocks noChangeArrowheads="1"/>
          </p:cNvSpPr>
          <p:nvPr/>
        </p:nvSpPr>
        <p:spPr bwMode="auto">
          <a:xfrm>
            <a:off x="1524000" y="4648200"/>
            <a:ext cx="6858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AU" altLang="en-US"/>
          </a:p>
        </p:txBody>
      </p:sp>
      <p:sp>
        <p:nvSpPr>
          <p:cNvPr id="27670" name="Text Box 22"/>
          <p:cNvSpPr txBox="1">
            <a:spLocks noChangeArrowheads="1"/>
          </p:cNvSpPr>
          <p:nvPr/>
        </p:nvSpPr>
        <p:spPr bwMode="auto">
          <a:xfrm>
            <a:off x="457200" y="4495800"/>
            <a:ext cx="845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inspirational inquiry    experiential inquiry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609600" y="2895600"/>
            <a:ext cx="8382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Complexity = High Variety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Oval 2"/>
          <p:cNvSpPr>
            <a:spLocks noChangeArrowheads="1"/>
          </p:cNvSpPr>
          <p:nvPr/>
        </p:nvSpPr>
        <p:spPr bwMode="auto">
          <a:xfrm>
            <a:off x="4343400" y="3048000"/>
            <a:ext cx="381000" cy="381000"/>
          </a:xfrm>
          <a:prstGeom prst="ellips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31747" name="Line 3"/>
          <p:cNvSpPr>
            <a:spLocks noChangeShapeType="1"/>
          </p:cNvSpPr>
          <p:nvPr/>
        </p:nvSpPr>
        <p:spPr bwMode="auto">
          <a:xfrm flipH="1">
            <a:off x="4191000" y="34290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>
            <a:off x="4572000" y="34290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 flipV="1">
            <a:off x="4191000" y="3657600"/>
            <a:ext cx="304800" cy="76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>
            <a:off x="4648200" y="3733800"/>
            <a:ext cx="2286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 flipH="1">
            <a:off x="4114800" y="3657600"/>
            <a:ext cx="304800" cy="457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 flipV="1">
            <a:off x="4114800" y="3962400"/>
            <a:ext cx="3810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4495800" y="3962400"/>
            <a:ext cx="3048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>
            <a:off x="4724400" y="3733800"/>
            <a:ext cx="76200" cy="3810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755" name="Oval 11"/>
          <p:cNvSpPr>
            <a:spLocks noChangeArrowheads="1"/>
          </p:cNvSpPr>
          <p:nvPr/>
        </p:nvSpPr>
        <p:spPr bwMode="auto">
          <a:xfrm>
            <a:off x="6248400" y="3124200"/>
            <a:ext cx="1219200" cy="9144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31756" name="Arc 12"/>
          <p:cNvSpPr>
            <a:spLocks/>
          </p:cNvSpPr>
          <p:nvPr/>
        </p:nvSpPr>
        <p:spPr bwMode="auto">
          <a:xfrm flipH="1">
            <a:off x="4572000" y="2667000"/>
            <a:ext cx="1219200" cy="381000"/>
          </a:xfrm>
          <a:custGeom>
            <a:avLst/>
            <a:gdLst>
              <a:gd name="T0" fmla="*/ 0 w 21600"/>
              <a:gd name="T1" fmla="*/ 0 h 21600"/>
              <a:gd name="T2" fmla="*/ 68817067 w 21600"/>
              <a:gd name="T3" fmla="*/ 6720417 h 21600"/>
              <a:gd name="T4" fmla="*/ 0 w 21600"/>
              <a:gd name="T5" fmla="*/ 67204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1757" name="Arc 14"/>
          <p:cNvSpPr>
            <a:spLocks/>
          </p:cNvSpPr>
          <p:nvPr/>
        </p:nvSpPr>
        <p:spPr bwMode="auto">
          <a:xfrm flipH="1" flipV="1">
            <a:off x="4572000" y="4114800"/>
            <a:ext cx="1143000" cy="457200"/>
          </a:xfrm>
          <a:custGeom>
            <a:avLst/>
            <a:gdLst>
              <a:gd name="T0" fmla="*/ 0 w 21600"/>
              <a:gd name="T1" fmla="*/ 0 h 21600"/>
              <a:gd name="T2" fmla="*/ 60483750 w 21600"/>
              <a:gd name="T3" fmla="*/ 9677400 h 21600"/>
              <a:gd name="T4" fmla="*/ 0 w 21600"/>
              <a:gd name="T5" fmla="*/ 96774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1758" name="Arc 15"/>
          <p:cNvSpPr>
            <a:spLocks/>
          </p:cNvSpPr>
          <p:nvPr/>
        </p:nvSpPr>
        <p:spPr bwMode="auto">
          <a:xfrm flipV="1">
            <a:off x="5715000" y="4038600"/>
            <a:ext cx="1219200" cy="533400"/>
          </a:xfrm>
          <a:custGeom>
            <a:avLst/>
            <a:gdLst>
              <a:gd name="T0" fmla="*/ 0 w 21600"/>
              <a:gd name="T1" fmla="*/ 0 h 21600"/>
              <a:gd name="T2" fmla="*/ 68817067 w 21600"/>
              <a:gd name="T3" fmla="*/ 13172017 h 21600"/>
              <a:gd name="T4" fmla="*/ 0 w 21600"/>
              <a:gd name="T5" fmla="*/ 131720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1759" name="Oval 16"/>
          <p:cNvSpPr>
            <a:spLocks noChangeArrowheads="1"/>
          </p:cNvSpPr>
          <p:nvPr/>
        </p:nvSpPr>
        <p:spPr bwMode="auto">
          <a:xfrm>
            <a:off x="4343400" y="3124200"/>
            <a:ext cx="381000" cy="381000"/>
          </a:xfrm>
          <a:prstGeom prst="ellips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31760" name="Line 17"/>
          <p:cNvSpPr>
            <a:spLocks noChangeShapeType="1"/>
          </p:cNvSpPr>
          <p:nvPr/>
        </p:nvSpPr>
        <p:spPr bwMode="auto">
          <a:xfrm flipH="1">
            <a:off x="4191000" y="34290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761" name="Line 18"/>
          <p:cNvSpPr>
            <a:spLocks noChangeShapeType="1"/>
          </p:cNvSpPr>
          <p:nvPr/>
        </p:nvSpPr>
        <p:spPr bwMode="auto">
          <a:xfrm>
            <a:off x="4572000" y="34290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762" name="Line 19"/>
          <p:cNvSpPr>
            <a:spLocks noChangeShapeType="1"/>
          </p:cNvSpPr>
          <p:nvPr/>
        </p:nvSpPr>
        <p:spPr bwMode="auto">
          <a:xfrm flipV="1">
            <a:off x="4191000" y="3657600"/>
            <a:ext cx="304800" cy="76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763" name="Line 20"/>
          <p:cNvSpPr>
            <a:spLocks noChangeShapeType="1"/>
          </p:cNvSpPr>
          <p:nvPr/>
        </p:nvSpPr>
        <p:spPr bwMode="auto">
          <a:xfrm>
            <a:off x="4648200" y="3733800"/>
            <a:ext cx="2286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764" name="Line 21"/>
          <p:cNvSpPr>
            <a:spLocks noChangeShapeType="1"/>
          </p:cNvSpPr>
          <p:nvPr/>
        </p:nvSpPr>
        <p:spPr bwMode="auto">
          <a:xfrm flipH="1">
            <a:off x="4114800" y="3657600"/>
            <a:ext cx="304800" cy="457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765" name="Line 22"/>
          <p:cNvSpPr>
            <a:spLocks noChangeShapeType="1"/>
          </p:cNvSpPr>
          <p:nvPr/>
        </p:nvSpPr>
        <p:spPr bwMode="auto">
          <a:xfrm flipV="1">
            <a:off x="4114800" y="3962400"/>
            <a:ext cx="3810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766" name="Line 23"/>
          <p:cNvSpPr>
            <a:spLocks noChangeShapeType="1"/>
          </p:cNvSpPr>
          <p:nvPr/>
        </p:nvSpPr>
        <p:spPr bwMode="auto">
          <a:xfrm>
            <a:off x="4495800" y="3962400"/>
            <a:ext cx="3048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767" name="Line 24"/>
          <p:cNvSpPr>
            <a:spLocks noChangeShapeType="1"/>
          </p:cNvSpPr>
          <p:nvPr/>
        </p:nvSpPr>
        <p:spPr bwMode="auto">
          <a:xfrm>
            <a:off x="4724400" y="3733800"/>
            <a:ext cx="76200" cy="3810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768" name="Oval 25"/>
          <p:cNvSpPr>
            <a:spLocks noChangeArrowheads="1"/>
          </p:cNvSpPr>
          <p:nvPr/>
        </p:nvSpPr>
        <p:spPr bwMode="auto">
          <a:xfrm>
            <a:off x="6248400" y="3124200"/>
            <a:ext cx="1219200" cy="914400"/>
          </a:xfrm>
          <a:prstGeom prst="ellipse">
            <a:avLst/>
          </a:prstGeom>
          <a:noFill/>
          <a:ln w="38100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31769" name="Arc 26"/>
          <p:cNvSpPr>
            <a:spLocks/>
          </p:cNvSpPr>
          <p:nvPr/>
        </p:nvSpPr>
        <p:spPr bwMode="auto">
          <a:xfrm flipH="1">
            <a:off x="4648200" y="1828800"/>
            <a:ext cx="1143000" cy="1066800"/>
          </a:xfrm>
          <a:custGeom>
            <a:avLst/>
            <a:gdLst>
              <a:gd name="T0" fmla="*/ 0 w 21600"/>
              <a:gd name="T1" fmla="*/ 0 h 21600"/>
              <a:gd name="T2" fmla="*/ 60483750 w 21600"/>
              <a:gd name="T3" fmla="*/ 52688067 h 21600"/>
              <a:gd name="T4" fmla="*/ 0 w 21600"/>
              <a:gd name="T5" fmla="*/ 52688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1770" name="Arc 27"/>
          <p:cNvSpPr>
            <a:spLocks/>
          </p:cNvSpPr>
          <p:nvPr/>
        </p:nvSpPr>
        <p:spPr bwMode="auto">
          <a:xfrm>
            <a:off x="5715000" y="1828800"/>
            <a:ext cx="1219200" cy="1143000"/>
          </a:xfrm>
          <a:custGeom>
            <a:avLst/>
            <a:gdLst>
              <a:gd name="T0" fmla="*/ 0 w 21600"/>
              <a:gd name="T1" fmla="*/ 0 h 21600"/>
              <a:gd name="T2" fmla="*/ 68817067 w 21600"/>
              <a:gd name="T3" fmla="*/ 60483750 h 21600"/>
              <a:gd name="T4" fmla="*/ 0 w 21600"/>
              <a:gd name="T5" fmla="*/ 604837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1771" name="Arc 28"/>
          <p:cNvSpPr>
            <a:spLocks/>
          </p:cNvSpPr>
          <p:nvPr/>
        </p:nvSpPr>
        <p:spPr bwMode="auto">
          <a:xfrm flipH="1" flipV="1">
            <a:off x="4648200" y="4267200"/>
            <a:ext cx="1066800" cy="1066800"/>
          </a:xfrm>
          <a:custGeom>
            <a:avLst/>
            <a:gdLst>
              <a:gd name="T0" fmla="*/ 0 w 21600"/>
              <a:gd name="T1" fmla="*/ 0 h 21600"/>
              <a:gd name="T2" fmla="*/ 52688067 w 21600"/>
              <a:gd name="T3" fmla="*/ 52688067 h 21600"/>
              <a:gd name="T4" fmla="*/ 0 w 21600"/>
              <a:gd name="T5" fmla="*/ 526880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1772" name="Arc 29"/>
          <p:cNvSpPr>
            <a:spLocks/>
          </p:cNvSpPr>
          <p:nvPr/>
        </p:nvSpPr>
        <p:spPr bwMode="auto">
          <a:xfrm flipV="1">
            <a:off x="5715000" y="4191000"/>
            <a:ext cx="1219200" cy="1143000"/>
          </a:xfrm>
          <a:custGeom>
            <a:avLst/>
            <a:gdLst>
              <a:gd name="T0" fmla="*/ 0 w 21600"/>
              <a:gd name="T1" fmla="*/ 0 h 21600"/>
              <a:gd name="T2" fmla="*/ 68817067 w 21600"/>
              <a:gd name="T3" fmla="*/ 60483750 h 21600"/>
              <a:gd name="T4" fmla="*/ 0 w 21600"/>
              <a:gd name="T5" fmla="*/ 604837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1773" name="Arc 30"/>
          <p:cNvSpPr>
            <a:spLocks/>
          </p:cNvSpPr>
          <p:nvPr/>
        </p:nvSpPr>
        <p:spPr bwMode="auto">
          <a:xfrm flipH="1">
            <a:off x="4648200" y="1219200"/>
            <a:ext cx="1066800" cy="1600200"/>
          </a:xfrm>
          <a:custGeom>
            <a:avLst/>
            <a:gdLst>
              <a:gd name="T0" fmla="*/ 0 w 21600"/>
              <a:gd name="T1" fmla="*/ 0 h 21600"/>
              <a:gd name="T2" fmla="*/ 52688067 w 21600"/>
              <a:gd name="T3" fmla="*/ 118548150 h 21600"/>
              <a:gd name="T4" fmla="*/ 0 w 21600"/>
              <a:gd name="T5" fmla="*/ 1185481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1774" name="Arc 31"/>
          <p:cNvSpPr>
            <a:spLocks/>
          </p:cNvSpPr>
          <p:nvPr/>
        </p:nvSpPr>
        <p:spPr bwMode="auto">
          <a:xfrm flipH="1" flipV="1">
            <a:off x="4648200" y="4267200"/>
            <a:ext cx="1066800" cy="1600200"/>
          </a:xfrm>
          <a:custGeom>
            <a:avLst/>
            <a:gdLst>
              <a:gd name="T0" fmla="*/ 0 w 21600"/>
              <a:gd name="T1" fmla="*/ 0 h 21600"/>
              <a:gd name="T2" fmla="*/ 52688067 w 21600"/>
              <a:gd name="T3" fmla="*/ 118548150 h 21600"/>
              <a:gd name="T4" fmla="*/ 0 w 21600"/>
              <a:gd name="T5" fmla="*/ 1185481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1775" name="Arc 32"/>
          <p:cNvSpPr>
            <a:spLocks/>
          </p:cNvSpPr>
          <p:nvPr/>
        </p:nvSpPr>
        <p:spPr bwMode="auto">
          <a:xfrm>
            <a:off x="5715000" y="1219200"/>
            <a:ext cx="1219200" cy="1752600"/>
          </a:xfrm>
          <a:custGeom>
            <a:avLst/>
            <a:gdLst>
              <a:gd name="T0" fmla="*/ 0 w 21600"/>
              <a:gd name="T1" fmla="*/ 0 h 21600"/>
              <a:gd name="T2" fmla="*/ 68817067 w 21600"/>
              <a:gd name="T3" fmla="*/ 142204017 h 21600"/>
              <a:gd name="T4" fmla="*/ 0 w 21600"/>
              <a:gd name="T5" fmla="*/ 1422040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1776" name="Arc 33"/>
          <p:cNvSpPr>
            <a:spLocks/>
          </p:cNvSpPr>
          <p:nvPr/>
        </p:nvSpPr>
        <p:spPr bwMode="auto">
          <a:xfrm flipV="1">
            <a:off x="5715000" y="4191000"/>
            <a:ext cx="1219200" cy="1676400"/>
          </a:xfrm>
          <a:custGeom>
            <a:avLst/>
            <a:gdLst>
              <a:gd name="T0" fmla="*/ 0 w 21600"/>
              <a:gd name="T1" fmla="*/ 0 h 21600"/>
              <a:gd name="T2" fmla="*/ 68817067 w 21600"/>
              <a:gd name="T3" fmla="*/ 130107267 h 21600"/>
              <a:gd name="T4" fmla="*/ 0 w 21600"/>
              <a:gd name="T5" fmla="*/ 1301072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1777" name="Oval 34"/>
          <p:cNvSpPr>
            <a:spLocks noChangeArrowheads="1"/>
          </p:cNvSpPr>
          <p:nvPr/>
        </p:nvSpPr>
        <p:spPr bwMode="auto">
          <a:xfrm>
            <a:off x="4495800" y="3200400"/>
            <a:ext cx="381000" cy="381000"/>
          </a:xfrm>
          <a:prstGeom prst="ellips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31778" name="Line 35"/>
          <p:cNvSpPr>
            <a:spLocks noChangeShapeType="1"/>
          </p:cNvSpPr>
          <p:nvPr/>
        </p:nvSpPr>
        <p:spPr bwMode="auto">
          <a:xfrm flipH="1">
            <a:off x="4343400" y="35814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779" name="Line 36"/>
          <p:cNvSpPr>
            <a:spLocks noChangeShapeType="1"/>
          </p:cNvSpPr>
          <p:nvPr/>
        </p:nvSpPr>
        <p:spPr bwMode="auto">
          <a:xfrm>
            <a:off x="4724400" y="35814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780" name="Line 37"/>
          <p:cNvSpPr>
            <a:spLocks noChangeShapeType="1"/>
          </p:cNvSpPr>
          <p:nvPr/>
        </p:nvSpPr>
        <p:spPr bwMode="auto">
          <a:xfrm flipV="1">
            <a:off x="4343400" y="3810000"/>
            <a:ext cx="304800" cy="76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781" name="Line 38"/>
          <p:cNvSpPr>
            <a:spLocks noChangeShapeType="1"/>
          </p:cNvSpPr>
          <p:nvPr/>
        </p:nvSpPr>
        <p:spPr bwMode="auto">
          <a:xfrm>
            <a:off x="4800600" y="3886200"/>
            <a:ext cx="2286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782" name="Line 39"/>
          <p:cNvSpPr>
            <a:spLocks noChangeShapeType="1"/>
          </p:cNvSpPr>
          <p:nvPr/>
        </p:nvSpPr>
        <p:spPr bwMode="auto">
          <a:xfrm flipH="1">
            <a:off x="4267200" y="3810000"/>
            <a:ext cx="304800" cy="457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783" name="Line 40"/>
          <p:cNvSpPr>
            <a:spLocks noChangeShapeType="1"/>
          </p:cNvSpPr>
          <p:nvPr/>
        </p:nvSpPr>
        <p:spPr bwMode="auto">
          <a:xfrm flipV="1">
            <a:off x="4267200" y="4114800"/>
            <a:ext cx="3810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784" name="Line 41"/>
          <p:cNvSpPr>
            <a:spLocks noChangeShapeType="1"/>
          </p:cNvSpPr>
          <p:nvPr/>
        </p:nvSpPr>
        <p:spPr bwMode="auto">
          <a:xfrm>
            <a:off x="4648200" y="4114800"/>
            <a:ext cx="3048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785" name="Line 42"/>
          <p:cNvSpPr>
            <a:spLocks noChangeShapeType="1"/>
          </p:cNvSpPr>
          <p:nvPr/>
        </p:nvSpPr>
        <p:spPr bwMode="auto">
          <a:xfrm>
            <a:off x="4876800" y="3886200"/>
            <a:ext cx="76200" cy="3810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786" name="Oval 43"/>
          <p:cNvSpPr>
            <a:spLocks noChangeArrowheads="1"/>
          </p:cNvSpPr>
          <p:nvPr/>
        </p:nvSpPr>
        <p:spPr bwMode="auto">
          <a:xfrm>
            <a:off x="4648200" y="3352800"/>
            <a:ext cx="381000" cy="381000"/>
          </a:xfrm>
          <a:prstGeom prst="ellips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31787" name="Line 44"/>
          <p:cNvSpPr>
            <a:spLocks noChangeShapeType="1"/>
          </p:cNvSpPr>
          <p:nvPr/>
        </p:nvSpPr>
        <p:spPr bwMode="auto">
          <a:xfrm flipH="1">
            <a:off x="4495800" y="37338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788" name="Line 45"/>
          <p:cNvSpPr>
            <a:spLocks noChangeShapeType="1"/>
          </p:cNvSpPr>
          <p:nvPr/>
        </p:nvSpPr>
        <p:spPr bwMode="auto">
          <a:xfrm>
            <a:off x="4876800" y="37338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789" name="Line 46"/>
          <p:cNvSpPr>
            <a:spLocks noChangeShapeType="1"/>
          </p:cNvSpPr>
          <p:nvPr/>
        </p:nvSpPr>
        <p:spPr bwMode="auto">
          <a:xfrm flipV="1">
            <a:off x="4495800" y="3962400"/>
            <a:ext cx="304800" cy="76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790" name="Line 47"/>
          <p:cNvSpPr>
            <a:spLocks noChangeShapeType="1"/>
          </p:cNvSpPr>
          <p:nvPr/>
        </p:nvSpPr>
        <p:spPr bwMode="auto">
          <a:xfrm>
            <a:off x="4953000" y="4038600"/>
            <a:ext cx="2286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791" name="Line 48"/>
          <p:cNvSpPr>
            <a:spLocks noChangeShapeType="1"/>
          </p:cNvSpPr>
          <p:nvPr/>
        </p:nvSpPr>
        <p:spPr bwMode="auto">
          <a:xfrm flipH="1">
            <a:off x="4419600" y="3962400"/>
            <a:ext cx="304800" cy="457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792" name="Line 49"/>
          <p:cNvSpPr>
            <a:spLocks noChangeShapeType="1"/>
          </p:cNvSpPr>
          <p:nvPr/>
        </p:nvSpPr>
        <p:spPr bwMode="auto">
          <a:xfrm flipV="1">
            <a:off x="4419600" y="4267200"/>
            <a:ext cx="3810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793" name="Line 50"/>
          <p:cNvSpPr>
            <a:spLocks noChangeShapeType="1"/>
          </p:cNvSpPr>
          <p:nvPr/>
        </p:nvSpPr>
        <p:spPr bwMode="auto">
          <a:xfrm>
            <a:off x="4800600" y="4267200"/>
            <a:ext cx="3048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794" name="Line 51"/>
          <p:cNvSpPr>
            <a:spLocks noChangeShapeType="1"/>
          </p:cNvSpPr>
          <p:nvPr/>
        </p:nvSpPr>
        <p:spPr bwMode="auto">
          <a:xfrm>
            <a:off x="5029200" y="4038600"/>
            <a:ext cx="76200" cy="3810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795" name="Oval 52"/>
          <p:cNvSpPr>
            <a:spLocks noChangeArrowheads="1"/>
          </p:cNvSpPr>
          <p:nvPr/>
        </p:nvSpPr>
        <p:spPr bwMode="auto">
          <a:xfrm>
            <a:off x="4800600" y="3505200"/>
            <a:ext cx="381000" cy="381000"/>
          </a:xfrm>
          <a:prstGeom prst="ellips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31796" name="Line 53"/>
          <p:cNvSpPr>
            <a:spLocks noChangeShapeType="1"/>
          </p:cNvSpPr>
          <p:nvPr/>
        </p:nvSpPr>
        <p:spPr bwMode="auto">
          <a:xfrm flipH="1">
            <a:off x="4648200" y="38862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797" name="Line 54"/>
          <p:cNvSpPr>
            <a:spLocks noChangeShapeType="1"/>
          </p:cNvSpPr>
          <p:nvPr/>
        </p:nvSpPr>
        <p:spPr bwMode="auto">
          <a:xfrm>
            <a:off x="5029200" y="38862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798" name="Line 55"/>
          <p:cNvSpPr>
            <a:spLocks noChangeShapeType="1"/>
          </p:cNvSpPr>
          <p:nvPr/>
        </p:nvSpPr>
        <p:spPr bwMode="auto">
          <a:xfrm flipV="1">
            <a:off x="4648200" y="4114800"/>
            <a:ext cx="304800" cy="76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799" name="Line 56"/>
          <p:cNvSpPr>
            <a:spLocks noChangeShapeType="1"/>
          </p:cNvSpPr>
          <p:nvPr/>
        </p:nvSpPr>
        <p:spPr bwMode="auto">
          <a:xfrm>
            <a:off x="5105400" y="4191000"/>
            <a:ext cx="2286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00" name="Line 57"/>
          <p:cNvSpPr>
            <a:spLocks noChangeShapeType="1"/>
          </p:cNvSpPr>
          <p:nvPr/>
        </p:nvSpPr>
        <p:spPr bwMode="auto">
          <a:xfrm flipH="1">
            <a:off x="4572000" y="4114800"/>
            <a:ext cx="304800" cy="457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01" name="Line 58"/>
          <p:cNvSpPr>
            <a:spLocks noChangeShapeType="1"/>
          </p:cNvSpPr>
          <p:nvPr/>
        </p:nvSpPr>
        <p:spPr bwMode="auto">
          <a:xfrm flipV="1">
            <a:off x="4572000" y="4419600"/>
            <a:ext cx="3810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02" name="Line 59"/>
          <p:cNvSpPr>
            <a:spLocks noChangeShapeType="1"/>
          </p:cNvSpPr>
          <p:nvPr/>
        </p:nvSpPr>
        <p:spPr bwMode="auto">
          <a:xfrm>
            <a:off x="4953000" y="4419600"/>
            <a:ext cx="3048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03" name="Line 60"/>
          <p:cNvSpPr>
            <a:spLocks noChangeShapeType="1"/>
          </p:cNvSpPr>
          <p:nvPr/>
        </p:nvSpPr>
        <p:spPr bwMode="auto">
          <a:xfrm>
            <a:off x="5181600" y="4191000"/>
            <a:ext cx="76200" cy="3810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04" name="Line 79"/>
          <p:cNvSpPr>
            <a:spLocks noChangeShapeType="1"/>
          </p:cNvSpPr>
          <p:nvPr/>
        </p:nvSpPr>
        <p:spPr bwMode="auto">
          <a:xfrm>
            <a:off x="4724400" y="32766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05" name="Line 80"/>
          <p:cNvSpPr>
            <a:spLocks noChangeShapeType="1"/>
          </p:cNvSpPr>
          <p:nvPr/>
        </p:nvSpPr>
        <p:spPr bwMode="auto">
          <a:xfrm>
            <a:off x="4800600" y="3581400"/>
            <a:ext cx="2286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06" name="Arc 81"/>
          <p:cNvSpPr>
            <a:spLocks/>
          </p:cNvSpPr>
          <p:nvPr/>
        </p:nvSpPr>
        <p:spPr bwMode="auto">
          <a:xfrm flipV="1">
            <a:off x="3200400" y="4038600"/>
            <a:ext cx="1219200" cy="533400"/>
          </a:xfrm>
          <a:custGeom>
            <a:avLst/>
            <a:gdLst>
              <a:gd name="T0" fmla="*/ 0 w 21600"/>
              <a:gd name="T1" fmla="*/ 0 h 21600"/>
              <a:gd name="T2" fmla="*/ 68817067 w 21600"/>
              <a:gd name="T3" fmla="*/ 13172017 h 21600"/>
              <a:gd name="T4" fmla="*/ 0 w 21600"/>
              <a:gd name="T5" fmla="*/ 131720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1807" name="Arc 82"/>
          <p:cNvSpPr>
            <a:spLocks/>
          </p:cNvSpPr>
          <p:nvPr/>
        </p:nvSpPr>
        <p:spPr bwMode="auto">
          <a:xfrm flipH="1" flipV="1">
            <a:off x="2057400" y="4114800"/>
            <a:ext cx="1143000" cy="457200"/>
          </a:xfrm>
          <a:custGeom>
            <a:avLst/>
            <a:gdLst>
              <a:gd name="T0" fmla="*/ 0 w 21600"/>
              <a:gd name="T1" fmla="*/ 0 h 21600"/>
              <a:gd name="T2" fmla="*/ 60483750 w 21600"/>
              <a:gd name="T3" fmla="*/ 9677400 h 21600"/>
              <a:gd name="T4" fmla="*/ 0 w 21600"/>
              <a:gd name="T5" fmla="*/ 96774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1808" name="Oval 83"/>
          <p:cNvSpPr>
            <a:spLocks noChangeArrowheads="1"/>
          </p:cNvSpPr>
          <p:nvPr/>
        </p:nvSpPr>
        <p:spPr bwMode="auto">
          <a:xfrm>
            <a:off x="1524000" y="3048000"/>
            <a:ext cx="1219200" cy="914400"/>
          </a:xfrm>
          <a:prstGeom prst="ellips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31809" name="Arc 84"/>
          <p:cNvSpPr>
            <a:spLocks/>
          </p:cNvSpPr>
          <p:nvPr/>
        </p:nvSpPr>
        <p:spPr bwMode="auto">
          <a:xfrm flipH="1">
            <a:off x="2057400" y="2667000"/>
            <a:ext cx="1219200" cy="381000"/>
          </a:xfrm>
          <a:custGeom>
            <a:avLst/>
            <a:gdLst>
              <a:gd name="T0" fmla="*/ 0 w 21600"/>
              <a:gd name="T1" fmla="*/ 0 h 21600"/>
              <a:gd name="T2" fmla="*/ 68817067 w 21600"/>
              <a:gd name="T3" fmla="*/ 6720417 h 21600"/>
              <a:gd name="T4" fmla="*/ 0 w 21600"/>
              <a:gd name="T5" fmla="*/ 67204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1810" name="Arc 85"/>
          <p:cNvSpPr>
            <a:spLocks/>
          </p:cNvSpPr>
          <p:nvPr/>
        </p:nvSpPr>
        <p:spPr bwMode="auto">
          <a:xfrm>
            <a:off x="3276600" y="2667000"/>
            <a:ext cx="1143000" cy="457200"/>
          </a:xfrm>
          <a:custGeom>
            <a:avLst/>
            <a:gdLst>
              <a:gd name="T0" fmla="*/ 0 w 21600"/>
              <a:gd name="T1" fmla="*/ 0 h 21600"/>
              <a:gd name="T2" fmla="*/ 60483750 w 21600"/>
              <a:gd name="T3" fmla="*/ 9677400 h 21600"/>
              <a:gd name="T4" fmla="*/ 0 w 21600"/>
              <a:gd name="T5" fmla="*/ 96774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1811" name="Oval 86"/>
          <p:cNvSpPr>
            <a:spLocks noChangeArrowheads="1"/>
          </p:cNvSpPr>
          <p:nvPr/>
        </p:nvSpPr>
        <p:spPr bwMode="auto">
          <a:xfrm>
            <a:off x="4191000" y="2895600"/>
            <a:ext cx="381000" cy="381000"/>
          </a:xfrm>
          <a:prstGeom prst="ellips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31812" name="Line 87"/>
          <p:cNvSpPr>
            <a:spLocks noChangeShapeType="1"/>
          </p:cNvSpPr>
          <p:nvPr/>
        </p:nvSpPr>
        <p:spPr bwMode="auto">
          <a:xfrm flipH="1">
            <a:off x="4038600" y="32766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13" name="Line 88"/>
          <p:cNvSpPr>
            <a:spLocks noChangeShapeType="1"/>
          </p:cNvSpPr>
          <p:nvPr/>
        </p:nvSpPr>
        <p:spPr bwMode="auto">
          <a:xfrm>
            <a:off x="4419600" y="32766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14" name="Line 89"/>
          <p:cNvSpPr>
            <a:spLocks noChangeShapeType="1"/>
          </p:cNvSpPr>
          <p:nvPr/>
        </p:nvSpPr>
        <p:spPr bwMode="auto">
          <a:xfrm flipV="1">
            <a:off x="4038600" y="3505200"/>
            <a:ext cx="304800" cy="76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15" name="Line 90"/>
          <p:cNvSpPr>
            <a:spLocks noChangeShapeType="1"/>
          </p:cNvSpPr>
          <p:nvPr/>
        </p:nvSpPr>
        <p:spPr bwMode="auto">
          <a:xfrm>
            <a:off x="4495800" y="3581400"/>
            <a:ext cx="2286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16" name="Line 91"/>
          <p:cNvSpPr>
            <a:spLocks noChangeShapeType="1"/>
          </p:cNvSpPr>
          <p:nvPr/>
        </p:nvSpPr>
        <p:spPr bwMode="auto">
          <a:xfrm>
            <a:off x="4343400" y="3810000"/>
            <a:ext cx="3048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17" name="Line 92"/>
          <p:cNvSpPr>
            <a:spLocks noChangeShapeType="1"/>
          </p:cNvSpPr>
          <p:nvPr/>
        </p:nvSpPr>
        <p:spPr bwMode="auto">
          <a:xfrm>
            <a:off x="4572000" y="3581400"/>
            <a:ext cx="76200" cy="3810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18" name="Oval 93"/>
          <p:cNvSpPr>
            <a:spLocks noChangeArrowheads="1"/>
          </p:cNvSpPr>
          <p:nvPr/>
        </p:nvSpPr>
        <p:spPr bwMode="auto">
          <a:xfrm>
            <a:off x="4191000" y="2971800"/>
            <a:ext cx="381000" cy="381000"/>
          </a:xfrm>
          <a:prstGeom prst="ellips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31819" name="Line 94"/>
          <p:cNvSpPr>
            <a:spLocks noChangeShapeType="1"/>
          </p:cNvSpPr>
          <p:nvPr/>
        </p:nvSpPr>
        <p:spPr bwMode="auto">
          <a:xfrm flipH="1">
            <a:off x="4038600" y="32766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20" name="Line 95"/>
          <p:cNvSpPr>
            <a:spLocks noChangeShapeType="1"/>
          </p:cNvSpPr>
          <p:nvPr/>
        </p:nvSpPr>
        <p:spPr bwMode="auto">
          <a:xfrm>
            <a:off x="4419600" y="32766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21" name="Line 96"/>
          <p:cNvSpPr>
            <a:spLocks noChangeShapeType="1"/>
          </p:cNvSpPr>
          <p:nvPr/>
        </p:nvSpPr>
        <p:spPr bwMode="auto">
          <a:xfrm flipV="1">
            <a:off x="4038600" y="3505200"/>
            <a:ext cx="304800" cy="76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22" name="Line 97"/>
          <p:cNvSpPr>
            <a:spLocks noChangeShapeType="1"/>
          </p:cNvSpPr>
          <p:nvPr/>
        </p:nvSpPr>
        <p:spPr bwMode="auto">
          <a:xfrm>
            <a:off x="4495800" y="3581400"/>
            <a:ext cx="2286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23" name="Line 98"/>
          <p:cNvSpPr>
            <a:spLocks noChangeShapeType="1"/>
          </p:cNvSpPr>
          <p:nvPr/>
        </p:nvSpPr>
        <p:spPr bwMode="auto">
          <a:xfrm flipH="1">
            <a:off x="3962400" y="3505200"/>
            <a:ext cx="304800" cy="457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24" name="Line 99"/>
          <p:cNvSpPr>
            <a:spLocks noChangeShapeType="1"/>
          </p:cNvSpPr>
          <p:nvPr/>
        </p:nvSpPr>
        <p:spPr bwMode="auto">
          <a:xfrm flipV="1">
            <a:off x="3962400" y="3810000"/>
            <a:ext cx="3810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25" name="Line 100"/>
          <p:cNvSpPr>
            <a:spLocks noChangeShapeType="1"/>
          </p:cNvSpPr>
          <p:nvPr/>
        </p:nvSpPr>
        <p:spPr bwMode="auto">
          <a:xfrm>
            <a:off x="4343400" y="3810000"/>
            <a:ext cx="3048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26" name="Line 101"/>
          <p:cNvSpPr>
            <a:spLocks noChangeShapeType="1"/>
          </p:cNvSpPr>
          <p:nvPr/>
        </p:nvSpPr>
        <p:spPr bwMode="auto">
          <a:xfrm>
            <a:off x="4572000" y="3581400"/>
            <a:ext cx="76200" cy="3810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27" name="Oval 102"/>
          <p:cNvSpPr>
            <a:spLocks noChangeArrowheads="1"/>
          </p:cNvSpPr>
          <p:nvPr/>
        </p:nvSpPr>
        <p:spPr bwMode="auto">
          <a:xfrm>
            <a:off x="4343400" y="3048000"/>
            <a:ext cx="381000" cy="381000"/>
          </a:xfrm>
          <a:prstGeom prst="ellips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31828" name="Line 103"/>
          <p:cNvSpPr>
            <a:spLocks noChangeShapeType="1"/>
          </p:cNvSpPr>
          <p:nvPr/>
        </p:nvSpPr>
        <p:spPr bwMode="auto">
          <a:xfrm flipH="1">
            <a:off x="4191000" y="34290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29" name="Line 104"/>
          <p:cNvSpPr>
            <a:spLocks noChangeShapeType="1"/>
          </p:cNvSpPr>
          <p:nvPr/>
        </p:nvSpPr>
        <p:spPr bwMode="auto">
          <a:xfrm>
            <a:off x="4572000" y="34290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30" name="Line 105"/>
          <p:cNvSpPr>
            <a:spLocks noChangeShapeType="1"/>
          </p:cNvSpPr>
          <p:nvPr/>
        </p:nvSpPr>
        <p:spPr bwMode="auto">
          <a:xfrm flipV="1">
            <a:off x="4191000" y="3657600"/>
            <a:ext cx="304800" cy="76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31" name="Line 106"/>
          <p:cNvSpPr>
            <a:spLocks noChangeShapeType="1"/>
          </p:cNvSpPr>
          <p:nvPr/>
        </p:nvSpPr>
        <p:spPr bwMode="auto">
          <a:xfrm>
            <a:off x="4648200" y="3733800"/>
            <a:ext cx="2286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32" name="Line 107"/>
          <p:cNvSpPr>
            <a:spLocks noChangeShapeType="1"/>
          </p:cNvSpPr>
          <p:nvPr/>
        </p:nvSpPr>
        <p:spPr bwMode="auto">
          <a:xfrm flipH="1">
            <a:off x="4114800" y="3657600"/>
            <a:ext cx="304800" cy="457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33" name="Line 108"/>
          <p:cNvSpPr>
            <a:spLocks noChangeShapeType="1"/>
          </p:cNvSpPr>
          <p:nvPr/>
        </p:nvSpPr>
        <p:spPr bwMode="auto">
          <a:xfrm flipV="1">
            <a:off x="4114800" y="3962400"/>
            <a:ext cx="3810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34" name="Line 109"/>
          <p:cNvSpPr>
            <a:spLocks noChangeShapeType="1"/>
          </p:cNvSpPr>
          <p:nvPr/>
        </p:nvSpPr>
        <p:spPr bwMode="auto">
          <a:xfrm>
            <a:off x="4495800" y="3962400"/>
            <a:ext cx="3048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35" name="Line 110"/>
          <p:cNvSpPr>
            <a:spLocks noChangeShapeType="1"/>
          </p:cNvSpPr>
          <p:nvPr/>
        </p:nvSpPr>
        <p:spPr bwMode="auto">
          <a:xfrm>
            <a:off x="4724400" y="3733800"/>
            <a:ext cx="76200" cy="3810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36" name="Oval 111"/>
          <p:cNvSpPr>
            <a:spLocks noChangeArrowheads="1"/>
          </p:cNvSpPr>
          <p:nvPr/>
        </p:nvSpPr>
        <p:spPr bwMode="auto">
          <a:xfrm>
            <a:off x="4495800" y="3200400"/>
            <a:ext cx="381000" cy="381000"/>
          </a:xfrm>
          <a:prstGeom prst="ellips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31837" name="Line 112"/>
          <p:cNvSpPr>
            <a:spLocks noChangeShapeType="1"/>
          </p:cNvSpPr>
          <p:nvPr/>
        </p:nvSpPr>
        <p:spPr bwMode="auto">
          <a:xfrm flipH="1">
            <a:off x="4343400" y="35814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38" name="Line 113"/>
          <p:cNvSpPr>
            <a:spLocks noChangeShapeType="1"/>
          </p:cNvSpPr>
          <p:nvPr/>
        </p:nvSpPr>
        <p:spPr bwMode="auto">
          <a:xfrm>
            <a:off x="4724400" y="35814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39" name="Line 114"/>
          <p:cNvSpPr>
            <a:spLocks noChangeShapeType="1"/>
          </p:cNvSpPr>
          <p:nvPr/>
        </p:nvSpPr>
        <p:spPr bwMode="auto">
          <a:xfrm flipV="1">
            <a:off x="4343400" y="3810000"/>
            <a:ext cx="304800" cy="76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40" name="Line 115"/>
          <p:cNvSpPr>
            <a:spLocks noChangeShapeType="1"/>
          </p:cNvSpPr>
          <p:nvPr/>
        </p:nvSpPr>
        <p:spPr bwMode="auto">
          <a:xfrm>
            <a:off x="4800600" y="3886200"/>
            <a:ext cx="2286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41" name="Line 116"/>
          <p:cNvSpPr>
            <a:spLocks noChangeShapeType="1"/>
          </p:cNvSpPr>
          <p:nvPr/>
        </p:nvSpPr>
        <p:spPr bwMode="auto">
          <a:xfrm flipH="1">
            <a:off x="4267200" y="3810000"/>
            <a:ext cx="304800" cy="457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42" name="Line 117"/>
          <p:cNvSpPr>
            <a:spLocks noChangeShapeType="1"/>
          </p:cNvSpPr>
          <p:nvPr/>
        </p:nvSpPr>
        <p:spPr bwMode="auto">
          <a:xfrm flipV="1">
            <a:off x="4267200" y="4114800"/>
            <a:ext cx="3810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43" name="Line 118"/>
          <p:cNvSpPr>
            <a:spLocks noChangeShapeType="1"/>
          </p:cNvSpPr>
          <p:nvPr/>
        </p:nvSpPr>
        <p:spPr bwMode="auto">
          <a:xfrm>
            <a:off x="4648200" y="4114800"/>
            <a:ext cx="3048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44" name="Line 119"/>
          <p:cNvSpPr>
            <a:spLocks noChangeShapeType="1"/>
          </p:cNvSpPr>
          <p:nvPr/>
        </p:nvSpPr>
        <p:spPr bwMode="auto">
          <a:xfrm>
            <a:off x="4876800" y="3886200"/>
            <a:ext cx="76200" cy="3810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45" name="Oval 120"/>
          <p:cNvSpPr>
            <a:spLocks noChangeArrowheads="1"/>
          </p:cNvSpPr>
          <p:nvPr/>
        </p:nvSpPr>
        <p:spPr bwMode="auto">
          <a:xfrm>
            <a:off x="4648200" y="3352800"/>
            <a:ext cx="381000" cy="381000"/>
          </a:xfrm>
          <a:prstGeom prst="ellips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31846" name="Line 121"/>
          <p:cNvSpPr>
            <a:spLocks noChangeShapeType="1"/>
          </p:cNvSpPr>
          <p:nvPr/>
        </p:nvSpPr>
        <p:spPr bwMode="auto">
          <a:xfrm flipH="1">
            <a:off x="4495800" y="37338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47" name="Line 122"/>
          <p:cNvSpPr>
            <a:spLocks noChangeShapeType="1"/>
          </p:cNvSpPr>
          <p:nvPr/>
        </p:nvSpPr>
        <p:spPr bwMode="auto">
          <a:xfrm>
            <a:off x="4876800" y="3733800"/>
            <a:ext cx="3048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48" name="Line 123"/>
          <p:cNvSpPr>
            <a:spLocks noChangeShapeType="1"/>
          </p:cNvSpPr>
          <p:nvPr/>
        </p:nvSpPr>
        <p:spPr bwMode="auto">
          <a:xfrm flipV="1">
            <a:off x="4495800" y="3962400"/>
            <a:ext cx="304800" cy="76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49" name="Line 124"/>
          <p:cNvSpPr>
            <a:spLocks noChangeShapeType="1"/>
          </p:cNvSpPr>
          <p:nvPr/>
        </p:nvSpPr>
        <p:spPr bwMode="auto">
          <a:xfrm>
            <a:off x="4953000" y="4038600"/>
            <a:ext cx="228600" cy="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50" name="Line 125"/>
          <p:cNvSpPr>
            <a:spLocks noChangeShapeType="1"/>
          </p:cNvSpPr>
          <p:nvPr/>
        </p:nvSpPr>
        <p:spPr bwMode="auto">
          <a:xfrm flipH="1">
            <a:off x="4419600" y="3962400"/>
            <a:ext cx="304800" cy="4572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51" name="Line 126"/>
          <p:cNvSpPr>
            <a:spLocks noChangeShapeType="1"/>
          </p:cNvSpPr>
          <p:nvPr/>
        </p:nvSpPr>
        <p:spPr bwMode="auto">
          <a:xfrm flipV="1">
            <a:off x="4419600" y="4267200"/>
            <a:ext cx="3810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52" name="Line 127"/>
          <p:cNvSpPr>
            <a:spLocks noChangeShapeType="1"/>
          </p:cNvSpPr>
          <p:nvPr/>
        </p:nvSpPr>
        <p:spPr bwMode="auto">
          <a:xfrm>
            <a:off x="4800600" y="4267200"/>
            <a:ext cx="304800" cy="1524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53" name="Line 128"/>
          <p:cNvSpPr>
            <a:spLocks noChangeShapeType="1"/>
          </p:cNvSpPr>
          <p:nvPr/>
        </p:nvSpPr>
        <p:spPr bwMode="auto">
          <a:xfrm>
            <a:off x="5029200" y="4038600"/>
            <a:ext cx="76200" cy="3810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54" name="Oval 129"/>
          <p:cNvSpPr>
            <a:spLocks noChangeArrowheads="1"/>
          </p:cNvSpPr>
          <p:nvPr/>
        </p:nvSpPr>
        <p:spPr bwMode="auto">
          <a:xfrm>
            <a:off x="1676400" y="3200400"/>
            <a:ext cx="1219200" cy="914400"/>
          </a:xfrm>
          <a:prstGeom prst="ellips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31855" name="Oval 130"/>
          <p:cNvSpPr>
            <a:spLocks noChangeArrowheads="1"/>
          </p:cNvSpPr>
          <p:nvPr/>
        </p:nvSpPr>
        <p:spPr bwMode="auto">
          <a:xfrm>
            <a:off x="1828800" y="3352800"/>
            <a:ext cx="1219200" cy="914400"/>
          </a:xfrm>
          <a:prstGeom prst="ellips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31856" name="Oval 131"/>
          <p:cNvSpPr>
            <a:spLocks noChangeArrowheads="1"/>
          </p:cNvSpPr>
          <p:nvPr/>
        </p:nvSpPr>
        <p:spPr bwMode="auto">
          <a:xfrm>
            <a:off x="6400800" y="3276600"/>
            <a:ext cx="1219200" cy="914400"/>
          </a:xfrm>
          <a:prstGeom prst="ellipse">
            <a:avLst/>
          </a:prstGeom>
          <a:noFill/>
          <a:ln w="38100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31857" name="Oval 132"/>
          <p:cNvSpPr>
            <a:spLocks noChangeArrowheads="1"/>
          </p:cNvSpPr>
          <p:nvPr/>
        </p:nvSpPr>
        <p:spPr bwMode="auto">
          <a:xfrm>
            <a:off x="6553200" y="3429000"/>
            <a:ext cx="1219200" cy="914400"/>
          </a:xfrm>
          <a:prstGeom prst="ellipse">
            <a:avLst/>
          </a:prstGeom>
          <a:noFill/>
          <a:ln w="38100">
            <a:solidFill>
              <a:srgbClr val="66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31858" name="Rectangle 133"/>
          <p:cNvSpPr>
            <a:spLocks noChangeArrowheads="1"/>
          </p:cNvSpPr>
          <p:nvPr/>
        </p:nvSpPr>
        <p:spPr bwMode="auto">
          <a:xfrm>
            <a:off x="5410200" y="4343400"/>
            <a:ext cx="609600" cy="457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31859" name="Line 134"/>
          <p:cNvSpPr>
            <a:spLocks noChangeShapeType="1"/>
          </p:cNvSpPr>
          <p:nvPr/>
        </p:nvSpPr>
        <p:spPr bwMode="auto">
          <a:xfrm>
            <a:off x="5562600" y="41910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60" name="Line 135"/>
          <p:cNvSpPr>
            <a:spLocks noChangeShapeType="1"/>
          </p:cNvSpPr>
          <p:nvPr/>
        </p:nvSpPr>
        <p:spPr bwMode="auto">
          <a:xfrm>
            <a:off x="5867400" y="41910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61" name="Line 136"/>
          <p:cNvSpPr>
            <a:spLocks noChangeShapeType="1"/>
          </p:cNvSpPr>
          <p:nvPr/>
        </p:nvSpPr>
        <p:spPr bwMode="auto">
          <a:xfrm>
            <a:off x="5562600" y="4191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62" name="Rectangle 137"/>
          <p:cNvSpPr>
            <a:spLocks noChangeArrowheads="1"/>
          </p:cNvSpPr>
          <p:nvPr/>
        </p:nvSpPr>
        <p:spPr bwMode="auto">
          <a:xfrm>
            <a:off x="5410200" y="4876800"/>
            <a:ext cx="609600" cy="457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31863" name="Line 138"/>
          <p:cNvSpPr>
            <a:spLocks noChangeShapeType="1"/>
          </p:cNvSpPr>
          <p:nvPr/>
        </p:nvSpPr>
        <p:spPr bwMode="auto">
          <a:xfrm>
            <a:off x="6019800" y="43434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64" name="Line 139"/>
          <p:cNvSpPr>
            <a:spLocks noChangeShapeType="1"/>
          </p:cNvSpPr>
          <p:nvPr/>
        </p:nvSpPr>
        <p:spPr bwMode="auto">
          <a:xfrm>
            <a:off x="5715000" y="43434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65" name="Rectangle 140"/>
          <p:cNvSpPr>
            <a:spLocks noChangeArrowheads="1"/>
          </p:cNvSpPr>
          <p:nvPr/>
        </p:nvSpPr>
        <p:spPr bwMode="auto">
          <a:xfrm>
            <a:off x="5410200" y="5486400"/>
            <a:ext cx="609600" cy="457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31866" name="Line 141"/>
          <p:cNvSpPr>
            <a:spLocks noChangeShapeType="1"/>
          </p:cNvSpPr>
          <p:nvPr/>
        </p:nvSpPr>
        <p:spPr bwMode="auto">
          <a:xfrm>
            <a:off x="5562600" y="5334000"/>
            <a:ext cx="1588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67" name="Line 142"/>
          <p:cNvSpPr>
            <a:spLocks noChangeShapeType="1"/>
          </p:cNvSpPr>
          <p:nvPr/>
        </p:nvSpPr>
        <p:spPr bwMode="auto">
          <a:xfrm>
            <a:off x="5867400" y="5334000"/>
            <a:ext cx="1588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68" name="Line 143"/>
          <p:cNvSpPr>
            <a:spLocks noChangeShapeType="1"/>
          </p:cNvSpPr>
          <p:nvPr/>
        </p:nvSpPr>
        <p:spPr bwMode="auto">
          <a:xfrm>
            <a:off x="5562600" y="5334000"/>
            <a:ext cx="3048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69" name="Line 144"/>
          <p:cNvSpPr>
            <a:spLocks noChangeShapeType="1"/>
          </p:cNvSpPr>
          <p:nvPr/>
        </p:nvSpPr>
        <p:spPr bwMode="auto">
          <a:xfrm>
            <a:off x="5562600" y="47244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70" name="Line 145"/>
          <p:cNvSpPr>
            <a:spLocks noChangeShapeType="1"/>
          </p:cNvSpPr>
          <p:nvPr/>
        </p:nvSpPr>
        <p:spPr bwMode="auto">
          <a:xfrm>
            <a:off x="5562600" y="47244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71" name="Line 146"/>
          <p:cNvSpPr>
            <a:spLocks noChangeShapeType="1"/>
          </p:cNvSpPr>
          <p:nvPr/>
        </p:nvSpPr>
        <p:spPr bwMode="auto">
          <a:xfrm>
            <a:off x="5867400" y="47244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72" name="Rectangle 147"/>
          <p:cNvSpPr>
            <a:spLocks noChangeArrowheads="1"/>
          </p:cNvSpPr>
          <p:nvPr/>
        </p:nvSpPr>
        <p:spPr bwMode="auto">
          <a:xfrm>
            <a:off x="5562600" y="4495800"/>
            <a:ext cx="609600" cy="457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31873" name="Line 148"/>
          <p:cNvSpPr>
            <a:spLocks noChangeShapeType="1"/>
          </p:cNvSpPr>
          <p:nvPr/>
        </p:nvSpPr>
        <p:spPr bwMode="auto">
          <a:xfrm>
            <a:off x="5715000" y="43434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74" name="Line 149"/>
          <p:cNvSpPr>
            <a:spLocks noChangeShapeType="1"/>
          </p:cNvSpPr>
          <p:nvPr/>
        </p:nvSpPr>
        <p:spPr bwMode="auto">
          <a:xfrm>
            <a:off x="6019800" y="43434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75" name="Line 150"/>
          <p:cNvSpPr>
            <a:spLocks noChangeShapeType="1"/>
          </p:cNvSpPr>
          <p:nvPr/>
        </p:nvSpPr>
        <p:spPr bwMode="auto">
          <a:xfrm>
            <a:off x="5715000" y="43434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76" name="Rectangle 151"/>
          <p:cNvSpPr>
            <a:spLocks noChangeArrowheads="1"/>
          </p:cNvSpPr>
          <p:nvPr/>
        </p:nvSpPr>
        <p:spPr bwMode="auto">
          <a:xfrm>
            <a:off x="5562600" y="5029200"/>
            <a:ext cx="609600" cy="457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31877" name="Line 152"/>
          <p:cNvSpPr>
            <a:spLocks noChangeShapeType="1"/>
          </p:cNvSpPr>
          <p:nvPr/>
        </p:nvSpPr>
        <p:spPr bwMode="auto">
          <a:xfrm>
            <a:off x="6172200" y="44958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78" name="Line 153"/>
          <p:cNvSpPr>
            <a:spLocks noChangeShapeType="1"/>
          </p:cNvSpPr>
          <p:nvPr/>
        </p:nvSpPr>
        <p:spPr bwMode="auto">
          <a:xfrm>
            <a:off x="5867400" y="4495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79" name="Rectangle 154"/>
          <p:cNvSpPr>
            <a:spLocks noChangeArrowheads="1"/>
          </p:cNvSpPr>
          <p:nvPr/>
        </p:nvSpPr>
        <p:spPr bwMode="auto">
          <a:xfrm>
            <a:off x="5562600" y="5638800"/>
            <a:ext cx="609600" cy="457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31880" name="Line 155"/>
          <p:cNvSpPr>
            <a:spLocks noChangeShapeType="1"/>
          </p:cNvSpPr>
          <p:nvPr/>
        </p:nvSpPr>
        <p:spPr bwMode="auto">
          <a:xfrm>
            <a:off x="5715000" y="5486400"/>
            <a:ext cx="1588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81" name="Line 156"/>
          <p:cNvSpPr>
            <a:spLocks noChangeShapeType="1"/>
          </p:cNvSpPr>
          <p:nvPr/>
        </p:nvSpPr>
        <p:spPr bwMode="auto">
          <a:xfrm>
            <a:off x="6019800" y="5486400"/>
            <a:ext cx="1588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82" name="Line 157"/>
          <p:cNvSpPr>
            <a:spLocks noChangeShapeType="1"/>
          </p:cNvSpPr>
          <p:nvPr/>
        </p:nvSpPr>
        <p:spPr bwMode="auto">
          <a:xfrm>
            <a:off x="5715000" y="5486400"/>
            <a:ext cx="3048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83" name="Line 158"/>
          <p:cNvSpPr>
            <a:spLocks noChangeShapeType="1"/>
          </p:cNvSpPr>
          <p:nvPr/>
        </p:nvSpPr>
        <p:spPr bwMode="auto">
          <a:xfrm>
            <a:off x="5715000" y="4876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84" name="Line 159"/>
          <p:cNvSpPr>
            <a:spLocks noChangeShapeType="1"/>
          </p:cNvSpPr>
          <p:nvPr/>
        </p:nvSpPr>
        <p:spPr bwMode="auto">
          <a:xfrm>
            <a:off x="5715000" y="48768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85" name="Line 160"/>
          <p:cNvSpPr>
            <a:spLocks noChangeShapeType="1"/>
          </p:cNvSpPr>
          <p:nvPr/>
        </p:nvSpPr>
        <p:spPr bwMode="auto">
          <a:xfrm>
            <a:off x="6019800" y="48768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86" name="Rectangle 161"/>
          <p:cNvSpPr>
            <a:spLocks noChangeArrowheads="1"/>
          </p:cNvSpPr>
          <p:nvPr/>
        </p:nvSpPr>
        <p:spPr bwMode="auto">
          <a:xfrm>
            <a:off x="5715000" y="4648200"/>
            <a:ext cx="609600" cy="457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31887" name="Line 162"/>
          <p:cNvSpPr>
            <a:spLocks noChangeShapeType="1"/>
          </p:cNvSpPr>
          <p:nvPr/>
        </p:nvSpPr>
        <p:spPr bwMode="auto">
          <a:xfrm>
            <a:off x="5867400" y="44958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88" name="Line 163"/>
          <p:cNvSpPr>
            <a:spLocks noChangeShapeType="1"/>
          </p:cNvSpPr>
          <p:nvPr/>
        </p:nvSpPr>
        <p:spPr bwMode="auto">
          <a:xfrm>
            <a:off x="6172200" y="44958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89" name="Line 164"/>
          <p:cNvSpPr>
            <a:spLocks noChangeShapeType="1"/>
          </p:cNvSpPr>
          <p:nvPr/>
        </p:nvSpPr>
        <p:spPr bwMode="auto">
          <a:xfrm>
            <a:off x="5867400" y="4495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90" name="Rectangle 165"/>
          <p:cNvSpPr>
            <a:spLocks noChangeArrowheads="1"/>
          </p:cNvSpPr>
          <p:nvPr/>
        </p:nvSpPr>
        <p:spPr bwMode="auto">
          <a:xfrm>
            <a:off x="5715000" y="5181600"/>
            <a:ext cx="609600" cy="457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31891" name="Line 166"/>
          <p:cNvSpPr>
            <a:spLocks noChangeShapeType="1"/>
          </p:cNvSpPr>
          <p:nvPr/>
        </p:nvSpPr>
        <p:spPr bwMode="auto">
          <a:xfrm>
            <a:off x="6324600" y="46482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92" name="Line 167"/>
          <p:cNvSpPr>
            <a:spLocks noChangeShapeType="1"/>
          </p:cNvSpPr>
          <p:nvPr/>
        </p:nvSpPr>
        <p:spPr bwMode="auto">
          <a:xfrm>
            <a:off x="6019800" y="4648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93" name="Rectangle 168"/>
          <p:cNvSpPr>
            <a:spLocks noChangeArrowheads="1"/>
          </p:cNvSpPr>
          <p:nvPr/>
        </p:nvSpPr>
        <p:spPr bwMode="auto">
          <a:xfrm>
            <a:off x="5715000" y="5791200"/>
            <a:ext cx="609600" cy="457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31894" name="Line 169"/>
          <p:cNvSpPr>
            <a:spLocks noChangeShapeType="1"/>
          </p:cNvSpPr>
          <p:nvPr/>
        </p:nvSpPr>
        <p:spPr bwMode="auto">
          <a:xfrm>
            <a:off x="5867400" y="5638800"/>
            <a:ext cx="1588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95" name="Line 170"/>
          <p:cNvSpPr>
            <a:spLocks noChangeShapeType="1"/>
          </p:cNvSpPr>
          <p:nvPr/>
        </p:nvSpPr>
        <p:spPr bwMode="auto">
          <a:xfrm>
            <a:off x="6172200" y="5638800"/>
            <a:ext cx="1588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96" name="Line 171"/>
          <p:cNvSpPr>
            <a:spLocks noChangeShapeType="1"/>
          </p:cNvSpPr>
          <p:nvPr/>
        </p:nvSpPr>
        <p:spPr bwMode="auto">
          <a:xfrm>
            <a:off x="5867400" y="5638800"/>
            <a:ext cx="304800" cy="15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97" name="Line 172"/>
          <p:cNvSpPr>
            <a:spLocks noChangeShapeType="1"/>
          </p:cNvSpPr>
          <p:nvPr/>
        </p:nvSpPr>
        <p:spPr bwMode="auto">
          <a:xfrm>
            <a:off x="5867400" y="5029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98" name="Line 173"/>
          <p:cNvSpPr>
            <a:spLocks noChangeShapeType="1"/>
          </p:cNvSpPr>
          <p:nvPr/>
        </p:nvSpPr>
        <p:spPr bwMode="auto">
          <a:xfrm>
            <a:off x="5867400" y="50292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899" name="Line 174"/>
          <p:cNvSpPr>
            <a:spLocks noChangeShapeType="1"/>
          </p:cNvSpPr>
          <p:nvPr/>
        </p:nvSpPr>
        <p:spPr bwMode="auto">
          <a:xfrm>
            <a:off x="6172200" y="5029200"/>
            <a:ext cx="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00" name="Oval 175"/>
          <p:cNvSpPr>
            <a:spLocks noChangeArrowheads="1"/>
          </p:cNvSpPr>
          <p:nvPr/>
        </p:nvSpPr>
        <p:spPr bwMode="auto">
          <a:xfrm>
            <a:off x="1371600" y="609600"/>
            <a:ext cx="7467600" cy="6096000"/>
          </a:xfrm>
          <a:prstGeom prst="ellipse">
            <a:avLst/>
          </a:prstGeom>
          <a:noFill/>
          <a:ln w="38100">
            <a:solidFill>
              <a:srgbClr val="6600CC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31901" name="Text Box 176"/>
          <p:cNvSpPr txBox="1">
            <a:spLocks noChangeArrowheads="1"/>
          </p:cNvSpPr>
          <p:nvPr/>
        </p:nvSpPr>
        <p:spPr bwMode="auto">
          <a:xfrm>
            <a:off x="2743200" y="1600200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/>
              <a:t>emotions</a:t>
            </a:r>
          </a:p>
        </p:txBody>
      </p:sp>
      <p:sp>
        <p:nvSpPr>
          <p:cNvPr id="31902" name="Text Box 177"/>
          <p:cNvSpPr txBox="1">
            <a:spLocks noChangeArrowheads="1"/>
          </p:cNvSpPr>
          <p:nvPr/>
        </p:nvSpPr>
        <p:spPr bwMode="auto">
          <a:xfrm>
            <a:off x="2743200" y="5181600"/>
            <a:ext cx="228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/>
              <a:t>dispositions</a:t>
            </a:r>
          </a:p>
        </p:txBody>
      </p:sp>
      <p:sp>
        <p:nvSpPr>
          <p:cNvPr id="31903" name="Arc 233"/>
          <p:cNvSpPr>
            <a:spLocks/>
          </p:cNvSpPr>
          <p:nvPr/>
        </p:nvSpPr>
        <p:spPr bwMode="auto">
          <a:xfrm>
            <a:off x="5867400" y="2667000"/>
            <a:ext cx="1143000" cy="457200"/>
          </a:xfrm>
          <a:custGeom>
            <a:avLst/>
            <a:gdLst>
              <a:gd name="T0" fmla="*/ 0 w 21600"/>
              <a:gd name="T1" fmla="*/ 0 h 21600"/>
              <a:gd name="T2" fmla="*/ 60483750 w 21600"/>
              <a:gd name="T3" fmla="*/ 9677400 h 21600"/>
              <a:gd name="T4" fmla="*/ 0 w 21600"/>
              <a:gd name="T5" fmla="*/ 96774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1904" name="Line 234"/>
          <p:cNvSpPr>
            <a:spLocks noChangeShapeType="1"/>
          </p:cNvSpPr>
          <p:nvPr/>
        </p:nvSpPr>
        <p:spPr bwMode="auto">
          <a:xfrm>
            <a:off x="5638800" y="22860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05" name="Line 235"/>
          <p:cNvSpPr>
            <a:spLocks noChangeShapeType="1"/>
          </p:cNvSpPr>
          <p:nvPr/>
        </p:nvSpPr>
        <p:spPr bwMode="auto">
          <a:xfrm flipV="1">
            <a:off x="5638800" y="22098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06" name="Line 236"/>
          <p:cNvSpPr>
            <a:spLocks noChangeShapeType="1"/>
          </p:cNvSpPr>
          <p:nvPr/>
        </p:nvSpPr>
        <p:spPr bwMode="auto">
          <a:xfrm>
            <a:off x="5638800" y="29718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07" name="Line 237"/>
          <p:cNvSpPr>
            <a:spLocks noChangeShapeType="1"/>
          </p:cNvSpPr>
          <p:nvPr/>
        </p:nvSpPr>
        <p:spPr bwMode="auto">
          <a:xfrm>
            <a:off x="5943600" y="22098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08" name="Line 238"/>
          <p:cNvSpPr>
            <a:spLocks noChangeShapeType="1"/>
          </p:cNvSpPr>
          <p:nvPr/>
        </p:nvSpPr>
        <p:spPr bwMode="auto">
          <a:xfrm>
            <a:off x="5791200" y="22860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09" name="Line 239"/>
          <p:cNvSpPr>
            <a:spLocks noChangeShapeType="1"/>
          </p:cNvSpPr>
          <p:nvPr/>
        </p:nvSpPr>
        <p:spPr bwMode="auto">
          <a:xfrm>
            <a:off x="5638800" y="2667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10" name="Line 241"/>
          <p:cNvSpPr>
            <a:spLocks noChangeShapeType="1"/>
          </p:cNvSpPr>
          <p:nvPr/>
        </p:nvSpPr>
        <p:spPr bwMode="auto">
          <a:xfrm>
            <a:off x="5562600" y="14478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11" name="Line 242"/>
          <p:cNvSpPr>
            <a:spLocks noChangeShapeType="1"/>
          </p:cNvSpPr>
          <p:nvPr/>
        </p:nvSpPr>
        <p:spPr bwMode="auto">
          <a:xfrm flipV="1">
            <a:off x="5562600" y="13716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12" name="Line 243"/>
          <p:cNvSpPr>
            <a:spLocks noChangeShapeType="1"/>
          </p:cNvSpPr>
          <p:nvPr/>
        </p:nvSpPr>
        <p:spPr bwMode="auto">
          <a:xfrm>
            <a:off x="5562600" y="21336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13" name="Line 244"/>
          <p:cNvSpPr>
            <a:spLocks noChangeShapeType="1"/>
          </p:cNvSpPr>
          <p:nvPr/>
        </p:nvSpPr>
        <p:spPr bwMode="auto">
          <a:xfrm>
            <a:off x="5867400" y="13716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14" name="Line 245"/>
          <p:cNvSpPr>
            <a:spLocks noChangeShapeType="1"/>
          </p:cNvSpPr>
          <p:nvPr/>
        </p:nvSpPr>
        <p:spPr bwMode="auto">
          <a:xfrm>
            <a:off x="5715000" y="14478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15" name="Line 246"/>
          <p:cNvSpPr>
            <a:spLocks noChangeShapeType="1"/>
          </p:cNvSpPr>
          <p:nvPr/>
        </p:nvSpPr>
        <p:spPr bwMode="auto">
          <a:xfrm>
            <a:off x="5562600" y="1828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16" name="Line 247"/>
          <p:cNvSpPr>
            <a:spLocks noChangeShapeType="1"/>
          </p:cNvSpPr>
          <p:nvPr/>
        </p:nvSpPr>
        <p:spPr bwMode="auto">
          <a:xfrm>
            <a:off x="5486400" y="8382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17" name="Line 248"/>
          <p:cNvSpPr>
            <a:spLocks noChangeShapeType="1"/>
          </p:cNvSpPr>
          <p:nvPr/>
        </p:nvSpPr>
        <p:spPr bwMode="auto">
          <a:xfrm flipV="1">
            <a:off x="5486400" y="6858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18" name="Line 249"/>
          <p:cNvSpPr>
            <a:spLocks noChangeShapeType="1"/>
          </p:cNvSpPr>
          <p:nvPr/>
        </p:nvSpPr>
        <p:spPr bwMode="auto">
          <a:xfrm>
            <a:off x="5486400" y="15240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19" name="Line 250"/>
          <p:cNvSpPr>
            <a:spLocks noChangeShapeType="1"/>
          </p:cNvSpPr>
          <p:nvPr/>
        </p:nvSpPr>
        <p:spPr bwMode="auto">
          <a:xfrm>
            <a:off x="5791200" y="6858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20" name="Line 251"/>
          <p:cNvSpPr>
            <a:spLocks noChangeShapeType="1"/>
          </p:cNvSpPr>
          <p:nvPr/>
        </p:nvSpPr>
        <p:spPr bwMode="auto">
          <a:xfrm>
            <a:off x="5638800" y="8382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21" name="Line 252"/>
          <p:cNvSpPr>
            <a:spLocks noChangeShapeType="1"/>
          </p:cNvSpPr>
          <p:nvPr/>
        </p:nvSpPr>
        <p:spPr bwMode="auto">
          <a:xfrm>
            <a:off x="5486400" y="1219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28925" name="Text Box 253"/>
          <p:cNvSpPr txBox="1">
            <a:spLocks noChangeArrowheads="1"/>
          </p:cNvSpPr>
          <p:nvPr/>
        </p:nvSpPr>
        <p:spPr bwMode="auto">
          <a:xfrm>
            <a:off x="304800" y="228600"/>
            <a:ext cx="4800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Critical researching/learning system</a:t>
            </a:r>
            <a:endParaRPr lang="en-US" sz="2000" b="1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1923" name="Line 254"/>
          <p:cNvSpPr>
            <a:spLocks noChangeShapeType="1"/>
          </p:cNvSpPr>
          <p:nvPr/>
        </p:nvSpPr>
        <p:spPr bwMode="auto">
          <a:xfrm>
            <a:off x="5791200" y="24384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24" name="Line 255"/>
          <p:cNvSpPr>
            <a:spLocks noChangeShapeType="1"/>
          </p:cNvSpPr>
          <p:nvPr/>
        </p:nvSpPr>
        <p:spPr bwMode="auto">
          <a:xfrm flipV="1">
            <a:off x="5791200" y="23622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25" name="Line 256"/>
          <p:cNvSpPr>
            <a:spLocks noChangeShapeType="1"/>
          </p:cNvSpPr>
          <p:nvPr/>
        </p:nvSpPr>
        <p:spPr bwMode="auto">
          <a:xfrm>
            <a:off x="5791200" y="31242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26" name="Line 257"/>
          <p:cNvSpPr>
            <a:spLocks noChangeShapeType="1"/>
          </p:cNvSpPr>
          <p:nvPr/>
        </p:nvSpPr>
        <p:spPr bwMode="auto">
          <a:xfrm>
            <a:off x="6096000" y="23622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27" name="Line 258"/>
          <p:cNvSpPr>
            <a:spLocks noChangeShapeType="1"/>
          </p:cNvSpPr>
          <p:nvPr/>
        </p:nvSpPr>
        <p:spPr bwMode="auto">
          <a:xfrm>
            <a:off x="5943600" y="24384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28" name="Line 259"/>
          <p:cNvSpPr>
            <a:spLocks noChangeShapeType="1"/>
          </p:cNvSpPr>
          <p:nvPr/>
        </p:nvSpPr>
        <p:spPr bwMode="auto">
          <a:xfrm>
            <a:off x="5791200" y="28194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29" name="Line 260"/>
          <p:cNvSpPr>
            <a:spLocks noChangeShapeType="1"/>
          </p:cNvSpPr>
          <p:nvPr/>
        </p:nvSpPr>
        <p:spPr bwMode="auto">
          <a:xfrm>
            <a:off x="5943600" y="25908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30" name="Line 261"/>
          <p:cNvSpPr>
            <a:spLocks noChangeShapeType="1"/>
          </p:cNvSpPr>
          <p:nvPr/>
        </p:nvSpPr>
        <p:spPr bwMode="auto">
          <a:xfrm flipV="1">
            <a:off x="5943600" y="25146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31" name="Line 262"/>
          <p:cNvSpPr>
            <a:spLocks noChangeShapeType="1"/>
          </p:cNvSpPr>
          <p:nvPr/>
        </p:nvSpPr>
        <p:spPr bwMode="auto">
          <a:xfrm>
            <a:off x="5943600" y="32766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32" name="Line 263"/>
          <p:cNvSpPr>
            <a:spLocks noChangeShapeType="1"/>
          </p:cNvSpPr>
          <p:nvPr/>
        </p:nvSpPr>
        <p:spPr bwMode="auto">
          <a:xfrm>
            <a:off x="6248400" y="25146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33" name="Line 264"/>
          <p:cNvSpPr>
            <a:spLocks noChangeShapeType="1"/>
          </p:cNvSpPr>
          <p:nvPr/>
        </p:nvSpPr>
        <p:spPr bwMode="auto">
          <a:xfrm>
            <a:off x="6096000" y="25908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34" name="Line 265"/>
          <p:cNvSpPr>
            <a:spLocks noChangeShapeType="1"/>
          </p:cNvSpPr>
          <p:nvPr/>
        </p:nvSpPr>
        <p:spPr bwMode="auto">
          <a:xfrm>
            <a:off x="5943600" y="29718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35" name="Line 266"/>
          <p:cNvSpPr>
            <a:spLocks noChangeShapeType="1"/>
          </p:cNvSpPr>
          <p:nvPr/>
        </p:nvSpPr>
        <p:spPr bwMode="auto">
          <a:xfrm>
            <a:off x="5715000" y="16002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36" name="Line 267"/>
          <p:cNvSpPr>
            <a:spLocks noChangeShapeType="1"/>
          </p:cNvSpPr>
          <p:nvPr/>
        </p:nvSpPr>
        <p:spPr bwMode="auto">
          <a:xfrm flipV="1">
            <a:off x="5715000" y="15240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37" name="Line 268"/>
          <p:cNvSpPr>
            <a:spLocks noChangeShapeType="1"/>
          </p:cNvSpPr>
          <p:nvPr/>
        </p:nvSpPr>
        <p:spPr bwMode="auto">
          <a:xfrm>
            <a:off x="5715000" y="22860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38" name="Line 269"/>
          <p:cNvSpPr>
            <a:spLocks noChangeShapeType="1"/>
          </p:cNvSpPr>
          <p:nvPr/>
        </p:nvSpPr>
        <p:spPr bwMode="auto">
          <a:xfrm>
            <a:off x="6019800" y="15240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39" name="Line 270"/>
          <p:cNvSpPr>
            <a:spLocks noChangeShapeType="1"/>
          </p:cNvSpPr>
          <p:nvPr/>
        </p:nvSpPr>
        <p:spPr bwMode="auto">
          <a:xfrm>
            <a:off x="5867400" y="16002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40" name="Line 271"/>
          <p:cNvSpPr>
            <a:spLocks noChangeShapeType="1"/>
          </p:cNvSpPr>
          <p:nvPr/>
        </p:nvSpPr>
        <p:spPr bwMode="auto">
          <a:xfrm>
            <a:off x="5715000" y="1981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41" name="Line 272"/>
          <p:cNvSpPr>
            <a:spLocks noChangeShapeType="1"/>
          </p:cNvSpPr>
          <p:nvPr/>
        </p:nvSpPr>
        <p:spPr bwMode="auto">
          <a:xfrm>
            <a:off x="5638800" y="16764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42" name="Line 273"/>
          <p:cNvSpPr>
            <a:spLocks noChangeShapeType="1"/>
          </p:cNvSpPr>
          <p:nvPr/>
        </p:nvSpPr>
        <p:spPr bwMode="auto">
          <a:xfrm>
            <a:off x="5867400" y="17526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43" name="Line 274"/>
          <p:cNvSpPr>
            <a:spLocks noChangeShapeType="1"/>
          </p:cNvSpPr>
          <p:nvPr/>
        </p:nvSpPr>
        <p:spPr bwMode="auto">
          <a:xfrm flipV="1">
            <a:off x="5867400" y="16764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44" name="Line 275"/>
          <p:cNvSpPr>
            <a:spLocks noChangeShapeType="1"/>
          </p:cNvSpPr>
          <p:nvPr/>
        </p:nvSpPr>
        <p:spPr bwMode="auto">
          <a:xfrm>
            <a:off x="5867400" y="24384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45" name="Line 276"/>
          <p:cNvSpPr>
            <a:spLocks noChangeShapeType="1"/>
          </p:cNvSpPr>
          <p:nvPr/>
        </p:nvSpPr>
        <p:spPr bwMode="auto">
          <a:xfrm>
            <a:off x="6172200" y="16764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46" name="Line 277"/>
          <p:cNvSpPr>
            <a:spLocks noChangeShapeType="1"/>
          </p:cNvSpPr>
          <p:nvPr/>
        </p:nvSpPr>
        <p:spPr bwMode="auto">
          <a:xfrm>
            <a:off x="6019800" y="17526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47" name="Line 278"/>
          <p:cNvSpPr>
            <a:spLocks noChangeShapeType="1"/>
          </p:cNvSpPr>
          <p:nvPr/>
        </p:nvSpPr>
        <p:spPr bwMode="auto">
          <a:xfrm>
            <a:off x="5867400" y="2133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48" name="Line 279"/>
          <p:cNvSpPr>
            <a:spLocks noChangeShapeType="1"/>
          </p:cNvSpPr>
          <p:nvPr/>
        </p:nvSpPr>
        <p:spPr bwMode="auto">
          <a:xfrm>
            <a:off x="5791200" y="18288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49" name="Line 280"/>
          <p:cNvSpPr>
            <a:spLocks noChangeShapeType="1"/>
          </p:cNvSpPr>
          <p:nvPr/>
        </p:nvSpPr>
        <p:spPr bwMode="auto">
          <a:xfrm flipV="1">
            <a:off x="5867400" y="16764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50" name="Line 281"/>
          <p:cNvSpPr>
            <a:spLocks noChangeShapeType="1"/>
          </p:cNvSpPr>
          <p:nvPr/>
        </p:nvSpPr>
        <p:spPr bwMode="auto">
          <a:xfrm>
            <a:off x="5791200" y="11430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51" name="Line 282"/>
          <p:cNvSpPr>
            <a:spLocks noChangeShapeType="1"/>
          </p:cNvSpPr>
          <p:nvPr/>
        </p:nvSpPr>
        <p:spPr bwMode="auto">
          <a:xfrm flipV="1">
            <a:off x="5791200" y="10668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52" name="Line 283"/>
          <p:cNvSpPr>
            <a:spLocks noChangeShapeType="1"/>
          </p:cNvSpPr>
          <p:nvPr/>
        </p:nvSpPr>
        <p:spPr bwMode="auto">
          <a:xfrm>
            <a:off x="5791200" y="18288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53" name="Line 284"/>
          <p:cNvSpPr>
            <a:spLocks noChangeShapeType="1"/>
          </p:cNvSpPr>
          <p:nvPr/>
        </p:nvSpPr>
        <p:spPr bwMode="auto">
          <a:xfrm>
            <a:off x="6096000" y="10668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54" name="Line 285"/>
          <p:cNvSpPr>
            <a:spLocks noChangeShapeType="1"/>
          </p:cNvSpPr>
          <p:nvPr/>
        </p:nvSpPr>
        <p:spPr bwMode="auto">
          <a:xfrm>
            <a:off x="5943600" y="11430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55" name="Line 286"/>
          <p:cNvSpPr>
            <a:spLocks noChangeShapeType="1"/>
          </p:cNvSpPr>
          <p:nvPr/>
        </p:nvSpPr>
        <p:spPr bwMode="auto">
          <a:xfrm>
            <a:off x="5791200" y="15240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56" name="Line 287"/>
          <p:cNvSpPr>
            <a:spLocks noChangeShapeType="1"/>
          </p:cNvSpPr>
          <p:nvPr/>
        </p:nvSpPr>
        <p:spPr bwMode="auto">
          <a:xfrm flipV="1">
            <a:off x="6019800" y="18288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57" name="Line 289"/>
          <p:cNvSpPr>
            <a:spLocks noChangeShapeType="1"/>
          </p:cNvSpPr>
          <p:nvPr/>
        </p:nvSpPr>
        <p:spPr bwMode="auto">
          <a:xfrm>
            <a:off x="5943600" y="12954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58" name="Line 290"/>
          <p:cNvSpPr>
            <a:spLocks noChangeShapeType="1"/>
          </p:cNvSpPr>
          <p:nvPr/>
        </p:nvSpPr>
        <p:spPr bwMode="auto">
          <a:xfrm flipV="1">
            <a:off x="5943600" y="12192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59" name="Line 291"/>
          <p:cNvSpPr>
            <a:spLocks noChangeShapeType="1"/>
          </p:cNvSpPr>
          <p:nvPr/>
        </p:nvSpPr>
        <p:spPr bwMode="auto">
          <a:xfrm>
            <a:off x="5943600" y="1981200"/>
            <a:ext cx="3048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60" name="Line 292"/>
          <p:cNvSpPr>
            <a:spLocks noChangeShapeType="1"/>
          </p:cNvSpPr>
          <p:nvPr/>
        </p:nvSpPr>
        <p:spPr bwMode="auto">
          <a:xfrm>
            <a:off x="6248400" y="12192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61" name="Line 293"/>
          <p:cNvSpPr>
            <a:spLocks noChangeShapeType="1"/>
          </p:cNvSpPr>
          <p:nvPr/>
        </p:nvSpPr>
        <p:spPr bwMode="auto">
          <a:xfrm>
            <a:off x="6096000" y="12954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1962" name="Line 294"/>
          <p:cNvSpPr>
            <a:spLocks noChangeShapeType="1"/>
          </p:cNvSpPr>
          <p:nvPr/>
        </p:nvSpPr>
        <p:spPr bwMode="auto">
          <a:xfrm>
            <a:off x="5943600" y="16764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WordArt 3"/>
          <p:cNvSpPr>
            <a:spLocks noChangeArrowheads="1" noChangeShapeType="1" noTextEdit="1"/>
          </p:cNvSpPr>
          <p:nvPr/>
        </p:nvSpPr>
        <p:spPr bwMode="auto">
          <a:xfrm>
            <a:off x="3252788" y="2836863"/>
            <a:ext cx="2638425" cy="1182687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AU" sz="6600" kern="10" spc="-6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THE END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3"/>
          <p:cNvSpPr>
            <a:spLocks noChangeArrowheads="1"/>
          </p:cNvSpPr>
          <p:nvPr/>
        </p:nvSpPr>
        <p:spPr bwMode="auto">
          <a:xfrm>
            <a:off x="2743200" y="2971800"/>
            <a:ext cx="381000" cy="381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5123" name="Line 4"/>
          <p:cNvSpPr>
            <a:spLocks noChangeShapeType="1"/>
          </p:cNvSpPr>
          <p:nvPr/>
        </p:nvSpPr>
        <p:spPr bwMode="auto">
          <a:xfrm flipH="1">
            <a:off x="2590800" y="3352800"/>
            <a:ext cx="30480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124" name="Line 5"/>
          <p:cNvSpPr>
            <a:spLocks noChangeShapeType="1"/>
          </p:cNvSpPr>
          <p:nvPr/>
        </p:nvSpPr>
        <p:spPr bwMode="auto">
          <a:xfrm>
            <a:off x="2971800" y="3352800"/>
            <a:ext cx="30480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125" name="Line 6"/>
          <p:cNvSpPr>
            <a:spLocks noChangeShapeType="1"/>
          </p:cNvSpPr>
          <p:nvPr/>
        </p:nvSpPr>
        <p:spPr bwMode="auto">
          <a:xfrm flipV="1">
            <a:off x="2590800" y="3581400"/>
            <a:ext cx="304800" cy="76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126" name="Line 7"/>
          <p:cNvSpPr>
            <a:spLocks noChangeShapeType="1"/>
          </p:cNvSpPr>
          <p:nvPr/>
        </p:nvSpPr>
        <p:spPr bwMode="auto">
          <a:xfrm flipH="1">
            <a:off x="2895600" y="3657600"/>
            <a:ext cx="381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127" name="Line 8"/>
          <p:cNvSpPr>
            <a:spLocks noChangeShapeType="1"/>
          </p:cNvSpPr>
          <p:nvPr/>
        </p:nvSpPr>
        <p:spPr bwMode="auto">
          <a:xfrm flipH="1">
            <a:off x="2514600" y="3581400"/>
            <a:ext cx="30480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128" name="Line 9"/>
          <p:cNvSpPr>
            <a:spLocks noChangeShapeType="1"/>
          </p:cNvSpPr>
          <p:nvPr/>
        </p:nvSpPr>
        <p:spPr bwMode="auto">
          <a:xfrm flipV="1">
            <a:off x="2514600" y="3886200"/>
            <a:ext cx="381000" cy="152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129" name="Line 10"/>
          <p:cNvSpPr>
            <a:spLocks noChangeShapeType="1"/>
          </p:cNvSpPr>
          <p:nvPr/>
        </p:nvSpPr>
        <p:spPr bwMode="auto">
          <a:xfrm>
            <a:off x="2895600" y="3886200"/>
            <a:ext cx="304800" cy="152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130" name="Line 11"/>
          <p:cNvSpPr>
            <a:spLocks noChangeShapeType="1"/>
          </p:cNvSpPr>
          <p:nvPr/>
        </p:nvSpPr>
        <p:spPr bwMode="auto">
          <a:xfrm>
            <a:off x="3124200" y="3657600"/>
            <a:ext cx="7620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5131" name="Oval 12"/>
          <p:cNvSpPr>
            <a:spLocks noChangeArrowheads="1"/>
          </p:cNvSpPr>
          <p:nvPr/>
        </p:nvSpPr>
        <p:spPr bwMode="auto">
          <a:xfrm>
            <a:off x="2514600" y="28194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da-DK" altLang="da-DK" sz="2400" b="1">
              <a:solidFill>
                <a:srgbClr val="FF3300"/>
              </a:solidFill>
              <a:latin typeface="Times" charset="0"/>
            </a:endParaRPr>
          </a:p>
        </p:txBody>
      </p:sp>
      <p:sp>
        <p:nvSpPr>
          <p:cNvPr id="5132" name="Oval 13"/>
          <p:cNvSpPr>
            <a:spLocks noChangeArrowheads="1"/>
          </p:cNvSpPr>
          <p:nvPr/>
        </p:nvSpPr>
        <p:spPr bwMode="auto">
          <a:xfrm>
            <a:off x="2362200" y="2514600"/>
            <a:ext cx="228600" cy="2286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5133" name="Oval 14"/>
          <p:cNvSpPr>
            <a:spLocks noChangeArrowheads="1"/>
          </p:cNvSpPr>
          <p:nvPr/>
        </p:nvSpPr>
        <p:spPr bwMode="auto">
          <a:xfrm>
            <a:off x="2057400" y="2057400"/>
            <a:ext cx="457200" cy="457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5134" name="Oval 15"/>
          <p:cNvSpPr>
            <a:spLocks noChangeArrowheads="1"/>
          </p:cNvSpPr>
          <p:nvPr/>
        </p:nvSpPr>
        <p:spPr bwMode="auto">
          <a:xfrm>
            <a:off x="1676400" y="381000"/>
            <a:ext cx="6172200" cy="6172200"/>
          </a:xfrm>
          <a:prstGeom prst="ellips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en-AU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val 2"/>
          <p:cNvSpPr>
            <a:spLocks noChangeArrowheads="1"/>
          </p:cNvSpPr>
          <p:nvPr/>
        </p:nvSpPr>
        <p:spPr bwMode="auto">
          <a:xfrm>
            <a:off x="2743200" y="2971800"/>
            <a:ext cx="381000" cy="381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6147" name="Line 3"/>
          <p:cNvSpPr>
            <a:spLocks noChangeShapeType="1"/>
          </p:cNvSpPr>
          <p:nvPr/>
        </p:nvSpPr>
        <p:spPr bwMode="auto">
          <a:xfrm flipH="1">
            <a:off x="2590800" y="3352800"/>
            <a:ext cx="30480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2971800" y="3352800"/>
            <a:ext cx="30480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 flipV="1">
            <a:off x="2590800" y="3581400"/>
            <a:ext cx="304800" cy="76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 flipH="1">
            <a:off x="2895600" y="3657600"/>
            <a:ext cx="381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 flipH="1">
            <a:off x="2514600" y="3581400"/>
            <a:ext cx="30480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 flipV="1">
            <a:off x="2514600" y="3886200"/>
            <a:ext cx="381000" cy="152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>
            <a:off x="2895600" y="3886200"/>
            <a:ext cx="304800" cy="152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3124200" y="3657600"/>
            <a:ext cx="7620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6155" name="Oval 12"/>
          <p:cNvSpPr>
            <a:spLocks noChangeArrowheads="1"/>
          </p:cNvSpPr>
          <p:nvPr/>
        </p:nvSpPr>
        <p:spPr bwMode="auto">
          <a:xfrm>
            <a:off x="1676400" y="381000"/>
            <a:ext cx="6172200" cy="6172200"/>
          </a:xfrm>
          <a:prstGeom prst="ellips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en-AU" altLang="en-US"/>
          </a:p>
        </p:txBody>
      </p:sp>
      <p:sp>
        <p:nvSpPr>
          <p:cNvPr id="6156" name="Oval 13"/>
          <p:cNvSpPr>
            <a:spLocks noChangeArrowheads="1"/>
          </p:cNvSpPr>
          <p:nvPr/>
        </p:nvSpPr>
        <p:spPr bwMode="auto">
          <a:xfrm>
            <a:off x="2514600" y="28194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da-DK" altLang="da-DK" sz="2400" b="1">
              <a:solidFill>
                <a:srgbClr val="FF3300"/>
              </a:solidFill>
              <a:latin typeface="Times" charset="0"/>
            </a:endParaRPr>
          </a:p>
        </p:txBody>
      </p:sp>
      <p:sp>
        <p:nvSpPr>
          <p:cNvPr id="6157" name="Oval 14"/>
          <p:cNvSpPr>
            <a:spLocks noChangeArrowheads="1"/>
          </p:cNvSpPr>
          <p:nvPr/>
        </p:nvSpPr>
        <p:spPr bwMode="auto">
          <a:xfrm>
            <a:off x="2362200" y="2514600"/>
            <a:ext cx="228600" cy="2286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6158" name="Oval 15"/>
          <p:cNvSpPr>
            <a:spLocks noChangeArrowheads="1"/>
          </p:cNvSpPr>
          <p:nvPr/>
        </p:nvSpPr>
        <p:spPr bwMode="auto">
          <a:xfrm>
            <a:off x="2057400" y="2057400"/>
            <a:ext cx="457200" cy="457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 rot="-1824573">
            <a:off x="3810000" y="381000"/>
            <a:ext cx="2743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natural</a:t>
            </a:r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 rot="-1752336">
            <a:off x="4343400" y="1066800"/>
            <a:ext cx="297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social</a:t>
            </a:r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 rot="2858198">
            <a:off x="3269457" y="6026943"/>
            <a:ext cx="3276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political</a:t>
            </a:r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 rot="1139144">
            <a:off x="4495800" y="4495800"/>
            <a:ext cx="3810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</a:t>
            </a:r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 rot="1828564">
            <a:off x="4191000" y="5181600"/>
            <a:ext cx="3276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cultural</a:t>
            </a:r>
          </a:p>
        </p:txBody>
      </p:sp>
      <p:sp>
        <p:nvSpPr>
          <p:cNvPr id="33813" name="Text Box 21"/>
          <p:cNvSpPr txBox="1">
            <a:spLocks noChangeArrowheads="1"/>
          </p:cNvSpPr>
          <p:nvPr/>
        </p:nvSpPr>
        <p:spPr bwMode="auto">
          <a:xfrm rot="-356721">
            <a:off x="4419600" y="2514600"/>
            <a:ext cx="2743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technological</a:t>
            </a:r>
          </a:p>
        </p:txBody>
      </p:sp>
      <p:sp>
        <p:nvSpPr>
          <p:cNvPr id="6165" name="Line 24"/>
          <p:cNvSpPr>
            <a:spLocks noChangeShapeType="1"/>
          </p:cNvSpPr>
          <p:nvPr/>
        </p:nvSpPr>
        <p:spPr bwMode="auto">
          <a:xfrm flipV="1">
            <a:off x="3200400" y="1371600"/>
            <a:ext cx="838200" cy="13716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6166" name="Line 25"/>
          <p:cNvSpPr>
            <a:spLocks noChangeShapeType="1"/>
          </p:cNvSpPr>
          <p:nvPr/>
        </p:nvSpPr>
        <p:spPr bwMode="auto">
          <a:xfrm flipV="1">
            <a:off x="3276600" y="2133600"/>
            <a:ext cx="1219200" cy="7620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6167" name="Line 26"/>
          <p:cNvSpPr>
            <a:spLocks noChangeShapeType="1"/>
          </p:cNvSpPr>
          <p:nvPr/>
        </p:nvSpPr>
        <p:spPr bwMode="auto">
          <a:xfrm flipV="1">
            <a:off x="3352800" y="2895600"/>
            <a:ext cx="1371600" cy="2286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6168" name="Line 27"/>
          <p:cNvSpPr>
            <a:spLocks noChangeShapeType="1"/>
          </p:cNvSpPr>
          <p:nvPr/>
        </p:nvSpPr>
        <p:spPr bwMode="auto">
          <a:xfrm rot="569343">
            <a:off x="3352800" y="3810000"/>
            <a:ext cx="1219200" cy="2286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6169" name="Line 28"/>
          <p:cNvSpPr>
            <a:spLocks noChangeShapeType="1"/>
          </p:cNvSpPr>
          <p:nvPr/>
        </p:nvSpPr>
        <p:spPr bwMode="auto">
          <a:xfrm>
            <a:off x="3276600" y="4038600"/>
            <a:ext cx="1066800" cy="6096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6170" name="Line 29"/>
          <p:cNvSpPr>
            <a:spLocks noChangeShapeType="1"/>
          </p:cNvSpPr>
          <p:nvPr/>
        </p:nvSpPr>
        <p:spPr bwMode="auto">
          <a:xfrm>
            <a:off x="3124200" y="4191000"/>
            <a:ext cx="685800" cy="9144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 rot="348253">
            <a:off x="4724400" y="3505200"/>
            <a:ext cx="464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inter-personal</a:t>
            </a:r>
          </a:p>
        </p:txBody>
      </p:sp>
      <p:sp>
        <p:nvSpPr>
          <p:cNvPr id="6172" name="Line 31"/>
          <p:cNvSpPr>
            <a:spLocks noChangeShapeType="1"/>
          </p:cNvSpPr>
          <p:nvPr/>
        </p:nvSpPr>
        <p:spPr bwMode="auto">
          <a:xfrm rot="446146">
            <a:off x="3352800" y="3505200"/>
            <a:ext cx="1371600" cy="1588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val 1026"/>
          <p:cNvSpPr>
            <a:spLocks noChangeArrowheads="1"/>
          </p:cNvSpPr>
          <p:nvPr/>
        </p:nvSpPr>
        <p:spPr bwMode="auto">
          <a:xfrm>
            <a:off x="2743200" y="2971800"/>
            <a:ext cx="381000" cy="3810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7171" name="Line 1027"/>
          <p:cNvSpPr>
            <a:spLocks noChangeShapeType="1"/>
          </p:cNvSpPr>
          <p:nvPr/>
        </p:nvSpPr>
        <p:spPr bwMode="auto">
          <a:xfrm flipH="1">
            <a:off x="2590800" y="3352800"/>
            <a:ext cx="30480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172" name="Line 1028"/>
          <p:cNvSpPr>
            <a:spLocks noChangeShapeType="1"/>
          </p:cNvSpPr>
          <p:nvPr/>
        </p:nvSpPr>
        <p:spPr bwMode="auto">
          <a:xfrm>
            <a:off x="2971800" y="3352800"/>
            <a:ext cx="30480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173" name="Line 1029"/>
          <p:cNvSpPr>
            <a:spLocks noChangeShapeType="1"/>
          </p:cNvSpPr>
          <p:nvPr/>
        </p:nvSpPr>
        <p:spPr bwMode="auto">
          <a:xfrm flipV="1">
            <a:off x="2590800" y="3581400"/>
            <a:ext cx="304800" cy="76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174" name="Line 1030"/>
          <p:cNvSpPr>
            <a:spLocks noChangeShapeType="1"/>
          </p:cNvSpPr>
          <p:nvPr/>
        </p:nvSpPr>
        <p:spPr bwMode="auto">
          <a:xfrm flipH="1">
            <a:off x="2895600" y="3657600"/>
            <a:ext cx="381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175" name="Line 1031"/>
          <p:cNvSpPr>
            <a:spLocks noChangeShapeType="1"/>
          </p:cNvSpPr>
          <p:nvPr/>
        </p:nvSpPr>
        <p:spPr bwMode="auto">
          <a:xfrm flipH="1">
            <a:off x="2514600" y="3581400"/>
            <a:ext cx="30480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176" name="Line 1032"/>
          <p:cNvSpPr>
            <a:spLocks noChangeShapeType="1"/>
          </p:cNvSpPr>
          <p:nvPr/>
        </p:nvSpPr>
        <p:spPr bwMode="auto">
          <a:xfrm flipV="1">
            <a:off x="2514600" y="3886200"/>
            <a:ext cx="381000" cy="152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177" name="Line 1033"/>
          <p:cNvSpPr>
            <a:spLocks noChangeShapeType="1"/>
          </p:cNvSpPr>
          <p:nvPr/>
        </p:nvSpPr>
        <p:spPr bwMode="auto">
          <a:xfrm>
            <a:off x="2895600" y="3886200"/>
            <a:ext cx="304800" cy="152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178" name="Line 1034"/>
          <p:cNvSpPr>
            <a:spLocks noChangeShapeType="1"/>
          </p:cNvSpPr>
          <p:nvPr/>
        </p:nvSpPr>
        <p:spPr bwMode="auto">
          <a:xfrm>
            <a:off x="3124200" y="3657600"/>
            <a:ext cx="7620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179" name="Oval 1035"/>
          <p:cNvSpPr>
            <a:spLocks noChangeArrowheads="1"/>
          </p:cNvSpPr>
          <p:nvPr/>
        </p:nvSpPr>
        <p:spPr bwMode="auto">
          <a:xfrm>
            <a:off x="1676400" y="381000"/>
            <a:ext cx="6172200" cy="6172200"/>
          </a:xfrm>
          <a:prstGeom prst="ellips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en-AU" altLang="en-US"/>
          </a:p>
        </p:txBody>
      </p:sp>
      <p:sp>
        <p:nvSpPr>
          <p:cNvPr id="7180" name="Oval 1036"/>
          <p:cNvSpPr>
            <a:spLocks noChangeArrowheads="1"/>
          </p:cNvSpPr>
          <p:nvPr/>
        </p:nvSpPr>
        <p:spPr bwMode="auto">
          <a:xfrm>
            <a:off x="2514600" y="2819400"/>
            <a:ext cx="152400" cy="1524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da-DK" altLang="da-DK" sz="2400" b="1">
              <a:solidFill>
                <a:srgbClr val="FF3300"/>
              </a:solidFill>
              <a:latin typeface="Times" charset="0"/>
            </a:endParaRPr>
          </a:p>
        </p:txBody>
      </p:sp>
      <p:sp>
        <p:nvSpPr>
          <p:cNvPr id="7181" name="Oval 1037"/>
          <p:cNvSpPr>
            <a:spLocks noChangeArrowheads="1"/>
          </p:cNvSpPr>
          <p:nvPr/>
        </p:nvSpPr>
        <p:spPr bwMode="auto">
          <a:xfrm>
            <a:off x="2362200" y="2514600"/>
            <a:ext cx="228600" cy="2286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7182" name="Oval 1038"/>
          <p:cNvSpPr>
            <a:spLocks noChangeArrowheads="1"/>
          </p:cNvSpPr>
          <p:nvPr/>
        </p:nvSpPr>
        <p:spPr bwMode="auto">
          <a:xfrm>
            <a:off x="2057400" y="2057400"/>
            <a:ext cx="457200" cy="457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45071" name="Text Box 1039"/>
          <p:cNvSpPr txBox="1">
            <a:spLocks noChangeArrowheads="1"/>
          </p:cNvSpPr>
          <p:nvPr/>
        </p:nvSpPr>
        <p:spPr bwMode="auto">
          <a:xfrm rot="-1824573">
            <a:off x="3810000" y="381000"/>
            <a:ext cx="2743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natural</a:t>
            </a:r>
          </a:p>
        </p:txBody>
      </p:sp>
      <p:sp>
        <p:nvSpPr>
          <p:cNvPr id="45072" name="Text Box 1040"/>
          <p:cNvSpPr txBox="1">
            <a:spLocks noChangeArrowheads="1"/>
          </p:cNvSpPr>
          <p:nvPr/>
        </p:nvSpPr>
        <p:spPr bwMode="auto">
          <a:xfrm rot="-1752336">
            <a:off x="4343400" y="1066800"/>
            <a:ext cx="297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social</a:t>
            </a:r>
          </a:p>
        </p:txBody>
      </p:sp>
      <p:sp>
        <p:nvSpPr>
          <p:cNvPr id="45073" name="Text Box 1041"/>
          <p:cNvSpPr txBox="1">
            <a:spLocks noChangeArrowheads="1"/>
          </p:cNvSpPr>
          <p:nvPr/>
        </p:nvSpPr>
        <p:spPr bwMode="auto">
          <a:xfrm rot="1139144">
            <a:off x="4495800" y="4495800"/>
            <a:ext cx="3810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economic</a:t>
            </a:r>
          </a:p>
        </p:txBody>
      </p:sp>
      <p:sp>
        <p:nvSpPr>
          <p:cNvPr id="45074" name="Text Box 1042"/>
          <p:cNvSpPr txBox="1">
            <a:spLocks noChangeArrowheads="1"/>
          </p:cNvSpPr>
          <p:nvPr/>
        </p:nvSpPr>
        <p:spPr bwMode="auto">
          <a:xfrm rot="1828564">
            <a:off x="4191000" y="5181600"/>
            <a:ext cx="3276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cultural</a:t>
            </a:r>
          </a:p>
        </p:txBody>
      </p:sp>
      <p:sp>
        <p:nvSpPr>
          <p:cNvPr id="45075" name="Text Box 1043"/>
          <p:cNvSpPr txBox="1">
            <a:spLocks noChangeArrowheads="1"/>
          </p:cNvSpPr>
          <p:nvPr/>
        </p:nvSpPr>
        <p:spPr bwMode="auto">
          <a:xfrm rot="-356721">
            <a:off x="4419600" y="2514600"/>
            <a:ext cx="2743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technological</a:t>
            </a:r>
          </a:p>
        </p:txBody>
      </p:sp>
      <p:sp>
        <p:nvSpPr>
          <p:cNvPr id="7188" name="Line 1044"/>
          <p:cNvSpPr>
            <a:spLocks noChangeShapeType="1"/>
          </p:cNvSpPr>
          <p:nvPr/>
        </p:nvSpPr>
        <p:spPr bwMode="auto">
          <a:xfrm flipV="1">
            <a:off x="3200400" y="1371600"/>
            <a:ext cx="838200" cy="13716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189" name="Line 1045"/>
          <p:cNvSpPr>
            <a:spLocks noChangeShapeType="1"/>
          </p:cNvSpPr>
          <p:nvPr/>
        </p:nvSpPr>
        <p:spPr bwMode="auto">
          <a:xfrm flipV="1">
            <a:off x="3276600" y="2133600"/>
            <a:ext cx="1219200" cy="7620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190" name="Line 1046"/>
          <p:cNvSpPr>
            <a:spLocks noChangeShapeType="1"/>
          </p:cNvSpPr>
          <p:nvPr/>
        </p:nvSpPr>
        <p:spPr bwMode="auto">
          <a:xfrm flipV="1">
            <a:off x="3352800" y="2895600"/>
            <a:ext cx="1371600" cy="2286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191" name="Line 1047"/>
          <p:cNvSpPr>
            <a:spLocks noChangeShapeType="1"/>
          </p:cNvSpPr>
          <p:nvPr/>
        </p:nvSpPr>
        <p:spPr bwMode="auto">
          <a:xfrm rot="569343">
            <a:off x="3352800" y="3810000"/>
            <a:ext cx="1219200" cy="2286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192" name="Line 1048"/>
          <p:cNvSpPr>
            <a:spLocks noChangeShapeType="1"/>
          </p:cNvSpPr>
          <p:nvPr/>
        </p:nvSpPr>
        <p:spPr bwMode="auto">
          <a:xfrm>
            <a:off x="3276600" y="4038600"/>
            <a:ext cx="1066800" cy="6096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193" name="Line 1049"/>
          <p:cNvSpPr>
            <a:spLocks noChangeShapeType="1"/>
          </p:cNvSpPr>
          <p:nvPr/>
        </p:nvSpPr>
        <p:spPr bwMode="auto">
          <a:xfrm>
            <a:off x="3124200" y="4191000"/>
            <a:ext cx="685800" cy="9144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194" name="Line 1050"/>
          <p:cNvSpPr>
            <a:spLocks noChangeShapeType="1"/>
          </p:cNvSpPr>
          <p:nvPr/>
        </p:nvSpPr>
        <p:spPr bwMode="auto">
          <a:xfrm rot="446146">
            <a:off x="3352800" y="3505200"/>
            <a:ext cx="1371600" cy="1588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45083" name="Rectangle 1051"/>
          <p:cNvSpPr>
            <a:spLocks noChangeArrowheads="1"/>
          </p:cNvSpPr>
          <p:nvPr/>
        </p:nvSpPr>
        <p:spPr bwMode="auto">
          <a:xfrm rot="2626629">
            <a:off x="3657600" y="5257800"/>
            <a:ext cx="14081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political</a:t>
            </a:r>
          </a:p>
        </p:txBody>
      </p:sp>
      <p:sp>
        <p:nvSpPr>
          <p:cNvPr id="45085" name="Rectangle 1053"/>
          <p:cNvSpPr>
            <a:spLocks noChangeArrowheads="1"/>
          </p:cNvSpPr>
          <p:nvPr/>
        </p:nvSpPr>
        <p:spPr bwMode="auto">
          <a:xfrm rot="496933">
            <a:off x="4724400" y="3429000"/>
            <a:ext cx="233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inter-personal</a:t>
            </a:r>
          </a:p>
        </p:txBody>
      </p:sp>
      <p:sp>
        <p:nvSpPr>
          <p:cNvPr id="7197" name="Line 1055"/>
          <p:cNvSpPr>
            <a:spLocks noChangeShapeType="1"/>
          </p:cNvSpPr>
          <p:nvPr/>
        </p:nvSpPr>
        <p:spPr bwMode="auto">
          <a:xfrm flipH="1">
            <a:off x="3886200" y="1371600"/>
            <a:ext cx="304800" cy="37338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198" name="Line 1056"/>
          <p:cNvSpPr>
            <a:spLocks noChangeShapeType="1"/>
          </p:cNvSpPr>
          <p:nvPr/>
        </p:nvSpPr>
        <p:spPr bwMode="auto">
          <a:xfrm flipH="1">
            <a:off x="4419600" y="2057400"/>
            <a:ext cx="228600" cy="26670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199" name="Line 1058"/>
          <p:cNvSpPr>
            <a:spLocks noChangeShapeType="1"/>
          </p:cNvSpPr>
          <p:nvPr/>
        </p:nvSpPr>
        <p:spPr bwMode="auto">
          <a:xfrm>
            <a:off x="4724400" y="1219200"/>
            <a:ext cx="228600" cy="3048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200" name="Line 1059"/>
          <p:cNvSpPr>
            <a:spLocks noChangeShapeType="1"/>
          </p:cNvSpPr>
          <p:nvPr/>
        </p:nvSpPr>
        <p:spPr bwMode="auto">
          <a:xfrm>
            <a:off x="5105400" y="1981200"/>
            <a:ext cx="76200" cy="6858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201" name="Line 1060"/>
          <p:cNvSpPr>
            <a:spLocks noChangeShapeType="1"/>
          </p:cNvSpPr>
          <p:nvPr/>
        </p:nvSpPr>
        <p:spPr bwMode="auto">
          <a:xfrm flipH="1">
            <a:off x="5181600" y="3048000"/>
            <a:ext cx="76200" cy="4572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202" name="Line 1061"/>
          <p:cNvSpPr>
            <a:spLocks noChangeShapeType="1"/>
          </p:cNvSpPr>
          <p:nvPr/>
        </p:nvSpPr>
        <p:spPr bwMode="auto">
          <a:xfrm flipH="1">
            <a:off x="5105400" y="3733800"/>
            <a:ext cx="76200" cy="3810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203" name="Line 1062"/>
          <p:cNvSpPr>
            <a:spLocks noChangeShapeType="1"/>
          </p:cNvSpPr>
          <p:nvPr/>
        </p:nvSpPr>
        <p:spPr bwMode="auto">
          <a:xfrm flipH="1">
            <a:off x="4267200" y="4953000"/>
            <a:ext cx="304800" cy="3048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204" name="Line 1063"/>
          <p:cNvSpPr>
            <a:spLocks noChangeShapeType="1"/>
          </p:cNvSpPr>
          <p:nvPr/>
        </p:nvSpPr>
        <p:spPr bwMode="auto">
          <a:xfrm flipH="1">
            <a:off x="4800600" y="4343400"/>
            <a:ext cx="152400" cy="3048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205" name="Arc 1064"/>
          <p:cNvSpPr>
            <a:spLocks/>
          </p:cNvSpPr>
          <p:nvPr/>
        </p:nvSpPr>
        <p:spPr bwMode="auto">
          <a:xfrm flipH="1" flipV="1">
            <a:off x="3733800" y="3505200"/>
            <a:ext cx="762000" cy="1143000"/>
          </a:xfrm>
          <a:custGeom>
            <a:avLst/>
            <a:gdLst>
              <a:gd name="T0" fmla="*/ 0 w 21600"/>
              <a:gd name="T1" fmla="*/ 0 h 21600"/>
              <a:gd name="T2" fmla="*/ 26881667 w 21600"/>
              <a:gd name="T3" fmla="*/ 60483750 h 21600"/>
              <a:gd name="T4" fmla="*/ 0 w 21600"/>
              <a:gd name="T5" fmla="*/ 604837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7206" name="Arc 1066"/>
          <p:cNvSpPr>
            <a:spLocks/>
          </p:cNvSpPr>
          <p:nvPr/>
        </p:nvSpPr>
        <p:spPr bwMode="auto">
          <a:xfrm flipH="1">
            <a:off x="3733800" y="2057400"/>
            <a:ext cx="838200" cy="1447800"/>
          </a:xfrm>
          <a:custGeom>
            <a:avLst/>
            <a:gdLst>
              <a:gd name="T0" fmla="*/ 0 w 21600"/>
              <a:gd name="T1" fmla="*/ 0 h 21600"/>
              <a:gd name="T2" fmla="*/ 32526817 w 21600"/>
              <a:gd name="T3" fmla="*/ 97042817 h 21600"/>
              <a:gd name="T4" fmla="*/ 0 w 21600"/>
              <a:gd name="T5" fmla="*/ 970428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7207" name="Arc 1067"/>
          <p:cNvSpPr>
            <a:spLocks/>
          </p:cNvSpPr>
          <p:nvPr/>
        </p:nvSpPr>
        <p:spPr bwMode="auto">
          <a:xfrm flipH="1" flipV="1">
            <a:off x="4191000" y="3124200"/>
            <a:ext cx="457200" cy="990600"/>
          </a:xfrm>
          <a:custGeom>
            <a:avLst/>
            <a:gdLst>
              <a:gd name="T0" fmla="*/ 0 w 21600"/>
              <a:gd name="T1" fmla="*/ 0 h 21600"/>
              <a:gd name="T2" fmla="*/ 9677400 w 21600"/>
              <a:gd name="T3" fmla="*/ 45430017 h 21600"/>
              <a:gd name="T4" fmla="*/ 0 w 21600"/>
              <a:gd name="T5" fmla="*/ 454300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endParaRPr lang="en-AU"/>
          </a:p>
        </p:txBody>
      </p:sp>
      <p:sp>
        <p:nvSpPr>
          <p:cNvPr id="7208" name="Arc 1068"/>
          <p:cNvSpPr>
            <a:spLocks/>
          </p:cNvSpPr>
          <p:nvPr/>
        </p:nvSpPr>
        <p:spPr bwMode="auto">
          <a:xfrm flipH="1">
            <a:off x="4191000" y="2286000"/>
            <a:ext cx="304800" cy="838200"/>
          </a:xfrm>
          <a:custGeom>
            <a:avLst/>
            <a:gdLst>
              <a:gd name="T0" fmla="*/ 0 w 21600"/>
              <a:gd name="T1" fmla="*/ 0 h 21600"/>
              <a:gd name="T2" fmla="*/ 4301067 w 21600"/>
              <a:gd name="T3" fmla="*/ 32526817 h 21600"/>
              <a:gd name="T4" fmla="*/ 0 w 21600"/>
              <a:gd name="T5" fmla="*/ 325268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7209" name="Arc 1069"/>
          <p:cNvSpPr>
            <a:spLocks/>
          </p:cNvSpPr>
          <p:nvPr/>
        </p:nvSpPr>
        <p:spPr bwMode="auto">
          <a:xfrm>
            <a:off x="5562600" y="1676400"/>
            <a:ext cx="1600200" cy="1447800"/>
          </a:xfrm>
          <a:custGeom>
            <a:avLst/>
            <a:gdLst>
              <a:gd name="T0" fmla="*/ 0 w 21600"/>
              <a:gd name="T1" fmla="*/ 0 h 21600"/>
              <a:gd name="T2" fmla="*/ 118548150 w 21600"/>
              <a:gd name="T3" fmla="*/ 97042817 h 21600"/>
              <a:gd name="T4" fmla="*/ 0 w 21600"/>
              <a:gd name="T5" fmla="*/ 970428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7210" name="Arc 1070"/>
          <p:cNvSpPr>
            <a:spLocks/>
          </p:cNvSpPr>
          <p:nvPr/>
        </p:nvSpPr>
        <p:spPr bwMode="auto">
          <a:xfrm flipV="1">
            <a:off x="5562600" y="3124200"/>
            <a:ext cx="1600200" cy="2209800"/>
          </a:xfrm>
          <a:custGeom>
            <a:avLst/>
            <a:gdLst>
              <a:gd name="T0" fmla="*/ 0 w 21600"/>
              <a:gd name="T1" fmla="*/ 0 h 21600"/>
              <a:gd name="T2" fmla="*/ 118548150 w 21600"/>
              <a:gd name="T3" fmla="*/ 226074817 h 21600"/>
              <a:gd name="T4" fmla="*/ 0 w 21600"/>
              <a:gd name="T5" fmla="*/ 2260748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7211" name="Arc 1071"/>
          <p:cNvSpPr>
            <a:spLocks/>
          </p:cNvSpPr>
          <p:nvPr/>
        </p:nvSpPr>
        <p:spPr bwMode="auto">
          <a:xfrm>
            <a:off x="5334000" y="685800"/>
            <a:ext cx="1371600" cy="1905000"/>
          </a:xfrm>
          <a:custGeom>
            <a:avLst/>
            <a:gdLst>
              <a:gd name="T0" fmla="*/ 0 w 21600"/>
              <a:gd name="T1" fmla="*/ 0 h 21600"/>
              <a:gd name="T2" fmla="*/ 87096600 w 21600"/>
              <a:gd name="T3" fmla="*/ 168010417 h 21600"/>
              <a:gd name="T4" fmla="*/ 0 w 21600"/>
              <a:gd name="T5" fmla="*/ 1680104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7212" name="Arc 1073"/>
          <p:cNvSpPr>
            <a:spLocks/>
          </p:cNvSpPr>
          <p:nvPr/>
        </p:nvSpPr>
        <p:spPr bwMode="auto">
          <a:xfrm flipV="1">
            <a:off x="5029200" y="4648200"/>
            <a:ext cx="1066800" cy="1371600"/>
          </a:xfrm>
          <a:custGeom>
            <a:avLst/>
            <a:gdLst>
              <a:gd name="T0" fmla="*/ 0 w 21600"/>
              <a:gd name="T1" fmla="*/ 0 h 21600"/>
              <a:gd name="T2" fmla="*/ 52688067 w 21600"/>
              <a:gd name="T3" fmla="*/ 87096600 h 21600"/>
              <a:gd name="T4" fmla="*/ 0 w 21600"/>
              <a:gd name="T5" fmla="*/ 87096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7213" name="Arc 1074"/>
          <p:cNvSpPr>
            <a:spLocks/>
          </p:cNvSpPr>
          <p:nvPr/>
        </p:nvSpPr>
        <p:spPr bwMode="auto">
          <a:xfrm>
            <a:off x="5486400" y="1600200"/>
            <a:ext cx="1981200" cy="1371600"/>
          </a:xfrm>
          <a:custGeom>
            <a:avLst/>
            <a:gdLst>
              <a:gd name="T0" fmla="*/ 0 w 21600"/>
              <a:gd name="T1" fmla="*/ 0 h 21600"/>
              <a:gd name="T2" fmla="*/ 181720067 w 21600"/>
              <a:gd name="T3" fmla="*/ 87096600 h 21600"/>
              <a:gd name="T4" fmla="*/ 0 w 21600"/>
              <a:gd name="T5" fmla="*/ 87096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7214" name="Arc 1076"/>
          <p:cNvSpPr>
            <a:spLocks/>
          </p:cNvSpPr>
          <p:nvPr/>
        </p:nvSpPr>
        <p:spPr bwMode="auto">
          <a:xfrm flipV="1">
            <a:off x="6934200" y="2971800"/>
            <a:ext cx="533400" cy="990600"/>
          </a:xfrm>
          <a:custGeom>
            <a:avLst/>
            <a:gdLst>
              <a:gd name="T0" fmla="*/ 0 w 21600"/>
              <a:gd name="T1" fmla="*/ 0 h 21600"/>
              <a:gd name="T2" fmla="*/ 13172017 w 21600"/>
              <a:gd name="T3" fmla="*/ 45430017 h 21600"/>
              <a:gd name="T4" fmla="*/ 0 w 21600"/>
              <a:gd name="T5" fmla="*/ 454300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7215" name="Arc 1077"/>
          <p:cNvSpPr>
            <a:spLocks/>
          </p:cNvSpPr>
          <p:nvPr/>
        </p:nvSpPr>
        <p:spPr bwMode="auto">
          <a:xfrm>
            <a:off x="6858000" y="2743200"/>
            <a:ext cx="762000" cy="1143000"/>
          </a:xfrm>
          <a:custGeom>
            <a:avLst/>
            <a:gdLst>
              <a:gd name="T0" fmla="*/ 0 w 21600"/>
              <a:gd name="T1" fmla="*/ 0 h 21600"/>
              <a:gd name="T2" fmla="*/ 26881667 w 21600"/>
              <a:gd name="T3" fmla="*/ 60483750 h 21600"/>
              <a:gd name="T4" fmla="*/ 0 w 21600"/>
              <a:gd name="T5" fmla="*/ 604837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7216" name="Arc 1078"/>
          <p:cNvSpPr>
            <a:spLocks/>
          </p:cNvSpPr>
          <p:nvPr/>
        </p:nvSpPr>
        <p:spPr bwMode="auto">
          <a:xfrm flipV="1">
            <a:off x="6248400" y="3810000"/>
            <a:ext cx="1371600" cy="838200"/>
          </a:xfrm>
          <a:custGeom>
            <a:avLst/>
            <a:gdLst>
              <a:gd name="T0" fmla="*/ 0 w 21600"/>
              <a:gd name="T1" fmla="*/ 0 h 21600"/>
              <a:gd name="T2" fmla="*/ 87096600 w 21600"/>
              <a:gd name="T3" fmla="*/ 32526817 h 21600"/>
              <a:gd name="T4" fmla="*/ 0 w 21600"/>
              <a:gd name="T5" fmla="*/ 3252681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7217" name="Arc 1079"/>
          <p:cNvSpPr>
            <a:spLocks/>
          </p:cNvSpPr>
          <p:nvPr/>
        </p:nvSpPr>
        <p:spPr bwMode="auto">
          <a:xfrm>
            <a:off x="6934200" y="3962400"/>
            <a:ext cx="533400" cy="685800"/>
          </a:xfrm>
          <a:custGeom>
            <a:avLst/>
            <a:gdLst>
              <a:gd name="T0" fmla="*/ 0 w 21600"/>
              <a:gd name="T1" fmla="*/ 0 h 21600"/>
              <a:gd name="T2" fmla="*/ 13172017 w 21600"/>
              <a:gd name="T3" fmla="*/ 21774150 h 21600"/>
              <a:gd name="T4" fmla="*/ 0 w 21600"/>
              <a:gd name="T5" fmla="*/ 217741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7218" name="Arc 1080"/>
          <p:cNvSpPr>
            <a:spLocks/>
          </p:cNvSpPr>
          <p:nvPr/>
        </p:nvSpPr>
        <p:spPr bwMode="auto">
          <a:xfrm flipV="1">
            <a:off x="5486400" y="4572000"/>
            <a:ext cx="1981200" cy="762000"/>
          </a:xfrm>
          <a:custGeom>
            <a:avLst/>
            <a:gdLst>
              <a:gd name="T0" fmla="*/ 0 w 21600"/>
              <a:gd name="T1" fmla="*/ 0 h 21600"/>
              <a:gd name="T2" fmla="*/ 181720067 w 21600"/>
              <a:gd name="T3" fmla="*/ 26881667 h 21600"/>
              <a:gd name="T4" fmla="*/ 0 w 21600"/>
              <a:gd name="T5" fmla="*/ 2688166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7219" name="Line 1082"/>
          <p:cNvSpPr>
            <a:spLocks noChangeShapeType="1"/>
          </p:cNvSpPr>
          <p:nvPr/>
        </p:nvSpPr>
        <p:spPr bwMode="auto">
          <a:xfrm flipV="1">
            <a:off x="4114800" y="3810000"/>
            <a:ext cx="762000" cy="12954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7220" name="Line 1083"/>
          <p:cNvSpPr>
            <a:spLocks noChangeShapeType="1"/>
          </p:cNvSpPr>
          <p:nvPr/>
        </p:nvSpPr>
        <p:spPr bwMode="auto">
          <a:xfrm flipH="1">
            <a:off x="4038600" y="3124200"/>
            <a:ext cx="685800" cy="19050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4953000" y="2514600"/>
            <a:ext cx="4572000" cy="308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800" b="1">
                <a:solidFill>
                  <a:schemeClr val="accent2"/>
                </a:solidFill>
              </a:rPr>
              <a:t>Economic viability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800" b="1">
                <a:solidFill>
                  <a:schemeClr val="accent2"/>
                </a:solidFill>
              </a:rPr>
              <a:t>Practical achievability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800" b="1">
                <a:solidFill>
                  <a:schemeClr val="accent2"/>
                </a:solidFill>
              </a:rPr>
              <a:t>Technical possibility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800" b="1">
                <a:solidFill>
                  <a:schemeClr val="accent2"/>
                </a:solidFill>
              </a:rPr>
              <a:t>Social desirability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800" b="1">
                <a:solidFill>
                  <a:schemeClr val="accent2"/>
                </a:solidFill>
              </a:rPr>
              <a:t>Political plausibility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038600" y="1600200"/>
            <a:ext cx="487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3962400" y="533400"/>
            <a:ext cx="5029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Prevailing paradigms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3352800" y="914400"/>
            <a:ext cx="6400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essentially privilege </a:t>
            </a:r>
            <a:r>
              <a:rPr lang="en-US" sz="28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objective</a:t>
            </a:r>
            <a:endParaRPr lang="en-US" sz="2800"/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4343400" y="1295400"/>
            <a:ext cx="518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dimensions of:</a:t>
            </a:r>
            <a:endParaRPr lang="en-US" sz="2800"/>
          </a:p>
        </p:txBody>
      </p:sp>
      <p:sp>
        <p:nvSpPr>
          <p:cNvPr id="8199" name="Rectangle 11"/>
          <p:cNvSpPr>
            <a:spLocks noChangeArrowheads="1"/>
          </p:cNvSpPr>
          <p:nvPr/>
        </p:nvSpPr>
        <p:spPr bwMode="auto">
          <a:xfrm>
            <a:off x="4419600" y="2438400"/>
            <a:ext cx="4419600" cy="35814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5029200" y="1371600"/>
            <a:ext cx="487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5181600" y="2514600"/>
            <a:ext cx="4572000" cy="308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800" b="1">
                <a:solidFill>
                  <a:schemeClr val="accent2"/>
                </a:solidFill>
              </a:rPr>
              <a:t>Technical possibility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800" b="1">
                <a:solidFill>
                  <a:schemeClr val="accent2"/>
                </a:solidFill>
              </a:rPr>
              <a:t>Economic viability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800" b="1">
                <a:solidFill>
                  <a:schemeClr val="accent2"/>
                </a:solidFill>
              </a:rPr>
              <a:t>Practical achievability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800" b="1">
                <a:solidFill>
                  <a:schemeClr val="accent2"/>
                </a:solidFill>
              </a:rPr>
              <a:t>Social desirability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800" b="1">
                <a:solidFill>
                  <a:schemeClr val="accent2"/>
                </a:solidFill>
              </a:rPr>
              <a:t>Political plausibility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2514600"/>
            <a:ext cx="4572000" cy="308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800" b="1">
                <a:solidFill>
                  <a:schemeClr val="accent2"/>
                </a:solidFill>
              </a:rPr>
              <a:t>Aesthetic acceptability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800" b="1">
                <a:solidFill>
                  <a:schemeClr val="accent2"/>
                </a:solidFill>
              </a:rPr>
              <a:t>Ethical defensibility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800" b="1">
                <a:solidFill>
                  <a:schemeClr val="accent2"/>
                </a:solidFill>
              </a:rPr>
              <a:t>Cultural feasibility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800" b="1">
                <a:solidFill>
                  <a:schemeClr val="accent2"/>
                </a:solidFill>
              </a:rPr>
              <a:t>Spiritual compatibility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en-US" altLang="en-US" sz="2800" b="1">
                <a:solidFill>
                  <a:schemeClr val="accent2"/>
                </a:solidFill>
              </a:rPr>
              <a:t>Ecological responsibility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914400" y="1143000"/>
            <a:ext cx="342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9222" name="Text Box 10"/>
          <p:cNvSpPr txBox="1">
            <a:spLocks noChangeArrowheads="1"/>
          </p:cNvSpPr>
          <p:nvPr/>
        </p:nvSpPr>
        <p:spPr bwMode="auto">
          <a:xfrm>
            <a:off x="4343400" y="2590800"/>
            <a:ext cx="99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/>
              <a:t>and</a:t>
            </a:r>
          </a:p>
        </p:txBody>
      </p:sp>
      <p:sp>
        <p:nvSpPr>
          <p:cNvPr id="9223" name="Text Box 11"/>
          <p:cNvSpPr txBox="1">
            <a:spLocks noChangeArrowheads="1"/>
          </p:cNvSpPr>
          <p:nvPr/>
        </p:nvSpPr>
        <p:spPr bwMode="auto">
          <a:xfrm>
            <a:off x="4267200" y="32004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/>
              <a:t> and</a:t>
            </a:r>
            <a:endParaRPr lang="en-US" altLang="en-US"/>
          </a:p>
        </p:txBody>
      </p:sp>
      <p:sp>
        <p:nvSpPr>
          <p:cNvPr id="9224" name="Text Box 13"/>
          <p:cNvSpPr txBox="1">
            <a:spLocks noChangeArrowheads="1"/>
          </p:cNvSpPr>
          <p:nvPr/>
        </p:nvSpPr>
        <p:spPr bwMode="auto">
          <a:xfrm>
            <a:off x="4114800" y="38100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/>
              <a:t>   and</a:t>
            </a:r>
            <a:endParaRPr lang="en-US" altLang="en-US"/>
          </a:p>
        </p:txBody>
      </p:sp>
      <p:sp>
        <p:nvSpPr>
          <p:cNvPr id="9225" name="Text Box 15"/>
          <p:cNvSpPr txBox="1">
            <a:spLocks noChangeArrowheads="1"/>
          </p:cNvSpPr>
          <p:nvPr/>
        </p:nvSpPr>
        <p:spPr bwMode="auto">
          <a:xfrm>
            <a:off x="4267200" y="44958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/>
              <a:t> and </a:t>
            </a:r>
            <a:endParaRPr lang="en-US" altLang="en-US"/>
          </a:p>
        </p:txBody>
      </p:sp>
      <p:sp>
        <p:nvSpPr>
          <p:cNvPr id="9226" name="Text Box 16"/>
          <p:cNvSpPr txBox="1">
            <a:spLocks noChangeArrowheads="1"/>
          </p:cNvSpPr>
          <p:nvPr/>
        </p:nvSpPr>
        <p:spPr bwMode="auto">
          <a:xfrm>
            <a:off x="4343400" y="5105400"/>
            <a:ext cx="144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/>
              <a:t>and</a:t>
            </a:r>
            <a:endParaRPr lang="en-US" altLang="en-US"/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304800" y="457200"/>
            <a:ext cx="533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Systemic paradigms</a:t>
            </a:r>
            <a:endParaRPr lang="en-US" sz="2800"/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-1066800" y="990600"/>
            <a:ext cx="5867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embrace </a:t>
            </a:r>
            <a:r>
              <a:rPr lang="en-US" sz="28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contextual</a:t>
            </a:r>
            <a:endParaRPr lang="en-US" sz="2800"/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-533400" y="1524000"/>
            <a:ext cx="495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dimensions of:</a:t>
            </a:r>
            <a:endParaRPr lang="en-US"/>
          </a:p>
        </p:txBody>
      </p:sp>
      <p:sp>
        <p:nvSpPr>
          <p:cNvPr id="9230" name="Rectangle 23"/>
          <p:cNvSpPr>
            <a:spLocks noChangeArrowheads="1"/>
          </p:cNvSpPr>
          <p:nvPr/>
        </p:nvSpPr>
        <p:spPr bwMode="auto">
          <a:xfrm>
            <a:off x="304800" y="2514600"/>
            <a:ext cx="8610600" cy="31242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28600" y="1524000"/>
            <a:ext cx="8686800" cy="4484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“Paradigms are….entire constellations of 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36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beliefs, values,</a:t>
            </a:r>
            <a:r>
              <a:rPr lang="en-US" sz="36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b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techniques</a:t>
            </a:r>
            <a:r>
              <a:rPr lang="en-US" sz="36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and so on, 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36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shared by a given community”</a:t>
            </a:r>
          </a:p>
          <a:p>
            <a:pPr algn="ctr">
              <a:spcBef>
                <a:spcPct val="50000"/>
              </a:spcBef>
              <a:defRPr/>
            </a:pPr>
            <a:endParaRPr lang="en-US" sz="3600" b="1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US" sz="2000" b="1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Thomas Kuhn</a:t>
            </a:r>
          </a:p>
          <a:p>
            <a:pPr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228600" y="1371600"/>
            <a:ext cx="8686800" cy="29718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AU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297</Words>
  <Application>Microsoft Office PowerPoint</Application>
  <PresentationFormat>On-screen Show (4:3)</PresentationFormat>
  <Paragraphs>123</Paragraphs>
  <Slides>31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Inclusive cognition presentation – the experiential/inspirational connection</dc:title>
  <dc:subject>A presentation about inclusive cognition.</dc:subject>
  <dc:creator>Richard Bawden</dc:creator>
  <cp:keywords>TfEL, teaching for effective learning, neuroscience, cognition, </cp:keywords>
  <cp:lastModifiedBy>Jonathon Heylen</cp:lastModifiedBy>
  <cp:revision>68</cp:revision>
  <dcterms:created xsi:type="dcterms:W3CDTF">2001-06-12T07:12:17Z</dcterms:created>
  <dcterms:modified xsi:type="dcterms:W3CDTF">2016-03-09T05:04:33Z</dcterms:modified>
</cp:coreProperties>
</file>