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8" r:id="rId3"/>
    <p:sldId id="257" r:id="rId4"/>
    <p:sldId id="293" r:id="rId5"/>
    <p:sldId id="286" r:id="rId6"/>
    <p:sldId id="295" r:id="rId7"/>
    <p:sldId id="259" r:id="rId8"/>
    <p:sldId id="260" r:id="rId9"/>
    <p:sldId id="261" r:id="rId10"/>
    <p:sldId id="263" r:id="rId11"/>
    <p:sldId id="294" r:id="rId12"/>
    <p:sldId id="303" r:id="rId13"/>
    <p:sldId id="299" r:id="rId14"/>
    <p:sldId id="302" r:id="rId15"/>
    <p:sldId id="297" r:id="rId16"/>
    <p:sldId id="287" r:id="rId17"/>
    <p:sldId id="289" r:id="rId18"/>
    <p:sldId id="288" r:id="rId19"/>
    <p:sldId id="301" r:id="rId20"/>
    <p:sldId id="275" r:id="rId21"/>
    <p:sldId id="267" r:id="rId22"/>
    <p:sldId id="273" r:id="rId23"/>
    <p:sldId id="276" r:id="rId24"/>
    <p:sldId id="277" r:id="rId25"/>
    <p:sldId id="278" r:id="rId26"/>
    <p:sldId id="279" r:id="rId27"/>
    <p:sldId id="304" r:id="rId28"/>
    <p:sldId id="305" r:id="rId29"/>
    <p:sldId id="280" r:id="rId30"/>
    <p:sldId id="281" r:id="rId31"/>
    <p:sldId id="29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00FF"/>
    <a:srgbClr val="00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4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084"/>
    </p:cViewPr>
  </p:sorterViewPr>
  <p:notesViewPr>
    <p:cSldViewPr>
      <p:cViewPr varScale="1">
        <p:scale>
          <a:sx n="57" d="100"/>
          <a:sy n="57" d="100"/>
        </p:scale>
        <p:origin x="-169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85FB4F-60AE-409C-BFCE-4C6125459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5F28A2-9E54-4014-B8E6-48303347130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2512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00C3AD-9130-4914-8AE7-B0B93ABE7A14}" type="slidenum">
              <a:rPr lang="en-AU" altLang="en-US" sz="1200" smtClean="0"/>
              <a:pPr eaLnBrk="1" hangingPunct="1"/>
              <a:t>11</a:t>
            </a:fld>
            <a:endParaRPr lang="en-AU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D227E-98DA-4ABD-A10E-409B89CEB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B83B-63A4-4BB9-AF23-6F6293D10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C889-26B1-419E-84EC-4987A0CEF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6EF63-E5BC-4832-9FBC-8D6253E7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9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FD61B-C0ED-4897-AF3A-A7A973AEE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6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6D4B-7283-44A9-BFF4-F00236B0E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A0809-92EC-472D-B7B2-8CE2CB44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CF748-01DB-4C18-AC31-AD777A76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4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ECF4-F6F6-438D-9D33-0988E3A79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82E1-E5CF-4410-8888-EA5309F4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21DF3-43F3-45B5-92AC-48C42493F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6881AF-6593-4999-9285-657E44F53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8"/>
          <p:cNvSpPr>
            <a:spLocks noChangeArrowheads="1" noChangeShapeType="1" noTextEdit="1"/>
          </p:cNvSpPr>
          <p:nvPr/>
        </p:nvSpPr>
        <p:spPr bwMode="auto">
          <a:xfrm>
            <a:off x="1762125" y="1606550"/>
            <a:ext cx="5705475" cy="40322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Inclusive Cognition:</a:t>
            </a:r>
          </a:p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The Experiential/Inspirational</a:t>
            </a:r>
          </a:p>
          <a:p>
            <a:pPr algn="ctr"/>
            <a:r>
              <a:rPr lang="en-A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Connection.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229600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Paradigms can be characterised by: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beliefs about the nature of nature    </a:t>
            </a: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ontologies</a:t>
            </a:r>
            <a:endParaRPr lang="en-US" sz="32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beliefs about the nature of knowing </a:t>
            </a: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epistemologies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beliefs about the nature of human nature </a:t>
            </a: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axiologies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en-US" sz="32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beliefs about the nature of human inquiry </a:t>
            </a: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methodologies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304800"/>
            <a:ext cx="8305800" cy="6324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31242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H="1">
            <a:off x="2971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352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29718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8956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8956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2766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5052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51054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 flipH="1">
            <a:off x="33528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301" name="Arc 13"/>
          <p:cNvSpPr>
            <a:spLocks/>
          </p:cNvSpPr>
          <p:nvPr/>
        </p:nvSpPr>
        <p:spPr bwMode="auto">
          <a:xfrm>
            <a:off x="45720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302" name="Arc 14"/>
          <p:cNvSpPr>
            <a:spLocks/>
          </p:cNvSpPr>
          <p:nvPr/>
        </p:nvSpPr>
        <p:spPr bwMode="auto">
          <a:xfrm flipH="1" flipV="1">
            <a:off x="33528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303" name="Arc 15"/>
          <p:cNvSpPr>
            <a:spLocks/>
          </p:cNvSpPr>
          <p:nvPr/>
        </p:nvSpPr>
        <p:spPr bwMode="auto">
          <a:xfrm flipV="1">
            <a:off x="44958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3733800" y="1981200"/>
            <a:ext cx="464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Finding out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3657600" y="47244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action</a:t>
            </a: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971800" y="5638800"/>
            <a:ext cx="3814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3200"/>
              <a:t>Experiential Learning</a:t>
            </a: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AU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905000" y="3048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17526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1336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752600" y="3657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09800" y="3733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1676400" y="3657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1676400" y="3962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057400" y="3962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286000" y="3733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1722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429000" y="838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Finding out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3505200" y="5715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action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2133600" y="26670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2400" b="1" i="1">
                <a:solidFill>
                  <a:srgbClr val="FF0000"/>
                </a:solidFill>
              </a:rPr>
              <a:t>        Thinking          Sensing</a:t>
            </a:r>
            <a:endParaRPr lang="en-AU" altLang="en-US" sz="2800"/>
          </a:p>
        </p:txBody>
      </p:sp>
      <p:sp>
        <p:nvSpPr>
          <p:cNvPr id="13327" name="Text Box 20"/>
          <p:cNvSpPr txBox="1">
            <a:spLocks noChangeArrowheads="1"/>
          </p:cNvSpPr>
          <p:nvPr/>
        </p:nvSpPr>
        <p:spPr bwMode="auto">
          <a:xfrm>
            <a:off x="2133600" y="4343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2400" b="1" i="1">
                <a:solidFill>
                  <a:srgbClr val="FF0000"/>
                </a:solidFill>
              </a:rPr>
              <a:t>         Designing          Acting</a:t>
            </a:r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4343400" y="2057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29" name="Line 22"/>
          <p:cNvSpPr>
            <a:spLocks noChangeShapeType="1"/>
          </p:cNvSpPr>
          <p:nvPr/>
        </p:nvSpPr>
        <p:spPr bwMode="auto">
          <a:xfrm>
            <a:off x="2667000" y="3581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0" name="Arc 23"/>
          <p:cNvSpPr>
            <a:spLocks/>
          </p:cNvSpPr>
          <p:nvPr/>
        </p:nvSpPr>
        <p:spPr bwMode="auto">
          <a:xfrm>
            <a:off x="4267200" y="1600200"/>
            <a:ext cx="2514600" cy="1447800"/>
          </a:xfrm>
          <a:custGeom>
            <a:avLst/>
            <a:gdLst>
              <a:gd name="T0" fmla="*/ 0 w 21600"/>
              <a:gd name="T1" fmla="*/ 0 h 21600"/>
              <a:gd name="T2" fmla="*/ 292741350 w 21600"/>
              <a:gd name="T3" fmla="*/ 97042817 h 21600"/>
              <a:gd name="T4" fmla="*/ 0 w 21600"/>
              <a:gd name="T5" fmla="*/ 9704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1" name="Arc 24"/>
          <p:cNvSpPr>
            <a:spLocks/>
          </p:cNvSpPr>
          <p:nvPr/>
        </p:nvSpPr>
        <p:spPr bwMode="auto">
          <a:xfrm flipH="1">
            <a:off x="2057400" y="1600200"/>
            <a:ext cx="2133600" cy="1371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2" name="Arc 25"/>
          <p:cNvSpPr>
            <a:spLocks/>
          </p:cNvSpPr>
          <p:nvPr/>
        </p:nvSpPr>
        <p:spPr bwMode="auto">
          <a:xfrm flipH="1" flipV="1">
            <a:off x="2057400" y="4114800"/>
            <a:ext cx="2209800" cy="1524000"/>
          </a:xfrm>
          <a:custGeom>
            <a:avLst/>
            <a:gdLst>
              <a:gd name="T0" fmla="*/ 0 w 21600"/>
              <a:gd name="T1" fmla="*/ 0 h 21600"/>
              <a:gd name="T2" fmla="*/ 226074817 w 21600"/>
              <a:gd name="T3" fmla="*/ 107526667 h 21600"/>
              <a:gd name="T4" fmla="*/ 0 w 21600"/>
              <a:gd name="T5" fmla="*/ 1075266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3" name="Arc 26"/>
          <p:cNvSpPr>
            <a:spLocks/>
          </p:cNvSpPr>
          <p:nvPr/>
        </p:nvSpPr>
        <p:spPr bwMode="auto">
          <a:xfrm flipV="1">
            <a:off x="4267200" y="4038600"/>
            <a:ext cx="2514600" cy="1600200"/>
          </a:xfrm>
          <a:custGeom>
            <a:avLst/>
            <a:gdLst>
              <a:gd name="T0" fmla="*/ 0 w 21600"/>
              <a:gd name="T1" fmla="*/ 0 h 21600"/>
              <a:gd name="T2" fmla="*/ 292741350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124200" y="3810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>
            <a:off x="2971800" y="4191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352800" y="4191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971800" y="4419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429000" y="4495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895600" y="4419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2895600" y="4724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276600" y="4724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505200" y="4495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105400" y="38862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581400" y="1524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Being Told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657600" y="5334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Telling it Back</a:t>
            </a:r>
          </a:p>
        </p:txBody>
      </p:sp>
      <p:sp>
        <p:nvSpPr>
          <p:cNvPr id="14350" name="Oval 19"/>
          <p:cNvSpPr>
            <a:spLocks noChangeArrowheads="1"/>
          </p:cNvSpPr>
          <p:nvPr/>
        </p:nvSpPr>
        <p:spPr bwMode="auto">
          <a:xfrm>
            <a:off x="4267200" y="220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4351" name="Line 20"/>
          <p:cNvSpPr>
            <a:spLocks noChangeShapeType="1"/>
          </p:cNvSpPr>
          <p:nvPr/>
        </p:nvSpPr>
        <p:spPr bwMode="auto">
          <a:xfrm flipH="1">
            <a:off x="4114800" y="25908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2" name="Line 21"/>
          <p:cNvSpPr>
            <a:spLocks noChangeShapeType="1"/>
          </p:cNvSpPr>
          <p:nvPr/>
        </p:nvSpPr>
        <p:spPr bwMode="auto">
          <a:xfrm>
            <a:off x="4495800" y="25908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3" name="Line 22"/>
          <p:cNvSpPr>
            <a:spLocks noChangeShapeType="1"/>
          </p:cNvSpPr>
          <p:nvPr/>
        </p:nvSpPr>
        <p:spPr bwMode="auto">
          <a:xfrm flipV="1">
            <a:off x="4114800" y="2819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4" name="Line 23"/>
          <p:cNvSpPr>
            <a:spLocks noChangeShapeType="1"/>
          </p:cNvSpPr>
          <p:nvPr/>
        </p:nvSpPr>
        <p:spPr bwMode="auto">
          <a:xfrm>
            <a:off x="4572000" y="2895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5" name="Line 24"/>
          <p:cNvSpPr>
            <a:spLocks noChangeShapeType="1"/>
          </p:cNvSpPr>
          <p:nvPr/>
        </p:nvSpPr>
        <p:spPr bwMode="auto">
          <a:xfrm flipH="1">
            <a:off x="4038600" y="28194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6" name="Line 25"/>
          <p:cNvSpPr>
            <a:spLocks noChangeShapeType="1"/>
          </p:cNvSpPr>
          <p:nvPr/>
        </p:nvSpPr>
        <p:spPr bwMode="auto">
          <a:xfrm flipV="1">
            <a:off x="4038600" y="31242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7" name="Line 26"/>
          <p:cNvSpPr>
            <a:spLocks noChangeShapeType="1"/>
          </p:cNvSpPr>
          <p:nvPr/>
        </p:nvSpPr>
        <p:spPr bwMode="auto">
          <a:xfrm>
            <a:off x="4419600" y="31242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8" name="Line 27"/>
          <p:cNvSpPr>
            <a:spLocks noChangeShapeType="1"/>
          </p:cNvSpPr>
          <p:nvPr/>
        </p:nvSpPr>
        <p:spPr bwMode="auto">
          <a:xfrm>
            <a:off x="4648200" y="28956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359" name="Arc 28"/>
          <p:cNvSpPr>
            <a:spLocks/>
          </p:cNvSpPr>
          <p:nvPr/>
        </p:nvSpPr>
        <p:spPr bwMode="auto">
          <a:xfrm flipH="1">
            <a:off x="3352800" y="2667000"/>
            <a:ext cx="609600" cy="990600"/>
          </a:xfrm>
          <a:custGeom>
            <a:avLst/>
            <a:gdLst>
              <a:gd name="T0" fmla="*/ 0 w 21600"/>
              <a:gd name="T1" fmla="*/ 0 h 21600"/>
              <a:gd name="T2" fmla="*/ 17204267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4360" name="Arc 29"/>
          <p:cNvSpPr>
            <a:spLocks/>
          </p:cNvSpPr>
          <p:nvPr/>
        </p:nvSpPr>
        <p:spPr bwMode="auto">
          <a:xfrm flipH="1" flipV="1">
            <a:off x="2209800" y="3657600"/>
            <a:ext cx="1447800" cy="1905000"/>
          </a:xfrm>
          <a:custGeom>
            <a:avLst/>
            <a:gdLst>
              <a:gd name="T0" fmla="*/ 0 w 21600"/>
              <a:gd name="T1" fmla="*/ 0 h 21600"/>
              <a:gd name="T2" fmla="*/ 97042817 w 21600"/>
              <a:gd name="T3" fmla="*/ 168010417 h 21600"/>
              <a:gd name="T4" fmla="*/ 0 w 21600"/>
              <a:gd name="T5" fmla="*/ 16801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4361" name="Arc 31"/>
          <p:cNvSpPr>
            <a:spLocks/>
          </p:cNvSpPr>
          <p:nvPr/>
        </p:nvSpPr>
        <p:spPr bwMode="auto">
          <a:xfrm flipH="1">
            <a:off x="2209800" y="2362200"/>
            <a:ext cx="1752600" cy="1447800"/>
          </a:xfrm>
          <a:custGeom>
            <a:avLst/>
            <a:gdLst>
              <a:gd name="T0" fmla="*/ 0 w 21600"/>
              <a:gd name="T1" fmla="*/ 0 h 21600"/>
              <a:gd name="T2" fmla="*/ 142204017 w 21600"/>
              <a:gd name="T3" fmla="*/ 97042817 h 21600"/>
              <a:gd name="T4" fmla="*/ 0 w 21600"/>
              <a:gd name="T5" fmla="*/ 9704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4362" name="Arc 33"/>
          <p:cNvSpPr>
            <a:spLocks/>
          </p:cNvSpPr>
          <p:nvPr/>
        </p:nvSpPr>
        <p:spPr bwMode="auto">
          <a:xfrm>
            <a:off x="3657600" y="4724400"/>
            <a:ext cx="381000" cy="609600"/>
          </a:xfrm>
          <a:custGeom>
            <a:avLst/>
            <a:gdLst>
              <a:gd name="T0" fmla="*/ 0 w 21600"/>
              <a:gd name="T1" fmla="*/ 0 h 21600"/>
              <a:gd name="T2" fmla="*/ 6720417 w 21600"/>
              <a:gd name="T3" fmla="*/ 17204267 h 21600"/>
              <a:gd name="T4" fmla="*/ 0 w 21600"/>
              <a:gd name="T5" fmla="*/ 17204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4363" name="Text Box 34"/>
          <p:cNvSpPr txBox="1">
            <a:spLocks noChangeArrowheads="1"/>
          </p:cNvSpPr>
          <p:nvPr/>
        </p:nvSpPr>
        <p:spPr bwMode="auto">
          <a:xfrm>
            <a:off x="4648200" y="3048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/>
              <a:t>Propositional Learning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1242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2971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352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29718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8956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28956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2766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5052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51054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04800" y="2362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Showing it Back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3429000" y="5638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Being Shown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343400" y="4191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4191000" y="4572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572000" y="4572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4191000" y="4800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648200" y="4876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4114800" y="4800600"/>
            <a:ext cx="304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4114800" y="5105400"/>
            <a:ext cx="381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495800" y="51054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724400" y="4876800"/>
            <a:ext cx="76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83" name="Arc 27"/>
          <p:cNvSpPr>
            <a:spLocks/>
          </p:cNvSpPr>
          <p:nvPr/>
        </p:nvSpPr>
        <p:spPr bwMode="auto">
          <a:xfrm flipV="1">
            <a:off x="4724400" y="4038600"/>
            <a:ext cx="990600" cy="990600"/>
          </a:xfrm>
          <a:custGeom>
            <a:avLst/>
            <a:gdLst>
              <a:gd name="T0" fmla="*/ 0 w 21600"/>
              <a:gd name="T1" fmla="*/ 0 h 21600"/>
              <a:gd name="T2" fmla="*/ 45430017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84" name="Arc 28"/>
          <p:cNvSpPr>
            <a:spLocks/>
          </p:cNvSpPr>
          <p:nvPr/>
        </p:nvSpPr>
        <p:spPr bwMode="auto">
          <a:xfrm flipH="1" flipV="1">
            <a:off x="3200400" y="3962400"/>
            <a:ext cx="762000" cy="1066800"/>
          </a:xfrm>
          <a:custGeom>
            <a:avLst/>
            <a:gdLst>
              <a:gd name="T0" fmla="*/ 0 w 21600"/>
              <a:gd name="T1" fmla="*/ 0 h 21600"/>
              <a:gd name="T2" fmla="*/ 268816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85" name="Arc 29"/>
          <p:cNvSpPr>
            <a:spLocks/>
          </p:cNvSpPr>
          <p:nvPr/>
        </p:nvSpPr>
        <p:spPr bwMode="auto">
          <a:xfrm flipH="1" flipV="1">
            <a:off x="1371600" y="2819400"/>
            <a:ext cx="2438400" cy="2362200"/>
          </a:xfrm>
          <a:custGeom>
            <a:avLst/>
            <a:gdLst>
              <a:gd name="T0" fmla="*/ 0 w 21600"/>
              <a:gd name="T1" fmla="*/ 0 h 21600"/>
              <a:gd name="T2" fmla="*/ 275268267 w 21600"/>
              <a:gd name="T3" fmla="*/ 258332817 h 21600"/>
              <a:gd name="T4" fmla="*/ 0 w 21600"/>
              <a:gd name="T5" fmla="*/ 25833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86" name="Arc 34"/>
          <p:cNvSpPr>
            <a:spLocks/>
          </p:cNvSpPr>
          <p:nvPr/>
        </p:nvSpPr>
        <p:spPr bwMode="auto">
          <a:xfrm flipH="1">
            <a:off x="1447800" y="1752600"/>
            <a:ext cx="1371600" cy="6858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87" name="Arc 35"/>
          <p:cNvSpPr>
            <a:spLocks/>
          </p:cNvSpPr>
          <p:nvPr/>
        </p:nvSpPr>
        <p:spPr bwMode="auto">
          <a:xfrm>
            <a:off x="2743200" y="1752600"/>
            <a:ext cx="838200" cy="1066800"/>
          </a:xfrm>
          <a:custGeom>
            <a:avLst/>
            <a:gdLst>
              <a:gd name="T0" fmla="*/ 0 w 21600"/>
              <a:gd name="T1" fmla="*/ 0 h 21600"/>
              <a:gd name="T2" fmla="*/ 3252681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5388" name="Text Box 36"/>
          <p:cNvSpPr txBox="1">
            <a:spLocks noChangeArrowheads="1"/>
          </p:cNvSpPr>
          <p:nvPr/>
        </p:nvSpPr>
        <p:spPr bwMode="auto">
          <a:xfrm>
            <a:off x="4724400" y="9906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/>
              <a:t>Practical learning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31242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2971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3528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29718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8956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28956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32766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35052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51054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6396" name="Arc 12"/>
          <p:cNvSpPr>
            <a:spLocks/>
          </p:cNvSpPr>
          <p:nvPr/>
        </p:nvSpPr>
        <p:spPr bwMode="auto">
          <a:xfrm flipH="1">
            <a:off x="33528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397" name="Arc 13"/>
          <p:cNvSpPr>
            <a:spLocks/>
          </p:cNvSpPr>
          <p:nvPr/>
        </p:nvSpPr>
        <p:spPr bwMode="auto">
          <a:xfrm>
            <a:off x="45720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398" name="Arc 14"/>
          <p:cNvSpPr>
            <a:spLocks/>
          </p:cNvSpPr>
          <p:nvPr/>
        </p:nvSpPr>
        <p:spPr bwMode="auto">
          <a:xfrm flipH="1" flipV="1">
            <a:off x="33528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6399" name="Arc 15"/>
          <p:cNvSpPr>
            <a:spLocks/>
          </p:cNvSpPr>
          <p:nvPr/>
        </p:nvSpPr>
        <p:spPr bwMode="auto">
          <a:xfrm flipV="1">
            <a:off x="44958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733800" y="1981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Finding out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3657600" y="4495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action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828800" y="3352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Theory                         Practice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581400" y="24384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Praxis</a:t>
            </a:r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1676400" y="3200400"/>
            <a:ext cx="16002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>
              <a:solidFill>
                <a:srgbClr val="FF0000"/>
              </a:solidFill>
            </a:endParaRP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5562600" y="3200400"/>
            <a:ext cx="1600200" cy="914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>
              <a:solidFill>
                <a:srgbClr val="0000CC"/>
              </a:solidFill>
            </a:endParaRPr>
          </a:p>
        </p:txBody>
      </p:sp>
      <p:sp>
        <p:nvSpPr>
          <p:cNvPr id="17414" name="Line 10"/>
          <p:cNvSpPr>
            <a:spLocks noChangeShapeType="1"/>
          </p:cNvSpPr>
          <p:nvPr/>
        </p:nvSpPr>
        <p:spPr bwMode="auto">
          <a:xfrm>
            <a:off x="3276600" y="3657600"/>
            <a:ext cx="2286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7415" name="Oval 12"/>
          <p:cNvSpPr>
            <a:spLocks noChangeArrowheads="1"/>
          </p:cNvSpPr>
          <p:nvPr/>
        </p:nvSpPr>
        <p:spPr bwMode="auto">
          <a:xfrm>
            <a:off x="1447800" y="2057400"/>
            <a:ext cx="6019800" cy="2971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743200" y="2971800"/>
            <a:ext cx="381000" cy="381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>
            <a:off x="2590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971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590800" y="3581400"/>
            <a:ext cx="304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895600" y="3657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2514600" y="3581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514600" y="38862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895600" y="38862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124200" y="3657600"/>
            <a:ext cx="76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5562600" y="3200400"/>
            <a:ext cx="762000" cy="6096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8444" name="Arc 12"/>
          <p:cNvSpPr>
            <a:spLocks/>
          </p:cNvSpPr>
          <p:nvPr/>
        </p:nvSpPr>
        <p:spPr bwMode="auto">
          <a:xfrm flipV="1">
            <a:off x="4495800" y="3810000"/>
            <a:ext cx="1524000" cy="1066800"/>
          </a:xfrm>
          <a:custGeom>
            <a:avLst/>
            <a:gdLst>
              <a:gd name="T0" fmla="*/ 0 w 21600"/>
              <a:gd name="T1" fmla="*/ 0 h 21600"/>
              <a:gd name="T2" fmla="*/ 1075266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5" name="Arc 13"/>
          <p:cNvSpPr>
            <a:spLocks/>
          </p:cNvSpPr>
          <p:nvPr/>
        </p:nvSpPr>
        <p:spPr bwMode="auto">
          <a:xfrm>
            <a:off x="4495800" y="2133600"/>
            <a:ext cx="1524000" cy="990600"/>
          </a:xfrm>
          <a:custGeom>
            <a:avLst/>
            <a:gdLst>
              <a:gd name="T0" fmla="*/ 0 w 21600"/>
              <a:gd name="T1" fmla="*/ 0 h 21600"/>
              <a:gd name="T2" fmla="*/ 107526667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6" name="Arc 14"/>
          <p:cNvSpPr>
            <a:spLocks/>
          </p:cNvSpPr>
          <p:nvPr/>
        </p:nvSpPr>
        <p:spPr bwMode="auto">
          <a:xfrm flipH="1">
            <a:off x="2971800" y="2133600"/>
            <a:ext cx="1447800" cy="762000"/>
          </a:xfrm>
          <a:custGeom>
            <a:avLst/>
            <a:gdLst>
              <a:gd name="T0" fmla="*/ 0 w 21600"/>
              <a:gd name="T1" fmla="*/ 0 h 21600"/>
              <a:gd name="T2" fmla="*/ 97042817 w 21600"/>
              <a:gd name="T3" fmla="*/ 26881667 h 21600"/>
              <a:gd name="T4" fmla="*/ 0 w 21600"/>
              <a:gd name="T5" fmla="*/ 268816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7" name="Arc 15"/>
          <p:cNvSpPr>
            <a:spLocks/>
          </p:cNvSpPr>
          <p:nvPr/>
        </p:nvSpPr>
        <p:spPr bwMode="auto">
          <a:xfrm flipH="1" flipV="1">
            <a:off x="3048000" y="4038600"/>
            <a:ext cx="1447800" cy="838200"/>
          </a:xfrm>
          <a:custGeom>
            <a:avLst/>
            <a:gdLst>
              <a:gd name="T0" fmla="*/ 0 w 21600"/>
              <a:gd name="T1" fmla="*/ 0 h 21600"/>
              <a:gd name="T2" fmla="*/ 97042817 w 21600"/>
              <a:gd name="T3" fmla="*/ 32526817 h 21600"/>
              <a:gd name="T4" fmla="*/ 0 w 21600"/>
              <a:gd name="T5" fmla="*/ 32526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114800" y="1676400"/>
            <a:ext cx="762000" cy="838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495800" y="1676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4114800" y="2133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8451" name="Text Box 23"/>
          <p:cNvSpPr txBox="1">
            <a:spLocks noChangeArrowheads="1"/>
          </p:cNvSpPr>
          <p:nvPr/>
        </p:nvSpPr>
        <p:spPr bwMode="auto">
          <a:xfrm>
            <a:off x="3657600" y="12192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altLang="da-DK" sz="2000" b="1">
                <a:solidFill>
                  <a:srgbClr val="CC0099"/>
                </a:solidFill>
                <a:latin typeface="Times" charset="0"/>
              </a:rPr>
              <a:t>weltanschauung</a:t>
            </a:r>
          </a:p>
        </p:txBody>
      </p:sp>
      <p:sp>
        <p:nvSpPr>
          <p:cNvPr id="18452" name="Oval 25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da-DK" altLang="da-DK" sz="2400" b="1">
              <a:solidFill>
                <a:srgbClr val="FF3300"/>
              </a:solidFill>
              <a:latin typeface="Times" charset="0"/>
            </a:endParaRPr>
          </a:p>
        </p:txBody>
      </p:sp>
      <p:sp>
        <p:nvSpPr>
          <p:cNvPr id="18453" name="Oval 26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8454" name="Oval 27"/>
          <p:cNvSpPr>
            <a:spLocks noChangeArrowheads="1"/>
          </p:cNvSpPr>
          <p:nvPr/>
        </p:nvSpPr>
        <p:spPr bwMode="auto">
          <a:xfrm>
            <a:off x="2057400" y="2057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438400" y="5334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endParaRPr lang="en-US" b="1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733800" y="28956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657600" y="57912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026"/>
          <p:cNvSpPr txBox="1">
            <a:spLocks noChangeArrowheads="1"/>
          </p:cNvSpPr>
          <p:nvPr/>
        </p:nvSpPr>
        <p:spPr bwMode="auto">
          <a:xfrm>
            <a:off x="3733800" y="24384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Praxis</a:t>
            </a:r>
          </a:p>
        </p:txBody>
      </p:sp>
      <p:sp>
        <p:nvSpPr>
          <p:cNvPr id="37891" name="Text Box 1027"/>
          <p:cNvSpPr txBox="1">
            <a:spLocks noChangeArrowheads="1"/>
          </p:cNvSpPr>
          <p:nvPr/>
        </p:nvSpPr>
        <p:spPr bwMode="auto">
          <a:xfrm>
            <a:off x="3505200" y="47244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Phronesis</a:t>
            </a:r>
          </a:p>
        </p:txBody>
      </p:sp>
      <p:sp>
        <p:nvSpPr>
          <p:cNvPr id="19460" name="Oval 1028"/>
          <p:cNvSpPr>
            <a:spLocks noChangeArrowheads="1"/>
          </p:cNvSpPr>
          <p:nvPr/>
        </p:nvSpPr>
        <p:spPr bwMode="auto">
          <a:xfrm>
            <a:off x="1828800" y="1447800"/>
            <a:ext cx="16002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>
              <a:solidFill>
                <a:srgbClr val="FF0000"/>
              </a:solidFill>
            </a:endParaRPr>
          </a:p>
        </p:txBody>
      </p:sp>
      <p:sp>
        <p:nvSpPr>
          <p:cNvPr id="19461" name="Oval 1029"/>
          <p:cNvSpPr>
            <a:spLocks noChangeArrowheads="1"/>
          </p:cNvSpPr>
          <p:nvPr/>
        </p:nvSpPr>
        <p:spPr bwMode="auto">
          <a:xfrm>
            <a:off x="5715000" y="1447800"/>
            <a:ext cx="1600200" cy="9144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>
              <a:solidFill>
                <a:srgbClr val="0000CC"/>
              </a:solidFill>
            </a:endParaRPr>
          </a:p>
        </p:txBody>
      </p:sp>
      <p:sp>
        <p:nvSpPr>
          <p:cNvPr id="19462" name="Oval 1030"/>
          <p:cNvSpPr>
            <a:spLocks noChangeArrowheads="1"/>
          </p:cNvSpPr>
          <p:nvPr/>
        </p:nvSpPr>
        <p:spPr bwMode="auto">
          <a:xfrm>
            <a:off x="3657600" y="2362200"/>
            <a:ext cx="1600200" cy="9144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19463" name="Oval 1031"/>
          <p:cNvSpPr>
            <a:spLocks noChangeArrowheads="1"/>
          </p:cNvSpPr>
          <p:nvPr/>
        </p:nvSpPr>
        <p:spPr bwMode="auto">
          <a:xfrm>
            <a:off x="3429000" y="4648200"/>
            <a:ext cx="2057400" cy="9144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/>
          </a:p>
        </p:txBody>
      </p:sp>
      <p:sp>
        <p:nvSpPr>
          <p:cNvPr id="19464" name="Line 1032"/>
          <p:cNvSpPr>
            <a:spLocks noChangeShapeType="1"/>
          </p:cNvSpPr>
          <p:nvPr/>
        </p:nvSpPr>
        <p:spPr bwMode="auto">
          <a:xfrm>
            <a:off x="3429000" y="1905000"/>
            <a:ext cx="2286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7898" name="Rectangle 1034"/>
          <p:cNvSpPr>
            <a:spLocks noChangeArrowheads="1"/>
          </p:cNvSpPr>
          <p:nvPr/>
        </p:nvSpPr>
        <p:spPr bwMode="auto">
          <a:xfrm>
            <a:off x="1905000" y="1600200"/>
            <a:ext cx="5411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Theory                         Practice</a:t>
            </a:r>
          </a:p>
        </p:txBody>
      </p:sp>
      <p:sp>
        <p:nvSpPr>
          <p:cNvPr id="37899" name="Text Box 1035"/>
          <p:cNvSpPr txBox="1">
            <a:spLocks noChangeArrowheads="1"/>
          </p:cNvSpPr>
          <p:nvPr/>
        </p:nvSpPr>
        <p:spPr bwMode="auto">
          <a:xfrm>
            <a:off x="1371600" y="15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Propositional            </a:t>
            </a:r>
            <a:r>
              <a:rPr lang="en-US" sz="2800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</a:t>
            </a: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Practical</a:t>
            </a:r>
            <a:r>
              <a:rPr lang="en-US" sz="3200" b="1" i="1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37902" name="Rectangle 1038"/>
          <p:cNvSpPr>
            <a:spLocks noChangeArrowheads="1"/>
          </p:cNvSpPr>
          <p:nvPr/>
        </p:nvSpPr>
        <p:spPr bwMode="auto">
          <a:xfrm>
            <a:off x="1524000" y="533400"/>
            <a:ext cx="1517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</a:t>
            </a: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7903" name="Text Box 1039"/>
          <p:cNvSpPr txBox="1">
            <a:spLocks noChangeArrowheads="1"/>
          </p:cNvSpPr>
          <p:nvPr/>
        </p:nvSpPr>
        <p:spPr bwMode="auto">
          <a:xfrm>
            <a:off x="5486400" y="533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learning</a:t>
            </a:r>
          </a:p>
        </p:txBody>
      </p:sp>
      <p:sp>
        <p:nvSpPr>
          <p:cNvPr id="37904" name="Text Box 1040"/>
          <p:cNvSpPr txBox="1">
            <a:spLocks noChangeArrowheads="1"/>
          </p:cNvSpPr>
          <p:nvPr/>
        </p:nvSpPr>
        <p:spPr bwMode="auto">
          <a:xfrm>
            <a:off x="3352800" y="32766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Experiential</a:t>
            </a:r>
          </a:p>
        </p:txBody>
      </p:sp>
      <p:sp>
        <p:nvSpPr>
          <p:cNvPr id="37906" name="Rectangle 1042"/>
          <p:cNvSpPr>
            <a:spLocks noChangeArrowheads="1"/>
          </p:cNvSpPr>
          <p:nvPr/>
        </p:nvSpPr>
        <p:spPr bwMode="auto">
          <a:xfrm>
            <a:off x="3733800" y="3657600"/>
            <a:ext cx="142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</a:t>
            </a:r>
          </a:p>
        </p:txBody>
      </p:sp>
      <p:sp>
        <p:nvSpPr>
          <p:cNvPr id="19471" name="Text Box 1045"/>
          <p:cNvSpPr txBox="1">
            <a:spLocks noChangeArrowheads="1"/>
          </p:cNvSpPr>
          <p:nvPr/>
        </p:nvSpPr>
        <p:spPr bwMode="auto">
          <a:xfrm>
            <a:off x="685800" y="914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i="1"/>
              <a:t>to KNOW systems theory               to DO systems practice</a:t>
            </a:r>
          </a:p>
        </p:txBody>
      </p:sp>
      <p:sp>
        <p:nvSpPr>
          <p:cNvPr id="19472" name="Line 1048"/>
          <p:cNvSpPr>
            <a:spLocks noChangeShapeType="1"/>
          </p:cNvSpPr>
          <p:nvPr/>
        </p:nvSpPr>
        <p:spPr bwMode="auto">
          <a:xfrm>
            <a:off x="4419600" y="1905000"/>
            <a:ext cx="0" cy="457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473" name="Text Box 1049"/>
          <p:cNvSpPr txBox="1">
            <a:spLocks noChangeArrowheads="1"/>
          </p:cNvSpPr>
          <p:nvPr/>
        </p:nvSpPr>
        <p:spPr bwMode="auto">
          <a:xfrm>
            <a:off x="3276600" y="4038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66FF"/>
                </a:solidFill>
              </a:rPr>
              <a:t> </a:t>
            </a:r>
            <a:r>
              <a:rPr lang="en-US" altLang="en-US" sz="2400" b="1"/>
              <a:t>to BE systemic</a:t>
            </a:r>
          </a:p>
        </p:txBody>
      </p:sp>
      <p:sp>
        <p:nvSpPr>
          <p:cNvPr id="37914" name="Text Box 1050"/>
          <p:cNvSpPr txBox="1">
            <a:spLocks noChangeArrowheads="1"/>
          </p:cNvSpPr>
          <p:nvPr/>
        </p:nvSpPr>
        <p:spPr bwMode="auto">
          <a:xfrm>
            <a:off x="1752600" y="5486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Experiential/Inspirational learning</a:t>
            </a:r>
          </a:p>
        </p:txBody>
      </p:sp>
      <p:sp>
        <p:nvSpPr>
          <p:cNvPr id="19475" name="Text Box 1051"/>
          <p:cNvSpPr txBox="1">
            <a:spLocks noChangeArrowheads="1"/>
          </p:cNvSpPr>
          <p:nvPr/>
        </p:nvSpPr>
        <p:spPr bwMode="auto">
          <a:xfrm>
            <a:off x="2286000" y="5867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to MAKE systemic judgements</a:t>
            </a:r>
          </a:p>
        </p:txBody>
      </p:sp>
      <p:sp>
        <p:nvSpPr>
          <p:cNvPr id="19476" name="Line 1052"/>
          <p:cNvSpPr>
            <a:spLocks noChangeShapeType="1"/>
          </p:cNvSpPr>
          <p:nvPr/>
        </p:nvSpPr>
        <p:spPr bwMode="auto">
          <a:xfrm>
            <a:off x="4419600" y="44196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2895600" y="3429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657600" y="609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HOLISM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352800" y="57912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REDUCTIONISM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4495800" y="1066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495800" y="3429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3200400"/>
            <a:ext cx="291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CONTEXTUALISM</a:t>
            </a:r>
            <a:endParaRPr lang="en-AU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629400" y="3200400"/>
            <a:ext cx="231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OBJECTIVISM</a:t>
            </a:r>
            <a:endParaRPr lang="en-AU" sz="24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341688" y="1219200"/>
            <a:ext cx="224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Assertion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2133600"/>
            <a:ext cx="8458200" cy="3733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8610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variety embraced by prevailing </a:t>
            </a:r>
            <a:r>
              <a:rPr lang="en-US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positivist paradigms</a:t>
            </a: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of learning</a:t>
            </a:r>
            <a:r>
              <a:rPr lang="en-US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is insufficient to match the variety of the situations to which they are applied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16" name="Arc 12"/>
          <p:cNvSpPr>
            <a:spLocks/>
          </p:cNvSpPr>
          <p:nvPr/>
        </p:nvSpPr>
        <p:spPr bwMode="auto">
          <a:xfrm flipH="1">
            <a:off x="36576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7" name="Arc 13"/>
          <p:cNvSpPr>
            <a:spLocks/>
          </p:cNvSpPr>
          <p:nvPr/>
        </p:nvSpPr>
        <p:spPr bwMode="auto">
          <a:xfrm>
            <a:off x="48768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8" name="Arc 14"/>
          <p:cNvSpPr>
            <a:spLocks/>
          </p:cNvSpPr>
          <p:nvPr/>
        </p:nvSpPr>
        <p:spPr bwMode="auto">
          <a:xfrm flipH="1" flipV="1">
            <a:off x="36576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19" name="Arc 15"/>
          <p:cNvSpPr>
            <a:spLocks/>
          </p:cNvSpPr>
          <p:nvPr/>
        </p:nvSpPr>
        <p:spPr bwMode="auto">
          <a:xfrm flipV="1">
            <a:off x="48006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6482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4648200" y="2133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648200" y="2895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953000" y="2133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8006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648200" y="259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3200400" y="27432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3048000" y="25146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2819400" y="2133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4572000" y="4572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4724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50292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4724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4419600" y="2286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  H E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572000" y="2590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 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495800" y="1066800"/>
            <a:ext cx="0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6858000" y="1066800"/>
            <a:ext cx="0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057400" y="1066800"/>
            <a:ext cx="0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 rot="-5400000">
            <a:off x="4456906" y="-1332706"/>
            <a:ext cx="1588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 rot="-5400000">
            <a:off x="4456906" y="1029494"/>
            <a:ext cx="1588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 rot="-5400000">
            <a:off x="4456906" y="3467894"/>
            <a:ext cx="1588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2895600" y="3429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657600" y="609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HOLISM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352800" y="57912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REDUCTIONISM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495800" y="10668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495800" y="34290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553200" y="3200400"/>
            <a:ext cx="216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OBJECTIVISM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219200" y="83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181600" y="838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219200" y="8382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1219200" y="35814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848600" y="35814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7848600" y="8382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219200" y="5943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5715000" y="59436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524000" y="43434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ACTUALISED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876800" y="43434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MAXIMUM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105400" y="1752600"/>
            <a:ext cx="342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OPTIMAL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600200" y="17526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INCLUSIVE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0" y="3200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CONTEXTUALISM</a:t>
            </a:r>
            <a:endParaRPr lang="en-US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447800" y="21336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WELL-BEING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724400" y="2133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PERFORMANCE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057400" y="47244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SELF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105400" y="47244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YIELD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10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579" name="Line 111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0" name="Line 112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1" name="Line 113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2" name="Line 114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3" name="Line 115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4" name="Line 116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5" name="Line 117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6" name="Line 118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87" name="Oval 119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588" name="Arc 120"/>
          <p:cNvSpPr>
            <a:spLocks/>
          </p:cNvSpPr>
          <p:nvPr/>
        </p:nvSpPr>
        <p:spPr bwMode="auto">
          <a:xfrm flipH="1">
            <a:off x="36576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589" name="Arc 121"/>
          <p:cNvSpPr>
            <a:spLocks/>
          </p:cNvSpPr>
          <p:nvPr/>
        </p:nvSpPr>
        <p:spPr bwMode="auto">
          <a:xfrm>
            <a:off x="48768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590" name="Arc 122"/>
          <p:cNvSpPr>
            <a:spLocks/>
          </p:cNvSpPr>
          <p:nvPr/>
        </p:nvSpPr>
        <p:spPr bwMode="auto">
          <a:xfrm flipH="1" flipV="1">
            <a:off x="36576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591" name="Arc 123"/>
          <p:cNvSpPr>
            <a:spLocks/>
          </p:cNvSpPr>
          <p:nvPr/>
        </p:nvSpPr>
        <p:spPr bwMode="auto">
          <a:xfrm flipV="1">
            <a:off x="48006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592" name="Line 124"/>
          <p:cNvSpPr>
            <a:spLocks noChangeShapeType="1"/>
          </p:cNvSpPr>
          <p:nvPr/>
        </p:nvSpPr>
        <p:spPr bwMode="auto">
          <a:xfrm>
            <a:off x="46482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3" name="Line 125"/>
          <p:cNvSpPr>
            <a:spLocks noChangeShapeType="1"/>
          </p:cNvSpPr>
          <p:nvPr/>
        </p:nvSpPr>
        <p:spPr bwMode="auto">
          <a:xfrm flipV="1">
            <a:off x="4648200" y="2209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4" name="Line 126"/>
          <p:cNvSpPr>
            <a:spLocks noChangeShapeType="1"/>
          </p:cNvSpPr>
          <p:nvPr/>
        </p:nvSpPr>
        <p:spPr bwMode="auto">
          <a:xfrm>
            <a:off x="4648200" y="2971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5" name="Line 127"/>
          <p:cNvSpPr>
            <a:spLocks noChangeShapeType="1"/>
          </p:cNvSpPr>
          <p:nvPr/>
        </p:nvSpPr>
        <p:spPr bwMode="auto">
          <a:xfrm>
            <a:off x="4953000" y="2209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6" name="Line 128"/>
          <p:cNvSpPr>
            <a:spLocks noChangeShapeType="1"/>
          </p:cNvSpPr>
          <p:nvPr/>
        </p:nvSpPr>
        <p:spPr bwMode="auto">
          <a:xfrm>
            <a:off x="48006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7" name="Line 129"/>
          <p:cNvSpPr>
            <a:spLocks noChangeShapeType="1"/>
          </p:cNvSpPr>
          <p:nvPr/>
        </p:nvSpPr>
        <p:spPr bwMode="auto">
          <a:xfrm>
            <a:off x="46482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598" name="Oval 130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599" name="Oval 131"/>
          <p:cNvSpPr>
            <a:spLocks noChangeArrowheads="1"/>
          </p:cNvSpPr>
          <p:nvPr/>
        </p:nvSpPr>
        <p:spPr bwMode="auto">
          <a:xfrm>
            <a:off x="3200400" y="27432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00" name="Oval 132"/>
          <p:cNvSpPr>
            <a:spLocks noChangeArrowheads="1"/>
          </p:cNvSpPr>
          <p:nvPr/>
        </p:nvSpPr>
        <p:spPr bwMode="auto">
          <a:xfrm>
            <a:off x="3048000" y="25146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01" name="Oval 133"/>
          <p:cNvSpPr>
            <a:spLocks noChangeArrowheads="1"/>
          </p:cNvSpPr>
          <p:nvPr/>
        </p:nvSpPr>
        <p:spPr bwMode="auto">
          <a:xfrm>
            <a:off x="2819400" y="2133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02" name="Rectangle 134"/>
          <p:cNvSpPr>
            <a:spLocks noChangeArrowheads="1"/>
          </p:cNvSpPr>
          <p:nvPr/>
        </p:nvSpPr>
        <p:spPr bwMode="auto">
          <a:xfrm>
            <a:off x="4572000" y="4572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03" name="Line 135"/>
          <p:cNvSpPr>
            <a:spLocks noChangeShapeType="1"/>
          </p:cNvSpPr>
          <p:nvPr/>
        </p:nvSpPr>
        <p:spPr bwMode="auto">
          <a:xfrm>
            <a:off x="4724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604" name="Line 136"/>
          <p:cNvSpPr>
            <a:spLocks noChangeShapeType="1"/>
          </p:cNvSpPr>
          <p:nvPr/>
        </p:nvSpPr>
        <p:spPr bwMode="auto">
          <a:xfrm>
            <a:off x="50292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605" name="Line 137"/>
          <p:cNvSpPr>
            <a:spLocks noChangeShapeType="1"/>
          </p:cNvSpPr>
          <p:nvPr/>
        </p:nvSpPr>
        <p:spPr bwMode="auto">
          <a:xfrm>
            <a:off x="4724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4606" name="Arc 138"/>
          <p:cNvSpPr>
            <a:spLocks/>
          </p:cNvSpPr>
          <p:nvPr/>
        </p:nvSpPr>
        <p:spPr bwMode="auto">
          <a:xfrm flipH="1">
            <a:off x="3657600" y="1828800"/>
            <a:ext cx="1143000" cy="10668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607" name="Arc 139"/>
          <p:cNvSpPr>
            <a:spLocks/>
          </p:cNvSpPr>
          <p:nvPr/>
        </p:nvSpPr>
        <p:spPr bwMode="auto">
          <a:xfrm>
            <a:off x="4800600" y="1828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608" name="Arc 140"/>
          <p:cNvSpPr>
            <a:spLocks/>
          </p:cNvSpPr>
          <p:nvPr/>
        </p:nvSpPr>
        <p:spPr bwMode="auto">
          <a:xfrm flipH="1" flipV="1">
            <a:off x="3733800" y="4191000"/>
            <a:ext cx="1066800" cy="1066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609" name="Arc 141"/>
          <p:cNvSpPr>
            <a:spLocks/>
          </p:cNvSpPr>
          <p:nvPr/>
        </p:nvSpPr>
        <p:spPr bwMode="auto">
          <a:xfrm flipV="1">
            <a:off x="4800600" y="4114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4610" name="Oval 142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11" name="Oval 143"/>
          <p:cNvSpPr>
            <a:spLocks noChangeArrowheads="1"/>
          </p:cNvSpPr>
          <p:nvPr/>
        </p:nvSpPr>
        <p:spPr bwMode="auto">
          <a:xfrm>
            <a:off x="3429000" y="25908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12" name="Oval 144"/>
          <p:cNvSpPr>
            <a:spLocks noChangeArrowheads="1"/>
          </p:cNvSpPr>
          <p:nvPr/>
        </p:nvSpPr>
        <p:spPr bwMode="auto">
          <a:xfrm>
            <a:off x="3352800" y="22860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4613" name="Oval 145"/>
          <p:cNvSpPr>
            <a:spLocks noChangeArrowheads="1"/>
          </p:cNvSpPr>
          <p:nvPr/>
        </p:nvSpPr>
        <p:spPr bwMode="auto">
          <a:xfrm>
            <a:off x="3276600" y="182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12" name="Arc 12"/>
          <p:cNvSpPr>
            <a:spLocks/>
          </p:cNvSpPr>
          <p:nvPr/>
        </p:nvSpPr>
        <p:spPr bwMode="auto">
          <a:xfrm flipH="1" flipV="1">
            <a:off x="36576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 flipV="1">
            <a:off x="48006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24" name="Arc 24"/>
          <p:cNvSpPr>
            <a:spLocks/>
          </p:cNvSpPr>
          <p:nvPr/>
        </p:nvSpPr>
        <p:spPr bwMode="auto">
          <a:xfrm flipH="1" flipV="1">
            <a:off x="3733800" y="4191000"/>
            <a:ext cx="1066800" cy="1066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35" name="Arc 35"/>
          <p:cNvSpPr>
            <a:spLocks/>
          </p:cNvSpPr>
          <p:nvPr/>
        </p:nvSpPr>
        <p:spPr bwMode="auto">
          <a:xfrm>
            <a:off x="49530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45" name="Oval 45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46" name="Arc 46"/>
          <p:cNvSpPr>
            <a:spLocks/>
          </p:cNvSpPr>
          <p:nvPr/>
        </p:nvSpPr>
        <p:spPr bwMode="auto">
          <a:xfrm flipH="1">
            <a:off x="36576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47" name="Arc 47"/>
          <p:cNvSpPr>
            <a:spLocks/>
          </p:cNvSpPr>
          <p:nvPr/>
        </p:nvSpPr>
        <p:spPr bwMode="auto">
          <a:xfrm flipH="1">
            <a:off x="3733800" y="1752600"/>
            <a:ext cx="1143000" cy="10668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48" name="Arc 48"/>
          <p:cNvSpPr>
            <a:spLocks/>
          </p:cNvSpPr>
          <p:nvPr/>
        </p:nvSpPr>
        <p:spPr bwMode="auto">
          <a:xfrm>
            <a:off x="4876800" y="17526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49" name="Arc 49"/>
          <p:cNvSpPr>
            <a:spLocks/>
          </p:cNvSpPr>
          <p:nvPr/>
        </p:nvSpPr>
        <p:spPr bwMode="auto">
          <a:xfrm flipV="1">
            <a:off x="4800600" y="4114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50" name="Arc 50"/>
          <p:cNvSpPr>
            <a:spLocks/>
          </p:cNvSpPr>
          <p:nvPr/>
        </p:nvSpPr>
        <p:spPr bwMode="auto">
          <a:xfrm flipH="1">
            <a:off x="3733800" y="1143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51" name="Arc 51"/>
          <p:cNvSpPr>
            <a:spLocks/>
          </p:cNvSpPr>
          <p:nvPr/>
        </p:nvSpPr>
        <p:spPr bwMode="auto">
          <a:xfrm flipH="1" flipV="1">
            <a:off x="3733800" y="4191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52" name="Arc 52"/>
          <p:cNvSpPr>
            <a:spLocks/>
          </p:cNvSpPr>
          <p:nvPr/>
        </p:nvSpPr>
        <p:spPr bwMode="auto">
          <a:xfrm>
            <a:off x="4800600" y="1143000"/>
            <a:ext cx="1219200" cy="17526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42204017 h 21600"/>
              <a:gd name="T4" fmla="*/ 0 w 21600"/>
              <a:gd name="T5" fmla="*/ 142204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53" name="Arc 53"/>
          <p:cNvSpPr>
            <a:spLocks/>
          </p:cNvSpPr>
          <p:nvPr/>
        </p:nvSpPr>
        <p:spPr bwMode="auto">
          <a:xfrm flipV="1">
            <a:off x="4800600" y="4114800"/>
            <a:ext cx="1219200" cy="1676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55" name="Oval 55"/>
          <p:cNvSpPr>
            <a:spLocks noChangeArrowheads="1"/>
          </p:cNvSpPr>
          <p:nvPr/>
        </p:nvSpPr>
        <p:spPr bwMode="auto">
          <a:xfrm>
            <a:off x="3200400" y="28194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56" name="Oval 56"/>
          <p:cNvSpPr>
            <a:spLocks noChangeArrowheads="1"/>
          </p:cNvSpPr>
          <p:nvPr/>
        </p:nvSpPr>
        <p:spPr bwMode="auto">
          <a:xfrm>
            <a:off x="2971800" y="26670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57" name="Oval 57"/>
          <p:cNvSpPr>
            <a:spLocks noChangeArrowheads="1"/>
          </p:cNvSpPr>
          <p:nvPr/>
        </p:nvSpPr>
        <p:spPr bwMode="auto">
          <a:xfrm>
            <a:off x="2514600" y="2286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58" name="Oval 58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59" name="Oval 59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0" name="Oval 60"/>
          <p:cNvSpPr>
            <a:spLocks noChangeArrowheads="1"/>
          </p:cNvSpPr>
          <p:nvPr/>
        </p:nvSpPr>
        <p:spPr bwMode="auto">
          <a:xfrm>
            <a:off x="3048000" y="22860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1" name="Oval 61"/>
          <p:cNvSpPr>
            <a:spLocks noChangeArrowheads="1"/>
          </p:cNvSpPr>
          <p:nvPr/>
        </p:nvSpPr>
        <p:spPr bwMode="auto">
          <a:xfrm>
            <a:off x="2819400" y="182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2" name="Oval 62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 sz="2400">
              <a:solidFill>
                <a:srgbClr val="FF0000"/>
              </a:solidFill>
            </a:endParaRPr>
          </a:p>
        </p:txBody>
      </p:sp>
      <p:sp>
        <p:nvSpPr>
          <p:cNvPr id="25663" name="Oval 63"/>
          <p:cNvSpPr>
            <a:spLocks noChangeArrowheads="1"/>
          </p:cNvSpPr>
          <p:nvPr/>
        </p:nvSpPr>
        <p:spPr bwMode="auto">
          <a:xfrm>
            <a:off x="3505200" y="25146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4" name="Oval 64"/>
          <p:cNvSpPr>
            <a:spLocks noChangeArrowheads="1"/>
          </p:cNvSpPr>
          <p:nvPr/>
        </p:nvSpPr>
        <p:spPr bwMode="auto">
          <a:xfrm>
            <a:off x="3352800" y="22098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5" name="Oval 65"/>
          <p:cNvSpPr>
            <a:spLocks noChangeArrowheads="1"/>
          </p:cNvSpPr>
          <p:nvPr/>
        </p:nvSpPr>
        <p:spPr bwMode="auto">
          <a:xfrm>
            <a:off x="3276600" y="175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>
            <a:off x="46482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 flipV="1">
            <a:off x="4648200" y="2133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>
            <a:off x="4648200" y="2895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4953000" y="2133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0" name="Line 70"/>
          <p:cNvSpPr>
            <a:spLocks noChangeShapeType="1"/>
          </p:cNvSpPr>
          <p:nvPr/>
        </p:nvSpPr>
        <p:spPr bwMode="auto">
          <a:xfrm>
            <a:off x="4800600" y="2209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4648200" y="259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2" name="Rectangle 72"/>
          <p:cNvSpPr>
            <a:spLocks noChangeArrowheads="1"/>
          </p:cNvSpPr>
          <p:nvPr/>
        </p:nvSpPr>
        <p:spPr bwMode="auto">
          <a:xfrm>
            <a:off x="4572000" y="44196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47244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50292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>
            <a:off x="47244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4572000" y="4953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>
            <a:off x="51816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>
            <a:off x="4724400" y="4876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79" name="Line 83"/>
          <p:cNvSpPr>
            <a:spLocks noChangeShapeType="1"/>
          </p:cNvSpPr>
          <p:nvPr/>
        </p:nvSpPr>
        <p:spPr bwMode="auto">
          <a:xfrm>
            <a:off x="4724400" y="4876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0" name="Line 84"/>
          <p:cNvSpPr>
            <a:spLocks noChangeShapeType="1"/>
          </p:cNvSpPr>
          <p:nvPr/>
        </p:nvSpPr>
        <p:spPr bwMode="auto">
          <a:xfrm>
            <a:off x="47244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1" name="Line 85"/>
          <p:cNvSpPr>
            <a:spLocks noChangeShapeType="1"/>
          </p:cNvSpPr>
          <p:nvPr/>
        </p:nvSpPr>
        <p:spPr bwMode="auto">
          <a:xfrm>
            <a:off x="50292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2" name="Line 86"/>
          <p:cNvSpPr>
            <a:spLocks noChangeShapeType="1"/>
          </p:cNvSpPr>
          <p:nvPr/>
        </p:nvSpPr>
        <p:spPr bwMode="auto">
          <a:xfrm>
            <a:off x="4648200" y="137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3" name="Line 87"/>
          <p:cNvSpPr>
            <a:spLocks noChangeShapeType="1"/>
          </p:cNvSpPr>
          <p:nvPr/>
        </p:nvSpPr>
        <p:spPr bwMode="auto">
          <a:xfrm flipV="1">
            <a:off x="46482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4" name="Line 88"/>
          <p:cNvSpPr>
            <a:spLocks noChangeShapeType="1"/>
          </p:cNvSpPr>
          <p:nvPr/>
        </p:nvSpPr>
        <p:spPr bwMode="auto">
          <a:xfrm>
            <a:off x="4648200" y="2057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5" name="Line 89"/>
          <p:cNvSpPr>
            <a:spLocks noChangeShapeType="1"/>
          </p:cNvSpPr>
          <p:nvPr/>
        </p:nvSpPr>
        <p:spPr bwMode="auto">
          <a:xfrm>
            <a:off x="4953000" y="1295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6" name="Line 90"/>
          <p:cNvSpPr>
            <a:spLocks noChangeShapeType="1"/>
          </p:cNvSpPr>
          <p:nvPr/>
        </p:nvSpPr>
        <p:spPr bwMode="auto">
          <a:xfrm>
            <a:off x="4800600" y="137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5687" name="Line 91"/>
          <p:cNvSpPr>
            <a:spLocks noChangeShapeType="1"/>
          </p:cNvSpPr>
          <p:nvPr/>
        </p:nvSpPr>
        <p:spPr bwMode="auto">
          <a:xfrm>
            <a:off x="4648200" y="175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36" name="Arc 12"/>
          <p:cNvSpPr>
            <a:spLocks/>
          </p:cNvSpPr>
          <p:nvPr/>
        </p:nvSpPr>
        <p:spPr bwMode="auto">
          <a:xfrm flipH="1" flipV="1">
            <a:off x="36576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37" name="Arc 13"/>
          <p:cNvSpPr>
            <a:spLocks/>
          </p:cNvSpPr>
          <p:nvPr/>
        </p:nvSpPr>
        <p:spPr bwMode="auto">
          <a:xfrm flipV="1">
            <a:off x="48006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47" name="Oval 23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48" name="Arc 24"/>
          <p:cNvSpPr>
            <a:spLocks/>
          </p:cNvSpPr>
          <p:nvPr/>
        </p:nvSpPr>
        <p:spPr bwMode="auto">
          <a:xfrm flipH="1" flipV="1">
            <a:off x="3733800" y="4191000"/>
            <a:ext cx="1066800" cy="1066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59" name="Arc 35"/>
          <p:cNvSpPr>
            <a:spLocks/>
          </p:cNvSpPr>
          <p:nvPr/>
        </p:nvSpPr>
        <p:spPr bwMode="auto">
          <a:xfrm>
            <a:off x="49530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60" name="Oval 36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4" name="Line 40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69" name="Oval 45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70" name="Arc 46"/>
          <p:cNvSpPr>
            <a:spLocks/>
          </p:cNvSpPr>
          <p:nvPr/>
        </p:nvSpPr>
        <p:spPr bwMode="auto">
          <a:xfrm flipH="1">
            <a:off x="36576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1" name="Arc 47"/>
          <p:cNvSpPr>
            <a:spLocks/>
          </p:cNvSpPr>
          <p:nvPr/>
        </p:nvSpPr>
        <p:spPr bwMode="auto">
          <a:xfrm flipH="1">
            <a:off x="3733800" y="1752600"/>
            <a:ext cx="1143000" cy="10668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2" name="Arc 48"/>
          <p:cNvSpPr>
            <a:spLocks/>
          </p:cNvSpPr>
          <p:nvPr/>
        </p:nvSpPr>
        <p:spPr bwMode="auto">
          <a:xfrm>
            <a:off x="4876800" y="17526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3" name="Arc 49"/>
          <p:cNvSpPr>
            <a:spLocks/>
          </p:cNvSpPr>
          <p:nvPr/>
        </p:nvSpPr>
        <p:spPr bwMode="auto">
          <a:xfrm flipV="1">
            <a:off x="4800600" y="4114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4" name="Arc 50"/>
          <p:cNvSpPr>
            <a:spLocks/>
          </p:cNvSpPr>
          <p:nvPr/>
        </p:nvSpPr>
        <p:spPr bwMode="auto">
          <a:xfrm flipH="1">
            <a:off x="3733800" y="1143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5" name="Arc 51"/>
          <p:cNvSpPr>
            <a:spLocks/>
          </p:cNvSpPr>
          <p:nvPr/>
        </p:nvSpPr>
        <p:spPr bwMode="auto">
          <a:xfrm flipH="1" flipV="1">
            <a:off x="3657600" y="4191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6" name="Arc 52"/>
          <p:cNvSpPr>
            <a:spLocks/>
          </p:cNvSpPr>
          <p:nvPr/>
        </p:nvSpPr>
        <p:spPr bwMode="auto">
          <a:xfrm>
            <a:off x="4800600" y="1143000"/>
            <a:ext cx="1219200" cy="17526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42204017 h 21600"/>
              <a:gd name="T4" fmla="*/ 0 w 21600"/>
              <a:gd name="T5" fmla="*/ 142204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7" name="Arc 53"/>
          <p:cNvSpPr>
            <a:spLocks/>
          </p:cNvSpPr>
          <p:nvPr/>
        </p:nvSpPr>
        <p:spPr bwMode="auto">
          <a:xfrm flipV="1">
            <a:off x="4800600" y="4114800"/>
            <a:ext cx="1219200" cy="1676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6678" name="Oval 54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79" name="Oval 55"/>
          <p:cNvSpPr>
            <a:spLocks noChangeArrowheads="1"/>
          </p:cNvSpPr>
          <p:nvPr/>
        </p:nvSpPr>
        <p:spPr bwMode="auto">
          <a:xfrm>
            <a:off x="3200400" y="28194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0" name="Oval 56"/>
          <p:cNvSpPr>
            <a:spLocks noChangeArrowheads="1"/>
          </p:cNvSpPr>
          <p:nvPr/>
        </p:nvSpPr>
        <p:spPr bwMode="auto">
          <a:xfrm>
            <a:off x="2971800" y="26670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1" name="Oval 57"/>
          <p:cNvSpPr>
            <a:spLocks noChangeArrowheads="1"/>
          </p:cNvSpPr>
          <p:nvPr/>
        </p:nvSpPr>
        <p:spPr bwMode="auto">
          <a:xfrm>
            <a:off x="2514600" y="2286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2" name="Oval 58"/>
          <p:cNvSpPr>
            <a:spLocks noChangeArrowheads="1"/>
          </p:cNvSpPr>
          <p:nvPr/>
        </p:nvSpPr>
        <p:spPr bwMode="auto">
          <a:xfrm>
            <a:off x="3429000" y="28194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3" name="Oval 59"/>
          <p:cNvSpPr>
            <a:spLocks noChangeArrowheads="1"/>
          </p:cNvSpPr>
          <p:nvPr/>
        </p:nvSpPr>
        <p:spPr bwMode="auto">
          <a:xfrm>
            <a:off x="3276600" y="25908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4" name="Oval 60"/>
          <p:cNvSpPr>
            <a:spLocks noChangeArrowheads="1"/>
          </p:cNvSpPr>
          <p:nvPr/>
        </p:nvSpPr>
        <p:spPr bwMode="auto">
          <a:xfrm>
            <a:off x="3048000" y="22860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5" name="Oval 61"/>
          <p:cNvSpPr>
            <a:spLocks noChangeArrowheads="1"/>
          </p:cNvSpPr>
          <p:nvPr/>
        </p:nvSpPr>
        <p:spPr bwMode="auto">
          <a:xfrm>
            <a:off x="2819400" y="182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6" name="Oval 62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 sz="2400">
              <a:solidFill>
                <a:srgbClr val="FF0000"/>
              </a:solidFill>
            </a:endParaRPr>
          </a:p>
        </p:txBody>
      </p:sp>
      <p:sp>
        <p:nvSpPr>
          <p:cNvPr id="26687" name="Oval 63"/>
          <p:cNvSpPr>
            <a:spLocks noChangeArrowheads="1"/>
          </p:cNvSpPr>
          <p:nvPr/>
        </p:nvSpPr>
        <p:spPr bwMode="auto">
          <a:xfrm>
            <a:off x="3505200" y="25146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8" name="Oval 64"/>
          <p:cNvSpPr>
            <a:spLocks noChangeArrowheads="1"/>
          </p:cNvSpPr>
          <p:nvPr/>
        </p:nvSpPr>
        <p:spPr bwMode="auto">
          <a:xfrm>
            <a:off x="3352800" y="2209800"/>
            <a:ext cx="228600" cy="228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89" name="Oval 65"/>
          <p:cNvSpPr>
            <a:spLocks noChangeArrowheads="1"/>
          </p:cNvSpPr>
          <p:nvPr/>
        </p:nvSpPr>
        <p:spPr bwMode="auto">
          <a:xfrm>
            <a:off x="3276600" y="175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>
            <a:off x="46482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1" name="Line 67"/>
          <p:cNvSpPr>
            <a:spLocks noChangeShapeType="1"/>
          </p:cNvSpPr>
          <p:nvPr/>
        </p:nvSpPr>
        <p:spPr bwMode="auto">
          <a:xfrm flipV="1">
            <a:off x="4648200" y="2209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2" name="Line 68"/>
          <p:cNvSpPr>
            <a:spLocks noChangeShapeType="1"/>
          </p:cNvSpPr>
          <p:nvPr/>
        </p:nvSpPr>
        <p:spPr bwMode="auto">
          <a:xfrm>
            <a:off x="4648200" y="2971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3" name="Line 69"/>
          <p:cNvSpPr>
            <a:spLocks noChangeShapeType="1"/>
          </p:cNvSpPr>
          <p:nvPr/>
        </p:nvSpPr>
        <p:spPr bwMode="auto">
          <a:xfrm>
            <a:off x="4953000" y="2209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4" name="Line 70"/>
          <p:cNvSpPr>
            <a:spLocks noChangeShapeType="1"/>
          </p:cNvSpPr>
          <p:nvPr/>
        </p:nvSpPr>
        <p:spPr bwMode="auto">
          <a:xfrm>
            <a:off x="48006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5" name="Line 71"/>
          <p:cNvSpPr>
            <a:spLocks noChangeShapeType="1"/>
          </p:cNvSpPr>
          <p:nvPr/>
        </p:nvSpPr>
        <p:spPr bwMode="auto">
          <a:xfrm>
            <a:off x="46482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4572000" y="4572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4724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>
            <a:off x="50292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>
            <a:off x="4724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0" name="Rectangle 76"/>
          <p:cNvSpPr>
            <a:spLocks noChangeArrowheads="1"/>
          </p:cNvSpPr>
          <p:nvPr/>
        </p:nvSpPr>
        <p:spPr bwMode="auto">
          <a:xfrm>
            <a:off x="4572000" y="5105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51816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2" name="Line 78"/>
          <p:cNvSpPr>
            <a:spLocks noChangeShapeType="1"/>
          </p:cNvSpPr>
          <p:nvPr/>
        </p:nvSpPr>
        <p:spPr bwMode="auto">
          <a:xfrm>
            <a:off x="48768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>
            <a:off x="4724400" y="4953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>
            <a:off x="4724400" y="4953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5029200" y="4953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4648200" y="1447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 flipV="1">
            <a:off x="4648200" y="1371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8" name="Line 84"/>
          <p:cNvSpPr>
            <a:spLocks noChangeShapeType="1"/>
          </p:cNvSpPr>
          <p:nvPr/>
        </p:nvSpPr>
        <p:spPr bwMode="auto">
          <a:xfrm>
            <a:off x="4648200" y="2133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>
            <a:off x="4953000" y="1371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>
            <a:off x="4800600" y="1447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1" name="Line 87"/>
          <p:cNvSpPr>
            <a:spLocks noChangeShapeType="1"/>
          </p:cNvSpPr>
          <p:nvPr/>
        </p:nvSpPr>
        <p:spPr bwMode="auto">
          <a:xfrm>
            <a:off x="4648200" y="1828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2" name="Line 88"/>
          <p:cNvSpPr>
            <a:spLocks noChangeShapeType="1"/>
          </p:cNvSpPr>
          <p:nvPr/>
        </p:nvSpPr>
        <p:spPr bwMode="auto">
          <a:xfrm>
            <a:off x="4648200" y="609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3" name="Line 89"/>
          <p:cNvSpPr>
            <a:spLocks noChangeShapeType="1"/>
          </p:cNvSpPr>
          <p:nvPr/>
        </p:nvSpPr>
        <p:spPr bwMode="auto">
          <a:xfrm flipV="1">
            <a:off x="4648200" y="533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4" name="Line 90"/>
          <p:cNvSpPr>
            <a:spLocks noChangeShapeType="1"/>
          </p:cNvSpPr>
          <p:nvPr/>
        </p:nvSpPr>
        <p:spPr bwMode="auto">
          <a:xfrm>
            <a:off x="46482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5" name="Line 91"/>
          <p:cNvSpPr>
            <a:spLocks noChangeShapeType="1"/>
          </p:cNvSpPr>
          <p:nvPr/>
        </p:nvSpPr>
        <p:spPr bwMode="auto">
          <a:xfrm>
            <a:off x="4953000" y="533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6" name="Line 92"/>
          <p:cNvSpPr>
            <a:spLocks noChangeShapeType="1"/>
          </p:cNvSpPr>
          <p:nvPr/>
        </p:nvSpPr>
        <p:spPr bwMode="auto">
          <a:xfrm>
            <a:off x="4800600" y="609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7" name="Line 93"/>
          <p:cNvSpPr>
            <a:spLocks noChangeShapeType="1"/>
          </p:cNvSpPr>
          <p:nvPr/>
        </p:nvSpPr>
        <p:spPr bwMode="auto">
          <a:xfrm>
            <a:off x="4648200" y="99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18" name="Rectangle 94"/>
          <p:cNvSpPr>
            <a:spLocks noChangeArrowheads="1"/>
          </p:cNvSpPr>
          <p:nvPr/>
        </p:nvSpPr>
        <p:spPr bwMode="auto">
          <a:xfrm>
            <a:off x="4572000" y="55626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6719" name="Line 95"/>
          <p:cNvSpPr>
            <a:spLocks noChangeShapeType="1"/>
          </p:cNvSpPr>
          <p:nvPr/>
        </p:nvSpPr>
        <p:spPr bwMode="auto">
          <a:xfrm>
            <a:off x="4724400" y="5410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20" name="Line 96"/>
          <p:cNvSpPr>
            <a:spLocks noChangeShapeType="1"/>
          </p:cNvSpPr>
          <p:nvPr/>
        </p:nvSpPr>
        <p:spPr bwMode="auto">
          <a:xfrm>
            <a:off x="47244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6721" name="Line 97"/>
          <p:cNvSpPr>
            <a:spLocks noChangeShapeType="1"/>
          </p:cNvSpPr>
          <p:nvPr/>
        </p:nvSpPr>
        <p:spPr bwMode="auto">
          <a:xfrm>
            <a:off x="5029200" y="5410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429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60" name="Arc 12"/>
          <p:cNvSpPr>
            <a:spLocks/>
          </p:cNvSpPr>
          <p:nvPr/>
        </p:nvSpPr>
        <p:spPr bwMode="auto">
          <a:xfrm flipH="1">
            <a:off x="36576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61" name="Arc 13"/>
          <p:cNvSpPr>
            <a:spLocks/>
          </p:cNvSpPr>
          <p:nvPr/>
        </p:nvSpPr>
        <p:spPr bwMode="auto">
          <a:xfrm>
            <a:off x="48768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62" name="Arc 14"/>
          <p:cNvSpPr>
            <a:spLocks/>
          </p:cNvSpPr>
          <p:nvPr/>
        </p:nvSpPr>
        <p:spPr bwMode="auto">
          <a:xfrm flipH="1" flipV="1">
            <a:off x="36576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3429000" y="3048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3276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6576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32766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37338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2004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32004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35814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100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72" name="Oval 24"/>
          <p:cNvSpPr>
            <a:spLocks noChangeArrowheads="1"/>
          </p:cNvSpPr>
          <p:nvPr/>
        </p:nvSpPr>
        <p:spPr bwMode="auto">
          <a:xfrm>
            <a:off x="5334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73" name="Arc 25"/>
          <p:cNvSpPr>
            <a:spLocks/>
          </p:cNvSpPr>
          <p:nvPr/>
        </p:nvSpPr>
        <p:spPr bwMode="auto">
          <a:xfrm flipV="1">
            <a:off x="48006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4" name="Arc 26"/>
          <p:cNvSpPr>
            <a:spLocks/>
          </p:cNvSpPr>
          <p:nvPr/>
        </p:nvSpPr>
        <p:spPr bwMode="auto">
          <a:xfrm flipH="1">
            <a:off x="3733800" y="1752600"/>
            <a:ext cx="1143000" cy="10668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5" name="Arc 27"/>
          <p:cNvSpPr>
            <a:spLocks/>
          </p:cNvSpPr>
          <p:nvPr/>
        </p:nvSpPr>
        <p:spPr bwMode="auto">
          <a:xfrm>
            <a:off x="4800600" y="17526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6" name="Arc 28"/>
          <p:cNvSpPr>
            <a:spLocks/>
          </p:cNvSpPr>
          <p:nvPr/>
        </p:nvSpPr>
        <p:spPr bwMode="auto">
          <a:xfrm flipH="1" flipV="1">
            <a:off x="3657600" y="4191000"/>
            <a:ext cx="1066800" cy="1066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7" name="Arc 29"/>
          <p:cNvSpPr>
            <a:spLocks/>
          </p:cNvSpPr>
          <p:nvPr/>
        </p:nvSpPr>
        <p:spPr bwMode="auto">
          <a:xfrm flipV="1">
            <a:off x="4800600" y="4114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8" name="Arc 30"/>
          <p:cNvSpPr>
            <a:spLocks/>
          </p:cNvSpPr>
          <p:nvPr/>
        </p:nvSpPr>
        <p:spPr bwMode="auto">
          <a:xfrm flipH="1">
            <a:off x="3733800" y="1143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79" name="Arc 31"/>
          <p:cNvSpPr>
            <a:spLocks/>
          </p:cNvSpPr>
          <p:nvPr/>
        </p:nvSpPr>
        <p:spPr bwMode="auto">
          <a:xfrm flipH="1" flipV="1">
            <a:off x="3733800" y="41910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80" name="Arc 32"/>
          <p:cNvSpPr>
            <a:spLocks/>
          </p:cNvSpPr>
          <p:nvPr/>
        </p:nvSpPr>
        <p:spPr bwMode="auto">
          <a:xfrm>
            <a:off x="4800600" y="1143000"/>
            <a:ext cx="1219200" cy="17526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42204017 h 21600"/>
              <a:gd name="T4" fmla="*/ 0 w 21600"/>
              <a:gd name="T5" fmla="*/ 142204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81" name="Arc 33"/>
          <p:cNvSpPr>
            <a:spLocks/>
          </p:cNvSpPr>
          <p:nvPr/>
        </p:nvSpPr>
        <p:spPr bwMode="auto">
          <a:xfrm flipV="1">
            <a:off x="4800600" y="4114800"/>
            <a:ext cx="1219200" cy="1676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7682" name="Oval 34"/>
          <p:cNvSpPr>
            <a:spLocks noChangeArrowheads="1"/>
          </p:cNvSpPr>
          <p:nvPr/>
        </p:nvSpPr>
        <p:spPr bwMode="auto">
          <a:xfrm>
            <a:off x="3581400" y="31242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3429000" y="35052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810000" y="35052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3429000" y="37338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>
            <a:off x="3886200" y="38100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H="1">
            <a:off x="3352800" y="37338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V="1">
            <a:off x="3352800" y="40386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3733800" y="40386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962400" y="38100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3733800" y="32766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3581400" y="3657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3962400" y="3657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581400" y="38862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4038600" y="39624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 flipH="1">
            <a:off x="3505200" y="38862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 flipV="1">
            <a:off x="3505200" y="41910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3886200" y="41910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4114800" y="39624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0" name="Oval 52"/>
          <p:cNvSpPr>
            <a:spLocks noChangeArrowheads="1"/>
          </p:cNvSpPr>
          <p:nvPr/>
        </p:nvSpPr>
        <p:spPr bwMode="auto">
          <a:xfrm>
            <a:off x="3886200" y="3429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 flipH="1">
            <a:off x="3733800" y="3810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4114800" y="3810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 flipV="1">
            <a:off x="3733800" y="4038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4191000" y="4114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 flipH="1">
            <a:off x="3657600" y="4038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 flipV="1">
            <a:off x="3657600" y="4343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4038600" y="4343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4267200" y="4114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>
            <a:off x="46482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4648200" y="2209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>
            <a:off x="4648200" y="2971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4953000" y="2209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48006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46482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48006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 flipV="1">
            <a:off x="4800600" y="2362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>
            <a:off x="4800600" y="3124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>
            <a:off x="5105400" y="2362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>
            <a:off x="49530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0" name="Line 72"/>
          <p:cNvSpPr>
            <a:spLocks noChangeShapeType="1"/>
          </p:cNvSpPr>
          <p:nvPr/>
        </p:nvSpPr>
        <p:spPr bwMode="auto">
          <a:xfrm>
            <a:off x="48006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4953000" y="2590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2" name="Line 74"/>
          <p:cNvSpPr>
            <a:spLocks noChangeShapeType="1"/>
          </p:cNvSpPr>
          <p:nvPr/>
        </p:nvSpPr>
        <p:spPr bwMode="auto">
          <a:xfrm flipV="1">
            <a:off x="4953000" y="2514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4953000" y="3276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4" name="Line 76"/>
          <p:cNvSpPr>
            <a:spLocks noChangeShapeType="1"/>
          </p:cNvSpPr>
          <p:nvPr/>
        </p:nvSpPr>
        <p:spPr bwMode="auto">
          <a:xfrm>
            <a:off x="5257800" y="2514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5" name="Line 77"/>
          <p:cNvSpPr>
            <a:spLocks noChangeShapeType="1"/>
          </p:cNvSpPr>
          <p:nvPr/>
        </p:nvSpPr>
        <p:spPr bwMode="auto">
          <a:xfrm>
            <a:off x="5105400" y="2590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6" name="Line 78"/>
          <p:cNvSpPr>
            <a:spLocks noChangeShapeType="1"/>
          </p:cNvSpPr>
          <p:nvPr/>
        </p:nvSpPr>
        <p:spPr bwMode="auto">
          <a:xfrm>
            <a:off x="4953000" y="2971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27" name="Oval 79"/>
          <p:cNvSpPr>
            <a:spLocks noChangeArrowheads="1"/>
          </p:cNvSpPr>
          <p:nvPr/>
        </p:nvSpPr>
        <p:spPr bwMode="auto">
          <a:xfrm>
            <a:off x="5486400" y="32004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28" name="Oval 80"/>
          <p:cNvSpPr>
            <a:spLocks noChangeArrowheads="1"/>
          </p:cNvSpPr>
          <p:nvPr/>
        </p:nvSpPr>
        <p:spPr bwMode="auto">
          <a:xfrm>
            <a:off x="5638800" y="33528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29" name="Rectangle 81"/>
          <p:cNvSpPr>
            <a:spLocks noChangeArrowheads="1"/>
          </p:cNvSpPr>
          <p:nvPr/>
        </p:nvSpPr>
        <p:spPr bwMode="auto">
          <a:xfrm>
            <a:off x="4572000" y="4572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30" name="Line 82"/>
          <p:cNvSpPr>
            <a:spLocks noChangeShapeType="1"/>
          </p:cNvSpPr>
          <p:nvPr/>
        </p:nvSpPr>
        <p:spPr bwMode="auto">
          <a:xfrm>
            <a:off x="47244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1" name="Line 83"/>
          <p:cNvSpPr>
            <a:spLocks noChangeShapeType="1"/>
          </p:cNvSpPr>
          <p:nvPr/>
        </p:nvSpPr>
        <p:spPr bwMode="auto">
          <a:xfrm>
            <a:off x="5029200" y="4419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>
            <a:off x="4724400" y="4419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3" name="Rectangle 85"/>
          <p:cNvSpPr>
            <a:spLocks noChangeArrowheads="1"/>
          </p:cNvSpPr>
          <p:nvPr/>
        </p:nvSpPr>
        <p:spPr bwMode="auto">
          <a:xfrm>
            <a:off x="4572000" y="5105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34" name="Line 86"/>
          <p:cNvSpPr>
            <a:spLocks noChangeShapeType="1"/>
          </p:cNvSpPr>
          <p:nvPr/>
        </p:nvSpPr>
        <p:spPr bwMode="auto">
          <a:xfrm>
            <a:off x="51816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5" name="Line 87"/>
          <p:cNvSpPr>
            <a:spLocks noChangeShapeType="1"/>
          </p:cNvSpPr>
          <p:nvPr/>
        </p:nvSpPr>
        <p:spPr bwMode="auto">
          <a:xfrm>
            <a:off x="48768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6" name="Rectangle 88"/>
          <p:cNvSpPr>
            <a:spLocks noChangeArrowheads="1"/>
          </p:cNvSpPr>
          <p:nvPr/>
        </p:nvSpPr>
        <p:spPr bwMode="auto">
          <a:xfrm>
            <a:off x="4572000" y="57150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37" name="Line 89"/>
          <p:cNvSpPr>
            <a:spLocks noChangeShapeType="1"/>
          </p:cNvSpPr>
          <p:nvPr/>
        </p:nvSpPr>
        <p:spPr bwMode="auto">
          <a:xfrm>
            <a:off x="4724400" y="55626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8" name="Line 90"/>
          <p:cNvSpPr>
            <a:spLocks noChangeShapeType="1"/>
          </p:cNvSpPr>
          <p:nvPr/>
        </p:nvSpPr>
        <p:spPr bwMode="auto">
          <a:xfrm>
            <a:off x="5029200" y="55626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39" name="Line 91"/>
          <p:cNvSpPr>
            <a:spLocks noChangeShapeType="1"/>
          </p:cNvSpPr>
          <p:nvPr/>
        </p:nvSpPr>
        <p:spPr bwMode="auto">
          <a:xfrm>
            <a:off x="4724400" y="55626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0" name="Line 92"/>
          <p:cNvSpPr>
            <a:spLocks noChangeShapeType="1"/>
          </p:cNvSpPr>
          <p:nvPr/>
        </p:nvSpPr>
        <p:spPr bwMode="auto">
          <a:xfrm>
            <a:off x="4724400" y="4953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1" name="Line 93"/>
          <p:cNvSpPr>
            <a:spLocks noChangeShapeType="1"/>
          </p:cNvSpPr>
          <p:nvPr/>
        </p:nvSpPr>
        <p:spPr bwMode="auto">
          <a:xfrm>
            <a:off x="4724400" y="4953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2" name="Line 94"/>
          <p:cNvSpPr>
            <a:spLocks noChangeShapeType="1"/>
          </p:cNvSpPr>
          <p:nvPr/>
        </p:nvSpPr>
        <p:spPr bwMode="auto">
          <a:xfrm>
            <a:off x="5029200" y="4953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3" name="Rectangle 95"/>
          <p:cNvSpPr>
            <a:spLocks noChangeArrowheads="1"/>
          </p:cNvSpPr>
          <p:nvPr/>
        </p:nvSpPr>
        <p:spPr bwMode="auto">
          <a:xfrm>
            <a:off x="4724400" y="4724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44" name="Line 96"/>
          <p:cNvSpPr>
            <a:spLocks noChangeShapeType="1"/>
          </p:cNvSpPr>
          <p:nvPr/>
        </p:nvSpPr>
        <p:spPr bwMode="auto">
          <a:xfrm>
            <a:off x="48768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5" name="Line 97"/>
          <p:cNvSpPr>
            <a:spLocks noChangeShapeType="1"/>
          </p:cNvSpPr>
          <p:nvPr/>
        </p:nvSpPr>
        <p:spPr bwMode="auto">
          <a:xfrm>
            <a:off x="5181600" y="4572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6" name="Line 98"/>
          <p:cNvSpPr>
            <a:spLocks noChangeShapeType="1"/>
          </p:cNvSpPr>
          <p:nvPr/>
        </p:nvSpPr>
        <p:spPr bwMode="auto">
          <a:xfrm>
            <a:off x="4876800" y="4572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7" name="Rectangle 99"/>
          <p:cNvSpPr>
            <a:spLocks noChangeArrowheads="1"/>
          </p:cNvSpPr>
          <p:nvPr/>
        </p:nvSpPr>
        <p:spPr bwMode="auto">
          <a:xfrm>
            <a:off x="4724400" y="5257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48" name="Line 100"/>
          <p:cNvSpPr>
            <a:spLocks noChangeShapeType="1"/>
          </p:cNvSpPr>
          <p:nvPr/>
        </p:nvSpPr>
        <p:spPr bwMode="auto">
          <a:xfrm>
            <a:off x="53340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49" name="Line 101"/>
          <p:cNvSpPr>
            <a:spLocks noChangeShapeType="1"/>
          </p:cNvSpPr>
          <p:nvPr/>
        </p:nvSpPr>
        <p:spPr bwMode="auto">
          <a:xfrm>
            <a:off x="5029200" y="4724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0" name="Rectangle 102"/>
          <p:cNvSpPr>
            <a:spLocks noChangeArrowheads="1"/>
          </p:cNvSpPr>
          <p:nvPr/>
        </p:nvSpPr>
        <p:spPr bwMode="auto">
          <a:xfrm>
            <a:off x="4724400" y="5867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51" name="Line 103"/>
          <p:cNvSpPr>
            <a:spLocks noChangeShapeType="1"/>
          </p:cNvSpPr>
          <p:nvPr/>
        </p:nvSpPr>
        <p:spPr bwMode="auto">
          <a:xfrm>
            <a:off x="4876800" y="57150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2" name="Line 104"/>
          <p:cNvSpPr>
            <a:spLocks noChangeShapeType="1"/>
          </p:cNvSpPr>
          <p:nvPr/>
        </p:nvSpPr>
        <p:spPr bwMode="auto">
          <a:xfrm>
            <a:off x="5181600" y="57150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3" name="Line 105"/>
          <p:cNvSpPr>
            <a:spLocks noChangeShapeType="1"/>
          </p:cNvSpPr>
          <p:nvPr/>
        </p:nvSpPr>
        <p:spPr bwMode="auto">
          <a:xfrm>
            <a:off x="4876800" y="57150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4" name="Line 106"/>
          <p:cNvSpPr>
            <a:spLocks noChangeShapeType="1"/>
          </p:cNvSpPr>
          <p:nvPr/>
        </p:nvSpPr>
        <p:spPr bwMode="auto">
          <a:xfrm>
            <a:off x="48768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5" name="Line 107"/>
          <p:cNvSpPr>
            <a:spLocks noChangeShapeType="1"/>
          </p:cNvSpPr>
          <p:nvPr/>
        </p:nvSpPr>
        <p:spPr bwMode="auto">
          <a:xfrm>
            <a:off x="4876800" y="5105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6" name="Line 108"/>
          <p:cNvSpPr>
            <a:spLocks noChangeShapeType="1"/>
          </p:cNvSpPr>
          <p:nvPr/>
        </p:nvSpPr>
        <p:spPr bwMode="auto">
          <a:xfrm>
            <a:off x="5181600" y="5105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7" name="Rectangle 109"/>
          <p:cNvSpPr>
            <a:spLocks noChangeArrowheads="1"/>
          </p:cNvSpPr>
          <p:nvPr/>
        </p:nvSpPr>
        <p:spPr bwMode="auto">
          <a:xfrm>
            <a:off x="4876800" y="4876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58" name="Line 110"/>
          <p:cNvSpPr>
            <a:spLocks noChangeShapeType="1"/>
          </p:cNvSpPr>
          <p:nvPr/>
        </p:nvSpPr>
        <p:spPr bwMode="auto">
          <a:xfrm>
            <a:off x="50292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59" name="Line 111"/>
          <p:cNvSpPr>
            <a:spLocks noChangeShapeType="1"/>
          </p:cNvSpPr>
          <p:nvPr/>
        </p:nvSpPr>
        <p:spPr bwMode="auto">
          <a:xfrm>
            <a:off x="53340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0" name="Line 112"/>
          <p:cNvSpPr>
            <a:spLocks noChangeShapeType="1"/>
          </p:cNvSpPr>
          <p:nvPr/>
        </p:nvSpPr>
        <p:spPr bwMode="auto">
          <a:xfrm>
            <a:off x="5029200" y="4724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1" name="Rectangle 113"/>
          <p:cNvSpPr>
            <a:spLocks noChangeArrowheads="1"/>
          </p:cNvSpPr>
          <p:nvPr/>
        </p:nvSpPr>
        <p:spPr bwMode="auto">
          <a:xfrm>
            <a:off x="4876800" y="54102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62" name="Line 114"/>
          <p:cNvSpPr>
            <a:spLocks noChangeShapeType="1"/>
          </p:cNvSpPr>
          <p:nvPr/>
        </p:nvSpPr>
        <p:spPr bwMode="auto">
          <a:xfrm>
            <a:off x="54864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3" name="Line 115"/>
          <p:cNvSpPr>
            <a:spLocks noChangeShapeType="1"/>
          </p:cNvSpPr>
          <p:nvPr/>
        </p:nvSpPr>
        <p:spPr bwMode="auto">
          <a:xfrm>
            <a:off x="5181600" y="4876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4" name="Rectangle 116"/>
          <p:cNvSpPr>
            <a:spLocks noChangeArrowheads="1"/>
          </p:cNvSpPr>
          <p:nvPr/>
        </p:nvSpPr>
        <p:spPr bwMode="auto">
          <a:xfrm>
            <a:off x="4876800" y="6019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7765" name="Line 117"/>
          <p:cNvSpPr>
            <a:spLocks noChangeShapeType="1"/>
          </p:cNvSpPr>
          <p:nvPr/>
        </p:nvSpPr>
        <p:spPr bwMode="auto">
          <a:xfrm>
            <a:off x="5029200" y="58674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6" name="Line 118"/>
          <p:cNvSpPr>
            <a:spLocks noChangeShapeType="1"/>
          </p:cNvSpPr>
          <p:nvPr/>
        </p:nvSpPr>
        <p:spPr bwMode="auto">
          <a:xfrm>
            <a:off x="5334000" y="58674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7" name="Line 119"/>
          <p:cNvSpPr>
            <a:spLocks noChangeShapeType="1"/>
          </p:cNvSpPr>
          <p:nvPr/>
        </p:nvSpPr>
        <p:spPr bwMode="auto">
          <a:xfrm>
            <a:off x="5029200" y="58674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8" name="Line 120"/>
          <p:cNvSpPr>
            <a:spLocks noChangeShapeType="1"/>
          </p:cNvSpPr>
          <p:nvPr/>
        </p:nvSpPr>
        <p:spPr bwMode="auto">
          <a:xfrm>
            <a:off x="5029200" y="5257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69" name="Line 121"/>
          <p:cNvSpPr>
            <a:spLocks noChangeShapeType="1"/>
          </p:cNvSpPr>
          <p:nvPr/>
        </p:nvSpPr>
        <p:spPr bwMode="auto">
          <a:xfrm>
            <a:off x="5029200" y="5257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0" name="Line 122"/>
          <p:cNvSpPr>
            <a:spLocks noChangeShapeType="1"/>
          </p:cNvSpPr>
          <p:nvPr/>
        </p:nvSpPr>
        <p:spPr bwMode="auto">
          <a:xfrm>
            <a:off x="5334000" y="5257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1" name="Line 123"/>
          <p:cNvSpPr>
            <a:spLocks noChangeShapeType="1"/>
          </p:cNvSpPr>
          <p:nvPr/>
        </p:nvSpPr>
        <p:spPr bwMode="auto">
          <a:xfrm>
            <a:off x="4572000" y="137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2" name="Line 124"/>
          <p:cNvSpPr>
            <a:spLocks noChangeShapeType="1"/>
          </p:cNvSpPr>
          <p:nvPr/>
        </p:nvSpPr>
        <p:spPr bwMode="auto">
          <a:xfrm flipV="1">
            <a:off x="45720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3" name="Line 125"/>
          <p:cNvSpPr>
            <a:spLocks noChangeShapeType="1"/>
          </p:cNvSpPr>
          <p:nvPr/>
        </p:nvSpPr>
        <p:spPr bwMode="auto">
          <a:xfrm>
            <a:off x="4572000" y="2057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4" name="Line 126"/>
          <p:cNvSpPr>
            <a:spLocks noChangeShapeType="1"/>
          </p:cNvSpPr>
          <p:nvPr/>
        </p:nvSpPr>
        <p:spPr bwMode="auto">
          <a:xfrm>
            <a:off x="4876800" y="1295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5" name="Line 127"/>
          <p:cNvSpPr>
            <a:spLocks noChangeShapeType="1"/>
          </p:cNvSpPr>
          <p:nvPr/>
        </p:nvSpPr>
        <p:spPr bwMode="auto">
          <a:xfrm>
            <a:off x="4724400" y="1371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6" name="Line 128"/>
          <p:cNvSpPr>
            <a:spLocks noChangeShapeType="1"/>
          </p:cNvSpPr>
          <p:nvPr/>
        </p:nvSpPr>
        <p:spPr bwMode="auto">
          <a:xfrm>
            <a:off x="4572000" y="175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7" name="Line 129"/>
          <p:cNvSpPr>
            <a:spLocks noChangeShapeType="1"/>
          </p:cNvSpPr>
          <p:nvPr/>
        </p:nvSpPr>
        <p:spPr bwMode="auto">
          <a:xfrm>
            <a:off x="4724400" y="1524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8" name="Line 130"/>
          <p:cNvSpPr>
            <a:spLocks noChangeShapeType="1"/>
          </p:cNvSpPr>
          <p:nvPr/>
        </p:nvSpPr>
        <p:spPr bwMode="auto">
          <a:xfrm flipV="1">
            <a:off x="4724400" y="1447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79" name="Line 131"/>
          <p:cNvSpPr>
            <a:spLocks noChangeShapeType="1"/>
          </p:cNvSpPr>
          <p:nvPr/>
        </p:nvSpPr>
        <p:spPr bwMode="auto">
          <a:xfrm>
            <a:off x="4724400" y="2209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0" name="Line 132"/>
          <p:cNvSpPr>
            <a:spLocks noChangeShapeType="1"/>
          </p:cNvSpPr>
          <p:nvPr/>
        </p:nvSpPr>
        <p:spPr bwMode="auto">
          <a:xfrm>
            <a:off x="5029200" y="144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1" name="Line 133"/>
          <p:cNvSpPr>
            <a:spLocks noChangeShapeType="1"/>
          </p:cNvSpPr>
          <p:nvPr/>
        </p:nvSpPr>
        <p:spPr bwMode="auto">
          <a:xfrm>
            <a:off x="4876800" y="1524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2" name="Line 134"/>
          <p:cNvSpPr>
            <a:spLocks noChangeShapeType="1"/>
          </p:cNvSpPr>
          <p:nvPr/>
        </p:nvSpPr>
        <p:spPr bwMode="auto">
          <a:xfrm>
            <a:off x="4724400" y="1905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3" name="Line 135"/>
          <p:cNvSpPr>
            <a:spLocks noChangeShapeType="1"/>
          </p:cNvSpPr>
          <p:nvPr/>
        </p:nvSpPr>
        <p:spPr bwMode="auto">
          <a:xfrm>
            <a:off x="48768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4" name="Line 136"/>
          <p:cNvSpPr>
            <a:spLocks noChangeShapeType="1"/>
          </p:cNvSpPr>
          <p:nvPr/>
        </p:nvSpPr>
        <p:spPr bwMode="auto">
          <a:xfrm flipV="1">
            <a:off x="4876800" y="1600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5" name="Line 137"/>
          <p:cNvSpPr>
            <a:spLocks noChangeShapeType="1"/>
          </p:cNvSpPr>
          <p:nvPr/>
        </p:nvSpPr>
        <p:spPr bwMode="auto">
          <a:xfrm>
            <a:off x="4876800" y="2362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6" name="Line 138"/>
          <p:cNvSpPr>
            <a:spLocks noChangeShapeType="1"/>
          </p:cNvSpPr>
          <p:nvPr/>
        </p:nvSpPr>
        <p:spPr bwMode="auto">
          <a:xfrm>
            <a:off x="5181600" y="1600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7" name="Line 139"/>
          <p:cNvSpPr>
            <a:spLocks noChangeShapeType="1"/>
          </p:cNvSpPr>
          <p:nvPr/>
        </p:nvSpPr>
        <p:spPr bwMode="auto">
          <a:xfrm>
            <a:off x="50292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8" name="Line 140"/>
          <p:cNvSpPr>
            <a:spLocks noChangeShapeType="1"/>
          </p:cNvSpPr>
          <p:nvPr/>
        </p:nvSpPr>
        <p:spPr bwMode="auto">
          <a:xfrm>
            <a:off x="4876800" y="205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89" name="Line 141"/>
          <p:cNvSpPr>
            <a:spLocks noChangeShapeType="1"/>
          </p:cNvSpPr>
          <p:nvPr/>
        </p:nvSpPr>
        <p:spPr bwMode="auto">
          <a:xfrm>
            <a:off x="4495800" y="609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0" name="Line 142"/>
          <p:cNvSpPr>
            <a:spLocks noChangeShapeType="1"/>
          </p:cNvSpPr>
          <p:nvPr/>
        </p:nvSpPr>
        <p:spPr bwMode="auto">
          <a:xfrm flipV="1">
            <a:off x="4495800" y="533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1" name="Line 143"/>
          <p:cNvSpPr>
            <a:spLocks noChangeShapeType="1"/>
          </p:cNvSpPr>
          <p:nvPr/>
        </p:nvSpPr>
        <p:spPr bwMode="auto">
          <a:xfrm>
            <a:off x="4495800" y="1295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2" name="Line 144"/>
          <p:cNvSpPr>
            <a:spLocks noChangeShapeType="1"/>
          </p:cNvSpPr>
          <p:nvPr/>
        </p:nvSpPr>
        <p:spPr bwMode="auto">
          <a:xfrm>
            <a:off x="4800600" y="533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3" name="Line 145"/>
          <p:cNvSpPr>
            <a:spLocks noChangeShapeType="1"/>
          </p:cNvSpPr>
          <p:nvPr/>
        </p:nvSpPr>
        <p:spPr bwMode="auto">
          <a:xfrm>
            <a:off x="4648200" y="609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4" name="Line 146"/>
          <p:cNvSpPr>
            <a:spLocks noChangeShapeType="1"/>
          </p:cNvSpPr>
          <p:nvPr/>
        </p:nvSpPr>
        <p:spPr bwMode="auto">
          <a:xfrm>
            <a:off x="4495800" y="990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5" name="Line 147"/>
          <p:cNvSpPr>
            <a:spLocks noChangeShapeType="1"/>
          </p:cNvSpPr>
          <p:nvPr/>
        </p:nvSpPr>
        <p:spPr bwMode="auto">
          <a:xfrm>
            <a:off x="4648200" y="76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6" name="Line 148"/>
          <p:cNvSpPr>
            <a:spLocks noChangeShapeType="1"/>
          </p:cNvSpPr>
          <p:nvPr/>
        </p:nvSpPr>
        <p:spPr bwMode="auto">
          <a:xfrm flipV="1">
            <a:off x="4648200" y="685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7" name="Line 149"/>
          <p:cNvSpPr>
            <a:spLocks noChangeShapeType="1"/>
          </p:cNvSpPr>
          <p:nvPr/>
        </p:nvSpPr>
        <p:spPr bwMode="auto">
          <a:xfrm>
            <a:off x="4648200" y="1447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8" name="Line 150"/>
          <p:cNvSpPr>
            <a:spLocks noChangeShapeType="1"/>
          </p:cNvSpPr>
          <p:nvPr/>
        </p:nvSpPr>
        <p:spPr bwMode="auto">
          <a:xfrm>
            <a:off x="4953000" y="685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99" name="Line 151"/>
          <p:cNvSpPr>
            <a:spLocks noChangeShapeType="1"/>
          </p:cNvSpPr>
          <p:nvPr/>
        </p:nvSpPr>
        <p:spPr bwMode="auto">
          <a:xfrm>
            <a:off x="4800600" y="76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0" name="Line 152"/>
          <p:cNvSpPr>
            <a:spLocks noChangeShapeType="1"/>
          </p:cNvSpPr>
          <p:nvPr/>
        </p:nvSpPr>
        <p:spPr bwMode="auto">
          <a:xfrm>
            <a:off x="4648200" y="1143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1" name="Line 153"/>
          <p:cNvSpPr>
            <a:spLocks noChangeShapeType="1"/>
          </p:cNvSpPr>
          <p:nvPr/>
        </p:nvSpPr>
        <p:spPr bwMode="auto">
          <a:xfrm>
            <a:off x="4800600" y="914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2" name="Line 154"/>
          <p:cNvSpPr>
            <a:spLocks noChangeShapeType="1"/>
          </p:cNvSpPr>
          <p:nvPr/>
        </p:nvSpPr>
        <p:spPr bwMode="auto">
          <a:xfrm flipV="1">
            <a:off x="4800600" y="838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3" name="Line 155"/>
          <p:cNvSpPr>
            <a:spLocks noChangeShapeType="1"/>
          </p:cNvSpPr>
          <p:nvPr/>
        </p:nvSpPr>
        <p:spPr bwMode="auto">
          <a:xfrm>
            <a:off x="4800600" y="1600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4" name="Line 156"/>
          <p:cNvSpPr>
            <a:spLocks noChangeShapeType="1"/>
          </p:cNvSpPr>
          <p:nvPr/>
        </p:nvSpPr>
        <p:spPr bwMode="auto">
          <a:xfrm>
            <a:off x="5105400" y="838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5" name="Line 157"/>
          <p:cNvSpPr>
            <a:spLocks noChangeShapeType="1"/>
          </p:cNvSpPr>
          <p:nvPr/>
        </p:nvSpPr>
        <p:spPr bwMode="auto">
          <a:xfrm>
            <a:off x="4953000" y="914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806" name="Line 158"/>
          <p:cNvSpPr>
            <a:spLocks noChangeShapeType="1"/>
          </p:cNvSpPr>
          <p:nvPr/>
        </p:nvSpPr>
        <p:spPr bwMode="auto">
          <a:xfrm>
            <a:off x="4800600" y="129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5638800" y="2667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 flipH="1">
            <a:off x="5486400" y="3048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867400" y="3048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5486400" y="3276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943600" y="3352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H="1">
            <a:off x="5410200" y="3276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5410200" y="3581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791200" y="3581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019800" y="3352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3" name="Arc 16"/>
          <p:cNvSpPr>
            <a:spLocks/>
          </p:cNvSpPr>
          <p:nvPr/>
        </p:nvSpPr>
        <p:spPr bwMode="auto">
          <a:xfrm flipV="1">
            <a:off x="4343400" y="36576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8684" name="Arc 17"/>
          <p:cNvSpPr>
            <a:spLocks/>
          </p:cNvSpPr>
          <p:nvPr/>
        </p:nvSpPr>
        <p:spPr bwMode="auto">
          <a:xfrm flipH="1" flipV="1">
            <a:off x="3200400" y="3733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8685" name="Oval 18"/>
          <p:cNvSpPr>
            <a:spLocks noChangeArrowheads="1"/>
          </p:cNvSpPr>
          <p:nvPr/>
        </p:nvSpPr>
        <p:spPr bwMode="auto">
          <a:xfrm>
            <a:off x="2667000" y="2667000"/>
            <a:ext cx="12192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8686" name="Arc 19"/>
          <p:cNvSpPr>
            <a:spLocks/>
          </p:cNvSpPr>
          <p:nvPr/>
        </p:nvSpPr>
        <p:spPr bwMode="auto">
          <a:xfrm flipH="1">
            <a:off x="3200400" y="2286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8687" name="Arc 20"/>
          <p:cNvSpPr>
            <a:spLocks/>
          </p:cNvSpPr>
          <p:nvPr/>
        </p:nvSpPr>
        <p:spPr bwMode="auto">
          <a:xfrm>
            <a:off x="4419600" y="22860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2514600" y="5410200"/>
            <a:ext cx="4035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AU" sz="3200"/>
              <a:t>Inspirational Learning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3657600" y="4343400"/>
            <a:ext cx="144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Finding out</a:t>
            </a:r>
            <a:endParaRPr lang="en-AU" sz="20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3581400" y="1600200"/>
            <a:ext cx="168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action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6629400" y="3048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6477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6858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6477000" y="3657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934200" y="3733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6400800" y="3657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6400800" y="3962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6781800" y="3962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010400" y="3733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1447800" y="32004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886200" y="5715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Finding out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581400" y="914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Taking action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133600" y="26670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2400" b="1" i="1">
                <a:solidFill>
                  <a:srgbClr val="FF0000"/>
                </a:solidFill>
              </a:rPr>
              <a:t>        Accepting          Applying</a:t>
            </a:r>
            <a:endParaRPr lang="en-AU" altLang="en-US" sz="2800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133600" y="4343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2400" b="1" i="1">
                <a:solidFill>
                  <a:srgbClr val="FF0000"/>
                </a:solidFill>
              </a:rPr>
              <a:t>      Focussing          Disengaging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419600" y="2057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2819400" y="3581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14" name="Arc 18"/>
          <p:cNvSpPr>
            <a:spLocks/>
          </p:cNvSpPr>
          <p:nvPr/>
        </p:nvSpPr>
        <p:spPr bwMode="auto">
          <a:xfrm>
            <a:off x="4267200" y="1600200"/>
            <a:ext cx="2514600" cy="1447800"/>
          </a:xfrm>
          <a:custGeom>
            <a:avLst/>
            <a:gdLst>
              <a:gd name="T0" fmla="*/ 0 w 21600"/>
              <a:gd name="T1" fmla="*/ 0 h 21600"/>
              <a:gd name="T2" fmla="*/ 292741350 w 21600"/>
              <a:gd name="T3" fmla="*/ 97042817 h 21600"/>
              <a:gd name="T4" fmla="*/ 0 w 21600"/>
              <a:gd name="T5" fmla="*/ 9704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15" name="Arc 19"/>
          <p:cNvSpPr>
            <a:spLocks/>
          </p:cNvSpPr>
          <p:nvPr/>
        </p:nvSpPr>
        <p:spPr bwMode="auto">
          <a:xfrm flipH="1">
            <a:off x="2057400" y="1600200"/>
            <a:ext cx="2133600" cy="1371600"/>
          </a:xfrm>
          <a:custGeom>
            <a:avLst/>
            <a:gdLst>
              <a:gd name="T0" fmla="*/ 0 w 21600"/>
              <a:gd name="T1" fmla="*/ 0 h 21600"/>
              <a:gd name="T2" fmla="*/ 21075226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16" name="Arc 20"/>
          <p:cNvSpPr>
            <a:spLocks/>
          </p:cNvSpPr>
          <p:nvPr/>
        </p:nvSpPr>
        <p:spPr bwMode="auto">
          <a:xfrm flipH="1" flipV="1">
            <a:off x="2057400" y="4114800"/>
            <a:ext cx="2209800" cy="1524000"/>
          </a:xfrm>
          <a:custGeom>
            <a:avLst/>
            <a:gdLst>
              <a:gd name="T0" fmla="*/ 0 w 21600"/>
              <a:gd name="T1" fmla="*/ 0 h 21600"/>
              <a:gd name="T2" fmla="*/ 226074817 w 21600"/>
              <a:gd name="T3" fmla="*/ 107526667 h 21600"/>
              <a:gd name="T4" fmla="*/ 0 w 21600"/>
              <a:gd name="T5" fmla="*/ 1075266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9717" name="Arc 21"/>
          <p:cNvSpPr>
            <a:spLocks/>
          </p:cNvSpPr>
          <p:nvPr/>
        </p:nvSpPr>
        <p:spPr bwMode="auto">
          <a:xfrm flipV="1">
            <a:off x="4267200" y="4038600"/>
            <a:ext cx="2514600" cy="1600200"/>
          </a:xfrm>
          <a:custGeom>
            <a:avLst/>
            <a:gdLst>
              <a:gd name="T0" fmla="*/ 0 w 21600"/>
              <a:gd name="T1" fmla="*/ 0 h 21600"/>
              <a:gd name="T2" fmla="*/ 292741350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44958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flipH="1">
            <a:off x="43434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4724400" y="3352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4343400" y="3581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4800600" y="3657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>
            <a:off x="4267200" y="3581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4267200" y="3886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4648200" y="3886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4876800" y="3657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6477000" y="3048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0732" name="Arc 12"/>
          <p:cNvSpPr>
            <a:spLocks/>
          </p:cNvSpPr>
          <p:nvPr/>
        </p:nvSpPr>
        <p:spPr bwMode="auto">
          <a:xfrm flipH="1">
            <a:off x="47244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3" name="Arc 13"/>
          <p:cNvSpPr>
            <a:spLocks/>
          </p:cNvSpPr>
          <p:nvPr/>
        </p:nvSpPr>
        <p:spPr bwMode="auto">
          <a:xfrm>
            <a:off x="59436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4" name="Arc 14"/>
          <p:cNvSpPr>
            <a:spLocks/>
          </p:cNvSpPr>
          <p:nvPr/>
        </p:nvSpPr>
        <p:spPr bwMode="auto">
          <a:xfrm flipH="1" flipV="1">
            <a:off x="47244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5" name="Arc 15"/>
          <p:cNvSpPr>
            <a:spLocks/>
          </p:cNvSpPr>
          <p:nvPr/>
        </p:nvSpPr>
        <p:spPr bwMode="auto">
          <a:xfrm flipV="1">
            <a:off x="58674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6" name="Arc 16"/>
          <p:cNvSpPr>
            <a:spLocks/>
          </p:cNvSpPr>
          <p:nvPr/>
        </p:nvSpPr>
        <p:spPr bwMode="auto">
          <a:xfrm flipV="1">
            <a:off x="3200400" y="39624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7" name="Arc 17"/>
          <p:cNvSpPr>
            <a:spLocks/>
          </p:cNvSpPr>
          <p:nvPr/>
        </p:nvSpPr>
        <p:spPr bwMode="auto">
          <a:xfrm flipH="1" flipV="1">
            <a:off x="2057400" y="40386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1524000" y="2971800"/>
            <a:ext cx="12192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0739" name="Arc 19"/>
          <p:cNvSpPr>
            <a:spLocks/>
          </p:cNvSpPr>
          <p:nvPr/>
        </p:nvSpPr>
        <p:spPr bwMode="auto">
          <a:xfrm flipH="1">
            <a:off x="2057400" y="25908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40" name="Arc 20"/>
          <p:cNvSpPr>
            <a:spLocks/>
          </p:cNvSpPr>
          <p:nvPr/>
        </p:nvSpPr>
        <p:spPr bwMode="auto">
          <a:xfrm>
            <a:off x="3276600" y="2590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1524000" y="4648200"/>
            <a:ext cx="685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AU" alt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inspirational inquiry    experiential inquiry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895600"/>
            <a:ext cx="838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Complexity = High Variety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4343400" y="3048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>
            <a:off x="4191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572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4191000" y="3657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648200" y="3733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4114800" y="3657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4114800" y="3962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4495800" y="3962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4724400" y="3733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248400" y="3124200"/>
            <a:ext cx="1219200" cy="914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56" name="Arc 12"/>
          <p:cNvSpPr>
            <a:spLocks/>
          </p:cNvSpPr>
          <p:nvPr/>
        </p:nvSpPr>
        <p:spPr bwMode="auto">
          <a:xfrm flipH="1">
            <a:off x="4572000" y="2667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57" name="Arc 14"/>
          <p:cNvSpPr>
            <a:spLocks/>
          </p:cNvSpPr>
          <p:nvPr/>
        </p:nvSpPr>
        <p:spPr bwMode="auto">
          <a:xfrm flipH="1" flipV="1">
            <a:off x="4572000" y="4114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58" name="Arc 15"/>
          <p:cNvSpPr>
            <a:spLocks/>
          </p:cNvSpPr>
          <p:nvPr/>
        </p:nvSpPr>
        <p:spPr bwMode="auto">
          <a:xfrm flipV="1">
            <a:off x="5715000" y="40386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59" name="Oval 16"/>
          <p:cNvSpPr>
            <a:spLocks noChangeArrowheads="1"/>
          </p:cNvSpPr>
          <p:nvPr/>
        </p:nvSpPr>
        <p:spPr bwMode="auto">
          <a:xfrm>
            <a:off x="4343400" y="31242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 flipH="1">
            <a:off x="4191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4572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 flipV="1">
            <a:off x="4191000" y="3657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3" name="Line 20"/>
          <p:cNvSpPr>
            <a:spLocks noChangeShapeType="1"/>
          </p:cNvSpPr>
          <p:nvPr/>
        </p:nvSpPr>
        <p:spPr bwMode="auto">
          <a:xfrm>
            <a:off x="4648200" y="3733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4" name="Line 21"/>
          <p:cNvSpPr>
            <a:spLocks noChangeShapeType="1"/>
          </p:cNvSpPr>
          <p:nvPr/>
        </p:nvSpPr>
        <p:spPr bwMode="auto">
          <a:xfrm flipH="1">
            <a:off x="4114800" y="3657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5" name="Line 22"/>
          <p:cNvSpPr>
            <a:spLocks noChangeShapeType="1"/>
          </p:cNvSpPr>
          <p:nvPr/>
        </p:nvSpPr>
        <p:spPr bwMode="auto">
          <a:xfrm flipV="1">
            <a:off x="4114800" y="3962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6" name="Line 23"/>
          <p:cNvSpPr>
            <a:spLocks noChangeShapeType="1"/>
          </p:cNvSpPr>
          <p:nvPr/>
        </p:nvSpPr>
        <p:spPr bwMode="auto">
          <a:xfrm>
            <a:off x="4495800" y="3962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7" name="Line 24"/>
          <p:cNvSpPr>
            <a:spLocks noChangeShapeType="1"/>
          </p:cNvSpPr>
          <p:nvPr/>
        </p:nvSpPr>
        <p:spPr bwMode="auto">
          <a:xfrm>
            <a:off x="4724400" y="3733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68" name="Oval 25"/>
          <p:cNvSpPr>
            <a:spLocks noChangeArrowheads="1"/>
          </p:cNvSpPr>
          <p:nvPr/>
        </p:nvSpPr>
        <p:spPr bwMode="auto">
          <a:xfrm>
            <a:off x="6248400" y="31242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69" name="Arc 26"/>
          <p:cNvSpPr>
            <a:spLocks/>
          </p:cNvSpPr>
          <p:nvPr/>
        </p:nvSpPr>
        <p:spPr bwMode="auto">
          <a:xfrm flipH="1">
            <a:off x="4648200" y="1828800"/>
            <a:ext cx="1143000" cy="10668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0" name="Arc 27"/>
          <p:cNvSpPr>
            <a:spLocks/>
          </p:cNvSpPr>
          <p:nvPr/>
        </p:nvSpPr>
        <p:spPr bwMode="auto">
          <a:xfrm>
            <a:off x="5715000" y="18288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1" name="Arc 28"/>
          <p:cNvSpPr>
            <a:spLocks/>
          </p:cNvSpPr>
          <p:nvPr/>
        </p:nvSpPr>
        <p:spPr bwMode="auto">
          <a:xfrm flipH="1" flipV="1">
            <a:off x="4648200" y="4267200"/>
            <a:ext cx="1066800" cy="10668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52688067 h 21600"/>
              <a:gd name="T4" fmla="*/ 0 w 21600"/>
              <a:gd name="T5" fmla="*/ 52688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2" name="Arc 29"/>
          <p:cNvSpPr>
            <a:spLocks/>
          </p:cNvSpPr>
          <p:nvPr/>
        </p:nvSpPr>
        <p:spPr bwMode="auto">
          <a:xfrm flipV="1">
            <a:off x="5715000" y="4191000"/>
            <a:ext cx="1219200" cy="1143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3" name="Arc 30"/>
          <p:cNvSpPr>
            <a:spLocks/>
          </p:cNvSpPr>
          <p:nvPr/>
        </p:nvSpPr>
        <p:spPr bwMode="auto">
          <a:xfrm flipH="1">
            <a:off x="4648200" y="12192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4" name="Arc 31"/>
          <p:cNvSpPr>
            <a:spLocks/>
          </p:cNvSpPr>
          <p:nvPr/>
        </p:nvSpPr>
        <p:spPr bwMode="auto">
          <a:xfrm flipH="1" flipV="1">
            <a:off x="4648200" y="4267200"/>
            <a:ext cx="1066800" cy="16002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118548150 h 21600"/>
              <a:gd name="T4" fmla="*/ 0 w 21600"/>
              <a:gd name="T5" fmla="*/ 118548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5" name="Arc 32"/>
          <p:cNvSpPr>
            <a:spLocks/>
          </p:cNvSpPr>
          <p:nvPr/>
        </p:nvSpPr>
        <p:spPr bwMode="auto">
          <a:xfrm>
            <a:off x="5715000" y="1219200"/>
            <a:ext cx="1219200" cy="17526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42204017 h 21600"/>
              <a:gd name="T4" fmla="*/ 0 w 21600"/>
              <a:gd name="T5" fmla="*/ 142204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6" name="Arc 33"/>
          <p:cNvSpPr>
            <a:spLocks/>
          </p:cNvSpPr>
          <p:nvPr/>
        </p:nvSpPr>
        <p:spPr bwMode="auto">
          <a:xfrm flipV="1">
            <a:off x="5715000" y="4191000"/>
            <a:ext cx="1219200" cy="1676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0107267 h 21600"/>
              <a:gd name="T4" fmla="*/ 0 w 21600"/>
              <a:gd name="T5" fmla="*/ 1301072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777" name="Oval 34"/>
          <p:cNvSpPr>
            <a:spLocks noChangeArrowheads="1"/>
          </p:cNvSpPr>
          <p:nvPr/>
        </p:nvSpPr>
        <p:spPr bwMode="auto">
          <a:xfrm>
            <a:off x="4495800" y="32004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78" name="Line 35"/>
          <p:cNvSpPr>
            <a:spLocks noChangeShapeType="1"/>
          </p:cNvSpPr>
          <p:nvPr/>
        </p:nvSpPr>
        <p:spPr bwMode="auto">
          <a:xfrm flipH="1">
            <a:off x="4343400" y="35814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79" name="Line 36"/>
          <p:cNvSpPr>
            <a:spLocks noChangeShapeType="1"/>
          </p:cNvSpPr>
          <p:nvPr/>
        </p:nvSpPr>
        <p:spPr bwMode="auto">
          <a:xfrm>
            <a:off x="4724400" y="35814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0" name="Line 37"/>
          <p:cNvSpPr>
            <a:spLocks noChangeShapeType="1"/>
          </p:cNvSpPr>
          <p:nvPr/>
        </p:nvSpPr>
        <p:spPr bwMode="auto">
          <a:xfrm flipV="1">
            <a:off x="4343400" y="38100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1" name="Line 38"/>
          <p:cNvSpPr>
            <a:spLocks noChangeShapeType="1"/>
          </p:cNvSpPr>
          <p:nvPr/>
        </p:nvSpPr>
        <p:spPr bwMode="auto">
          <a:xfrm>
            <a:off x="4800600" y="38862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2" name="Line 39"/>
          <p:cNvSpPr>
            <a:spLocks noChangeShapeType="1"/>
          </p:cNvSpPr>
          <p:nvPr/>
        </p:nvSpPr>
        <p:spPr bwMode="auto">
          <a:xfrm flipH="1">
            <a:off x="4267200" y="38100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3" name="Line 40"/>
          <p:cNvSpPr>
            <a:spLocks noChangeShapeType="1"/>
          </p:cNvSpPr>
          <p:nvPr/>
        </p:nvSpPr>
        <p:spPr bwMode="auto">
          <a:xfrm flipV="1">
            <a:off x="4267200" y="41148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4" name="Line 41"/>
          <p:cNvSpPr>
            <a:spLocks noChangeShapeType="1"/>
          </p:cNvSpPr>
          <p:nvPr/>
        </p:nvSpPr>
        <p:spPr bwMode="auto">
          <a:xfrm>
            <a:off x="4648200" y="41148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5" name="Line 42"/>
          <p:cNvSpPr>
            <a:spLocks noChangeShapeType="1"/>
          </p:cNvSpPr>
          <p:nvPr/>
        </p:nvSpPr>
        <p:spPr bwMode="auto">
          <a:xfrm>
            <a:off x="4876800" y="38862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6" name="Oval 43"/>
          <p:cNvSpPr>
            <a:spLocks noChangeArrowheads="1"/>
          </p:cNvSpPr>
          <p:nvPr/>
        </p:nvSpPr>
        <p:spPr bwMode="auto">
          <a:xfrm>
            <a:off x="4648200" y="3352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87" name="Line 44"/>
          <p:cNvSpPr>
            <a:spLocks noChangeShapeType="1"/>
          </p:cNvSpPr>
          <p:nvPr/>
        </p:nvSpPr>
        <p:spPr bwMode="auto">
          <a:xfrm flipH="1">
            <a:off x="4495800" y="3733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8" name="Line 45"/>
          <p:cNvSpPr>
            <a:spLocks noChangeShapeType="1"/>
          </p:cNvSpPr>
          <p:nvPr/>
        </p:nvSpPr>
        <p:spPr bwMode="auto">
          <a:xfrm>
            <a:off x="4876800" y="3733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89" name="Line 46"/>
          <p:cNvSpPr>
            <a:spLocks noChangeShapeType="1"/>
          </p:cNvSpPr>
          <p:nvPr/>
        </p:nvSpPr>
        <p:spPr bwMode="auto">
          <a:xfrm flipV="1">
            <a:off x="4495800" y="3962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0" name="Line 47"/>
          <p:cNvSpPr>
            <a:spLocks noChangeShapeType="1"/>
          </p:cNvSpPr>
          <p:nvPr/>
        </p:nvSpPr>
        <p:spPr bwMode="auto">
          <a:xfrm>
            <a:off x="4953000" y="4038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1" name="Line 48"/>
          <p:cNvSpPr>
            <a:spLocks noChangeShapeType="1"/>
          </p:cNvSpPr>
          <p:nvPr/>
        </p:nvSpPr>
        <p:spPr bwMode="auto">
          <a:xfrm flipH="1">
            <a:off x="4419600" y="3962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2" name="Line 49"/>
          <p:cNvSpPr>
            <a:spLocks noChangeShapeType="1"/>
          </p:cNvSpPr>
          <p:nvPr/>
        </p:nvSpPr>
        <p:spPr bwMode="auto">
          <a:xfrm flipV="1">
            <a:off x="4419600" y="4267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3" name="Line 50"/>
          <p:cNvSpPr>
            <a:spLocks noChangeShapeType="1"/>
          </p:cNvSpPr>
          <p:nvPr/>
        </p:nvSpPr>
        <p:spPr bwMode="auto">
          <a:xfrm>
            <a:off x="4800600" y="4267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4" name="Line 51"/>
          <p:cNvSpPr>
            <a:spLocks noChangeShapeType="1"/>
          </p:cNvSpPr>
          <p:nvPr/>
        </p:nvSpPr>
        <p:spPr bwMode="auto">
          <a:xfrm>
            <a:off x="5029200" y="4038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5" name="Oval 52"/>
          <p:cNvSpPr>
            <a:spLocks noChangeArrowheads="1"/>
          </p:cNvSpPr>
          <p:nvPr/>
        </p:nvSpPr>
        <p:spPr bwMode="auto">
          <a:xfrm>
            <a:off x="4800600" y="35052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796" name="Line 53"/>
          <p:cNvSpPr>
            <a:spLocks noChangeShapeType="1"/>
          </p:cNvSpPr>
          <p:nvPr/>
        </p:nvSpPr>
        <p:spPr bwMode="auto">
          <a:xfrm flipH="1">
            <a:off x="4648200" y="38862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7" name="Line 54"/>
          <p:cNvSpPr>
            <a:spLocks noChangeShapeType="1"/>
          </p:cNvSpPr>
          <p:nvPr/>
        </p:nvSpPr>
        <p:spPr bwMode="auto">
          <a:xfrm>
            <a:off x="5029200" y="38862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8" name="Line 55"/>
          <p:cNvSpPr>
            <a:spLocks noChangeShapeType="1"/>
          </p:cNvSpPr>
          <p:nvPr/>
        </p:nvSpPr>
        <p:spPr bwMode="auto">
          <a:xfrm flipV="1">
            <a:off x="4648200" y="41148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99" name="Line 56"/>
          <p:cNvSpPr>
            <a:spLocks noChangeShapeType="1"/>
          </p:cNvSpPr>
          <p:nvPr/>
        </p:nvSpPr>
        <p:spPr bwMode="auto">
          <a:xfrm>
            <a:off x="5105400" y="41910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0" name="Line 57"/>
          <p:cNvSpPr>
            <a:spLocks noChangeShapeType="1"/>
          </p:cNvSpPr>
          <p:nvPr/>
        </p:nvSpPr>
        <p:spPr bwMode="auto">
          <a:xfrm flipH="1">
            <a:off x="4572000" y="41148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1" name="Line 58"/>
          <p:cNvSpPr>
            <a:spLocks noChangeShapeType="1"/>
          </p:cNvSpPr>
          <p:nvPr/>
        </p:nvSpPr>
        <p:spPr bwMode="auto">
          <a:xfrm flipV="1">
            <a:off x="4572000" y="44196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2" name="Line 59"/>
          <p:cNvSpPr>
            <a:spLocks noChangeShapeType="1"/>
          </p:cNvSpPr>
          <p:nvPr/>
        </p:nvSpPr>
        <p:spPr bwMode="auto">
          <a:xfrm>
            <a:off x="4953000" y="44196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3" name="Line 60"/>
          <p:cNvSpPr>
            <a:spLocks noChangeShapeType="1"/>
          </p:cNvSpPr>
          <p:nvPr/>
        </p:nvSpPr>
        <p:spPr bwMode="auto">
          <a:xfrm>
            <a:off x="5181600" y="41910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4" name="Line 79"/>
          <p:cNvSpPr>
            <a:spLocks noChangeShapeType="1"/>
          </p:cNvSpPr>
          <p:nvPr/>
        </p:nvSpPr>
        <p:spPr bwMode="auto">
          <a:xfrm>
            <a:off x="4724400" y="3276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5" name="Line 80"/>
          <p:cNvSpPr>
            <a:spLocks noChangeShapeType="1"/>
          </p:cNvSpPr>
          <p:nvPr/>
        </p:nvSpPr>
        <p:spPr bwMode="auto">
          <a:xfrm>
            <a:off x="4800600" y="35814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06" name="Arc 81"/>
          <p:cNvSpPr>
            <a:spLocks/>
          </p:cNvSpPr>
          <p:nvPr/>
        </p:nvSpPr>
        <p:spPr bwMode="auto">
          <a:xfrm flipV="1">
            <a:off x="3200400" y="4038600"/>
            <a:ext cx="1219200" cy="5334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13172017 h 21600"/>
              <a:gd name="T4" fmla="*/ 0 w 21600"/>
              <a:gd name="T5" fmla="*/ 13172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807" name="Arc 82"/>
          <p:cNvSpPr>
            <a:spLocks/>
          </p:cNvSpPr>
          <p:nvPr/>
        </p:nvSpPr>
        <p:spPr bwMode="auto">
          <a:xfrm flipH="1" flipV="1">
            <a:off x="2057400" y="41148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808" name="Oval 83"/>
          <p:cNvSpPr>
            <a:spLocks noChangeArrowheads="1"/>
          </p:cNvSpPr>
          <p:nvPr/>
        </p:nvSpPr>
        <p:spPr bwMode="auto">
          <a:xfrm>
            <a:off x="1524000" y="3048000"/>
            <a:ext cx="12192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09" name="Arc 84"/>
          <p:cNvSpPr>
            <a:spLocks/>
          </p:cNvSpPr>
          <p:nvPr/>
        </p:nvSpPr>
        <p:spPr bwMode="auto">
          <a:xfrm flipH="1">
            <a:off x="2057400" y="2667000"/>
            <a:ext cx="1219200" cy="381000"/>
          </a:xfrm>
          <a:custGeom>
            <a:avLst/>
            <a:gdLst>
              <a:gd name="T0" fmla="*/ 0 w 21600"/>
              <a:gd name="T1" fmla="*/ 0 h 21600"/>
              <a:gd name="T2" fmla="*/ 6881706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810" name="Arc 85"/>
          <p:cNvSpPr>
            <a:spLocks/>
          </p:cNvSpPr>
          <p:nvPr/>
        </p:nvSpPr>
        <p:spPr bwMode="auto">
          <a:xfrm>
            <a:off x="3276600" y="26670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811" name="Oval 86"/>
          <p:cNvSpPr>
            <a:spLocks noChangeArrowheads="1"/>
          </p:cNvSpPr>
          <p:nvPr/>
        </p:nvSpPr>
        <p:spPr bwMode="auto">
          <a:xfrm>
            <a:off x="4191000" y="28956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12" name="Line 87"/>
          <p:cNvSpPr>
            <a:spLocks noChangeShapeType="1"/>
          </p:cNvSpPr>
          <p:nvPr/>
        </p:nvSpPr>
        <p:spPr bwMode="auto">
          <a:xfrm flipH="1">
            <a:off x="4038600" y="3276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3" name="Line 88"/>
          <p:cNvSpPr>
            <a:spLocks noChangeShapeType="1"/>
          </p:cNvSpPr>
          <p:nvPr/>
        </p:nvSpPr>
        <p:spPr bwMode="auto">
          <a:xfrm>
            <a:off x="4419600" y="3276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4" name="Line 89"/>
          <p:cNvSpPr>
            <a:spLocks noChangeShapeType="1"/>
          </p:cNvSpPr>
          <p:nvPr/>
        </p:nvSpPr>
        <p:spPr bwMode="auto">
          <a:xfrm flipV="1">
            <a:off x="4038600" y="35052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5" name="Line 90"/>
          <p:cNvSpPr>
            <a:spLocks noChangeShapeType="1"/>
          </p:cNvSpPr>
          <p:nvPr/>
        </p:nvSpPr>
        <p:spPr bwMode="auto">
          <a:xfrm>
            <a:off x="4495800" y="35814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6" name="Line 91"/>
          <p:cNvSpPr>
            <a:spLocks noChangeShapeType="1"/>
          </p:cNvSpPr>
          <p:nvPr/>
        </p:nvSpPr>
        <p:spPr bwMode="auto">
          <a:xfrm>
            <a:off x="4343400" y="38100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7" name="Line 92"/>
          <p:cNvSpPr>
            <a:spLocks noChangeShapeType="1"/>
          </p:cNvSpPr>
          <p:nvPr/>
        </p:nvSpPr>
        <p:spPr bwMode="auto">
          <a:xfrm>
            <a:off x="4572000" y="35814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18" name="Oval 93"/>
          <p:cNvSpPr>
            <a:spLocks noChangeArrowheads="1"/>
          </p:cNvSpPr>
          <p:nvPr/>
        </p:nvSpPr>
        <p:spPr bwMode="auto">
          <a:xfrm>
            <a:off x="4191000" y="2971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19" name="Line 94"/>
          <p:cNvSpPr>
            <a:spLocks noChangeShapeType="1"/>
          </p:cNvSpPr>
          <p:nvPr/>
        </p:nvSpPr>
        <p:spPr bwMode="auto">
          <a:xfrm flipH="1">
            <a:off x="4038600" y="3276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0" name="Line 95"/>
          <p:cNvSpPr>
            <a:spLocks noChangeShapeType="1"/>
          </p:cNvSpPr>
          <p:nvPr/>
        </p:nvSpPr>
        <p:spPr bwMode="auto">
          <a:xfrm>
            <a:off x="4419600" y="32766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1" name="Line 96"/>
          <p:cNvSpPr>
            <a:spLocks noChangeShapeType="1"/>
          </p:cNvSpPr>
          <p:nvPr/>
        </p:nvSpPr>
        <p:spPr bwMode="auto">
          <a:xfrm flipV="1">
            <a:off x="4038600" y="35052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2" name="Line 97"/>
          <p:cNvSpPr>
            <a:spLocks noChangeShapeType="1"/>
          </p:cNvSpPr>
          <p:nvPr/>
        </p:nvSpPr>
        <p:spPr bwMode="auto">
          <a:xfrm>
            <a:off x="4495800" y="35814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3" name="Line 98"/>
          <p:cNvSpPr>
            <a:spLocks noChangeShapeType="1"/>
          </p:cNvSpPr>
          <p:nvPr/>
        </p:nvSpPr>
        <p:spPr bwMode="auto">
          <a:xfrm flipH="1">
            <a:off x="3962400" y="35052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4" name="Line 99"/>
          <p:cNvSpPr>
            <a:spLocks noChangeShapeType="1"/>
          </p:cNvSpPr>
          <p:nvPr/>
        </p:nvSpPr>
        <p:spPr bwMode="auto">
          <a:xfrm flipV="1">
            <a:off x="3962400" y="38100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5" name="Line 100"/>
          <p:cNvSpPr>
            <a:spLocks noChangeShapeType="1"/>
          </p:cNvSpPr>
          <p:nvPr/>
        </p:nvSpPr>
        <p:spPr bwMode="auto">
          <a:xfrm>
            <a:off x="4343400" y="38100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6" name="Line 101"/>
          <p:cNvSpPr>
            <a:spLocks noChangeShapeType="1"/>
          </p:cNvSpPr>
          <p:nvPr/>
        </p:nvSpPr>
        <p:spPr bwMode="auto">
          <a:xfrm>
            <a:off x="4572000" y="35814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7" name="Oval 102"/>
          <p:cNvSpPr>
            <a:spLocks noChangeArrowheads="1"/>
          </p:cNvSpPr>
          <p:nvPr/>
        </p:nvSpPr>
        <p:spPr bwMode="auto">
          <a:xfrm>
            <a:off x="4343400" y="30480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28" name="Line 103"/>
          <p:cNvSpPr>
            <a:spLocks noChangeShapeType="1"/>
          </p:cNvSpPr>
          <p:nvPr/>
        </p:nvSpPr>
        <p:spPr bwMode="auto">
          <a:xfrm flipH="1">
            <a:off x="4191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29" name="Line 104"/>
          <p:cNvSpPr>
            <a:spLocks noChangeShapeType="1"/>
          </p:cNvSpPr>
          <p:nvPr/>
        </p:nvSpPr>
        <p:spPr bwMode="auto">
          <a:xfrm>
            <a:off x="4572000" y="34290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0" name="Line 105"/>
          <p:cNvSpPr>
            <a:spLocks noChangeShapeType="1"/>
          </p:cNvSpPr>
          <p:nvPr/>
        </p:nvSpPr>
        <p:spPr bwMode="auto">
          <a:xfrm flipV="1">
            <a:off x="4191000" y="36576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1" name="Line 106"/>
          <p:cNvSpPr>
            <a:spLocks noChangeShapeType="1"/>
          </p:cNvSpPr>
          <p:nvPr/>
        </p:nvSpPr>
        <p:spPr bwMode="auto">
          <a:xfrm>
            <a:off x="4648200" y="37338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2" name="Line 107"/>
          <p:cNvSpPr>
            <a:spLocks noChangeShapeType="1"/>
          </p:cNvSpPr>
          <p:nvPr/>
        </p:nvSpPr>
        <p:spPr bwMode="auto">
          <a:xfrm flipH="1">
            <a:off x="4114800" y="36576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3" name="Line 108"/>
          <p:cNvSpPr>
            <a:spLocks noChangeShapeType="1"/>
          </p:cNvSpPr>
          <p:nvPr/>
        </p:nvSpPr>
        <p:spPr bwMode="auto">
          <a:xfrm flipV="1">
            <a:off x="4114800" y="39624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4" name="Line 109"/>
          <p:cNvSpPr>
            <a:spLocks noChangeShapeType="1"/>
          </p:cNvSpPr>
          <p:nvPr/>
        </p:nvSpPr>
        <p:spPr bwMode="auto">
          <a:xfrm>
            <a:off x="4495800" y="39624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5" name="Line 110"/>
          <p:cNvSpPr>
            <a:spLocks noChangeShapeType="1"/>
          </p:cNvSpPr>
          <p:nvPr/>
        </p:nvSpPr>
        <p:spPr bwMode="auto">
          <a:xfrm>
            <a:off x="4724400" y="37338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6" name="Oval 111"/>
          <p:cNvSpPr>
            <a:spLocks noChangeArrowheads="1"/>
          </p:cNvSpPr>
          <p:nvPr/>
        </p:nvSpPr>
        <p:spPr bwMode="auto">
          <a:xfrm>
            <a:off x="4495800" y="32004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37" name="Line 112"/>
          <p:cNvSpPr>
            <a:spLocks noChangeShapeType="1"/>
          </p:cNvSpPr>
          <p:nvPr/>
        </p:nvSpPr>
        <p:spPr bwMode="auto">
          <a:xfrm flipH="1">
            <a:off x="4343400" y="35814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8" name="Line 113"/>
          <p:cNvSpPr>
            <a:spLocks noChangeShapeType="1"/>
          </p:cNvSpPr>
          <p:nvPr/>
        </p:nvSpPr>
        <p:spPr bwMode="auto">
          <a:xfrm>
            <a:off x="4724400" y="35814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39" name="Line 114"/>
          <p:cNvSpPr>
            <a:spLocks noChangeShapeType="1"/>
          </p:cNvSpPr>
          <p:nvPr/>
        </p:nvSpPr>
        <p:spPr bwMode="auto">
          <a:xfrm flipV="1">
            <a:off x="4343400" y="38100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0" name="Line 115"/>
          <p:cNvSpPr>
            <a:spLocks noChangeShapeType="1"/>
          </p:cNvSpPr>
          <p:nvPr/>
        </p:nvSpPr>
        <p:spPr bwMode="auto">
          <a:xfrm>
            <a:off x="4800600" y="38862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1" name="Line 116"/>
          <p:cNvSpPr>
            <a:spLocks noChangeShapeType="1"/>
          </p:cNvSpPr>
          <p:nvPr/>
        </p:nvSpPr>
        <p:spPr bwMode="auto">
          <a:xfrm flipH="1">
            <a:off x="4267200" y="38100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2" name="Line 117"/>
          <p:cNvSpPr>
            <a:spLocks noChangeShapeType="1"/>
          </p:cNvSpPr>
          <p:nvPr/>
        </p:nvSpPr>
        <p:spPr bwMode="auto">
          <a:xfrm flipV="1">
            <a:off x="4267200" y="41148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3" name="Line 118"/>
          <p:cNvSpPr>
            <a:spLocks noChangeShapeType="1"/>
          </p:cNvSpPr>
          <p:nvPr/>
        </p:nvSpPr>
        <p:spPr bwMode="auto">
          <a:xfrm>
            <a:off x="4648200" y="41148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4" name="Line 119"/>
          <p:cNvSpPr>
            <a:spLocks noChangeShapeType="1"/>
          </p:cNvSpPr>
          <p:nvPr/>
        </p:nvSpPr>
        <p:spPr bwMode="auto">
          <a:xfrm>
            <a:off x="4876800" y="38862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5" name="Oval 120"/>
          <p:cNvSpPr>
            <a:spLocks noChangeArrowheads="1"/>
          </p:cNvSpPr>
          <p:nvPr/>
        </p:nvSpPr>
        <p:spPr bwMode="auto">
          <a:xfrm>
            <a:off x="4648200" y="3352800"/>
            <a:ext cx="381000" cy="381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46" name="Line 121"/>
          <p:cNvSpPr>
            <a:spLocks noChangeShapeType="1"/>
          </p:cNvSpPr>
          <p:nvPr/>
        </p:nvSpPr>
        <p:spPr bwMode="auto">
          <a:xfrm flipH="1">
            <a:off x="4495800" y="3733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7" name="Line 122"/>
          <p:cNvSpPr>
            <a:spLocks noChangeShapeType="1"/>
          </p:cNvSpPr>
          <p:nvPr/>
        </p:nvSpPr>
        <p:spPr bwMode="auto">
          <a:xfrm>
            <a:off x="4876800" y="3733800"/>
            <a:ext cx="3048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8" name="Line 123"/>
          <p:cNvSpPr>
            <a:spLocks noChangeShapeType="1"/>
          </p:cNvSpPr>
          <p:nvPr/>
        </p:nvSpPr>
        <p:spPr bwMode="auto">
          <a:xfrm flipV="1">
            <a:off x="4495800" y="3962400"/>
            <a:ext cx="304800" cy="76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49" name="Line 124"/>
          <p:cNvSpPr>
            <a:spLocks noChangeShapeType="1"/>
          </p:cNvSpPr>
          <p:nvPr/>
        </p:nvSpPr>
        <p:spPr bwMode="auto">
          <a:xfrm>
            <a:off x="4953000" y="4038600"/>
            <a:ext cx="2286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50" name="Line 125"/>
          <p:cNvSpPr>
            <a:spLocks noChangeShapeType="1"/>
          </p:cNvSpPr>
          <p:nvPr/>
        </p:nvSpPr>
        <p:spPr bwMode="auto">
          <a:xfrm flipH="1">
            <a:off x="4419600" y="3962400"/>
            <a:ext cx="304800" cy="457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51" name="Line 126"/>
          <p:cNvSpPr>
            <a:spLocks noChangeShapeType="1"/>
          </p:cNvSpPr>
          <p:nvPr/>
        </p:nvSpPr>
        <p:spPr bwMode="auto">
          <a:xfrm flipV="1">
            <a:off x="4419600" y="4267200"/>
            <a:ext cx="3810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52" name="Line 127"/>
          <p:cNvSpPr>
            <a:spLocks noChangeShapeType="1"/>
          </p:cNvSpPr>
          <p:nvPr/>
        </p:nvSpPr>
        <p:spPr bwMode="auto">
          <a:xfrm>
            <a:off x="4800600" y="4267200"/>
            <a:ext cx="304800" cy="152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53" name="Line 128"/>
          <p:cNvSpPr>
            <a:spLocks noChangeShapeType="1"/>
          </p:cNvSpPr>
          <p:nvPr/>
        </p:nvSpPr>
        <p:spPr bwMode="auto">
          <a:xfrm>
            <a:off x="5029200" y="4038600"/>
            <a:ext cx="76200" cy="381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54" name="Oval 129"/>
          <p:cNvSpPr>
            <a:spLocks noChangeArrowheads="1"/>
          </p:cNvSpPr>
          <p:nvPr/>
        </p:nvSpPr>
        <p:spPr bwMode="auto">
          <a:xfrm>
            <a:off x="1676400" y="3200400"/>
            <a:ext cx="12192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55" name="Oval 130"/>
          <p:cNvSpPr>
            <a:spLocks noChangeArrowheads="1"/>
          </p:cNvSpPr>
          <p:nvPr/>
        </p:nvSpPr>
        <p:spPr bwMode="auto">
          <a:xfrm>
            <a:off x="1828800" y="3352800"/>
            <a:ext cx="1219200" cy="9144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56" name="Oval 131"/>
          <p:cNvSpPr>
            <a:spLocks noChangeArrowheads="1"/>
          </p:cNvSpPr>
          <p:nvPr/>
        </p:nvSpPr>
        <p:spPr bwMode="auto">
          <a:xfrm>
            <a:off x="6400800" y="32766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57" name="Oval 132"/>
          <p:cNvSpPr>
            <a:spLocks noChangeArrowheads="1"/>
          </p:cNvSpPr>
          <p:nvPr/>
        </p:nvSpPr>
        <p:spPr bwMode="auto">
          <a:xfrm>
            <a:off x="6553200" y="3429000"/>
            <a:ext cx="1219200" cy="914400"/>
          </a:xfrm>
          <a:prstGeom prst="ellips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58" name="Rectangle 133"/>
          <p:cNvSpPr>
            <a:spLocks noChangeArrowheads="1"/>
          </p:cNvSpPr>
          <p:nvPr/>
        </p:nvSpPr>
        <p:spPr bwMode="auto">
          <a:xfrm>
            <a:off x="5410200" y="4343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59" name="Line 134"/>
          <p:cNvSpPr>
            <a:spLocks noChangeShapeType="1"/>
          </p:cNvSpPr>
          <p:nvPr/>
        </p:nvSpPr>
        <p:spPr bwMode="auto">
          <a:xfrm>
            <a:off x="55626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0" name="Line 135"/>
          <p:cNvSpPr>
            <a:spLocks noChangeShapeType="1"/>
          </p:cNvSpPr>
          <p:nvPr/>
        </p:nvSpPr>
        <p:spPr bwMode="auto">
          <a:xfrm>
            <a:off x="5867400" y="4191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1" name="Line 136"/>
          <p:cNvSpPr>
            <a:spLocks noChangeShapeType="1"/>
          </p:cNvSpPr>
          <p:nvPr/>
        </p:nvSpPr>
        <p:spPr bwMode="auto">
          <a:xfrm>
            <a:off x="5562600" y="4191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2" name="Rectangle 137"/>
          <p:cNvSpPr>
            <a:spLocks noChangeArrowheads="1"/>
          </p:cNvSpPr>
          <p:nvPr/>
        </p:nvSpPr>
        <p:spPr bwMode="auto">
          <a:xfrm>
            <a:off x="5410200" y="4876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63" name="Line 138"/>
          <p:cNvSpPr>
            <a:spLocks noChangeShapeType="1"/>
          </p:cNvSpPr>
          <p:nvPr/>
        </p:nvSpPr>
        <p:spPr bwMode="auto">
          <a:xfrm>
            <a:off x="6019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4" name="Line 139"/>
          <p:cNvSpPr>
            <a:spLocks noChangeShapeType="1"/>
          </p:cNvSpPr>
          <p:nvPr/>
        </p:nvSpPr>
        <p:spPr bwMode="auto">
          <a:xfrm>
            <a:off x="57150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5" name="Rectangle 140"/>
          <p:cNvSpPr>
            <a:spLocks noChangeArrowheads="1"/>
          </p:cNvSpPr>
          <p:nvPr/>
        </p:nvSpPr>
        <p:spPr bwMode="auto">
          <a:xfrm>
            <a:off x="5410200" y="54864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66" name="Line 141"/>
          <p:cNvSpPr>
            <a:spLocks noChangeShapeType="1"/>
          </p:cNvSpPr>
          <p:nvPr/>
        </p:nvSpPr>
        <p:spPr bwMode="auto">
          <a:xfrm>
            <a:off x="5562600" y="53340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7" name="Line 142"/>
          <p:cNvSpPr>
            <a:spLocks noChangeShapeType="1"/>
          </p:cNvSpPr>
          <p:nvPr/>
        </p:nvSpPr>
        <p:spPr bwMode="auto">
          <a:xfrm>
            <a:off x="5867400" y="53340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8" name="Line 143"/>
          <p:cNvSpPr>
            <a:spLocks noChangeShapeType="1"/>
          </p:cNvSpPr>
          <p:nvPr/>
        </p:nvSpPr>
        <p:spPr bwMode="auto">
          <a:xfrm>
            <a:off x="5562600" y="53340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69" name="Line 144"/>
          <p:cNvSpPr>
            <a:spLocks noChangeShapeType="1"/>
          </p:cNvSpPr>
          <p:nvPr/>
        </p:nvSpPr>
        <p:spPr bwMode="auto">
          <a:xfrm>
            <a:off x="5562600" y="4724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0" name="Line 145"/>
          <p:cNvSpPr>
            <a:spLocks noChangeShapeType="1"/>
          </p:cNvSpPr>
          <p:nvPr/>
        </p:nvSpPr>
        <p:spPr bwMode="auto">
          <a:xfrm>
            <a:off x="55626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1" name="Line 146"/>
          <p:cNvSpPr>
            <a:spLocks noChangeShapeType="1"/>
          </p:cNvSpPr>
          <p:nvPr/>
        </p:nvSpPr>
        <p:spPr bwMode="auto">
          <a:xfrm>
            <a:off x="5867400" y="4724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2" name="Rectangle 147"/>
          <p:cNvSpPr>
            <a:spLocks noChangeArrowheads="1"/>
          </p:cNvSpPr>
          <p:nvPr/>
        </p:nvSpPr>
        <p:spPr bwMode="auto">
          <a:xfrm>
            <a:off x="5562600" y="4495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73" name="Line 148"/>
          <p:cNvSpPr>
            <a:spLocks noChangeShapeType="1"/>
          </p:cNvSpPr>
          <p:nvPr/>
        </p:nvSpPr>
        <p:spPr bwMode="auto">
          <a:xfrm>
            <a:off x="57150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4" name="Line 149"/>
          <p:cNvSpPr>
            <a:spLocks noChangeShapeType="1"/>
          </p:cNvSpPr>
          <p:nvPr/>
        </p:nvSpPr>
        <p:spPr bwMode="auto">
          <a:xfrm>
            <a:off x="601980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5" name="Line 150"/>
          <p:cNvSpPr>
            <a:spLocks noChangeShapeType="1"/>
          </p:cNvSpPr>
          <p:nvPr/>
        </p:nvSpPr>
        <p:spPr bwMode="auto">
          <a:xfrm>
            <a:off x="57150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6" name="Rectangle 151"/>
          <p:cNvSpPr>
            <a:spLocks noChangeArrowheads="1"/>
          </p:cNvSpPr>
          <p:nvPr/>
        </p:nvSpPr>
        <p:spPr bwMode="auto">
          <a:xfrm>
            <a:off x="5562600" y="50292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77" name="Line 152"/>
          <p:cNvSpPr>
            <a:spLocks noChangeShapeType="1"/>
          </p:cNvSpPr>
          <p:nvPr/>
        </p:nvSpPr>
        <p:spPr bwMode="auto">
          <a:xfrm>
            <a:off x="61722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8" name="Line 153"/>
          <p:cNvSpPr>
            <a:spLocks noChangeShapeType="1"/>
          </p:cNvSpPr>
          <p:nvPr/>
        </p:nvSpPr>
        <p:spPr bwMode="auto">
          <a:xfrm>
            <a:off x="5867400" y="4495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79" name="Rectangle 154"/>
          <p:cNvSpPr>
            <a:spLocks noChangeArrowheads="1"/>
          </p:cNvSpPr>
          <p:nvPr/>
        </p:nvSpPr>
        <p:spPr bwMode="auto">
          <a:xfrm>
            <a:off x="5562600" y="56388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80" name="Line 155"/>
          <p:cNvSpPr>
            <a:spLocks noChangeShapeType="1"/>
          </p:cNvSpPr>
          <p:nvPr/>
        </p:nvSpPr>
        <p:spPr bwMode="auto">
          <a:xfrm>
            <a:off x="5715000" y="54864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1" name="Line 156"/>
          <p:cNvSpPr>
            <a:spLocks noChangeShapeType="1"/>
          </p:cNvSpPr>
          <p:nvPr/>
        </p:nvSpPr>
        <p:spPr bwMode="auto">
          <a:xfrm>
            <a:off x="6019800" y="54864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2" name="Line 157"/>
          <p:cNvSpPr>
            <a:spLocks noChangeShapeType="1"/>
          </p:cNvSpPr>
          <p:nvPr/>
        </p:nvSpPr>
        <p:spPr bwMode="auto">
          <a:xfrm>
            <a:off x="5715000" y="54864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3" name="Line 158"/>
          <p:cNvSpPr>
            <a:spLocks noChangeShapeType="1"/>
          </p:cNvSpPr>
          <p:nvPr/>
        </p:nvSpPr>
        <p:spPr bwMode="auto">
          <a:xfrm>
            <a:off x="5715000" y="4876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4" name="Line 159"/>
          <p:cNvSpPr>
            <a:spLocks noChangeShapeType="1"/>
          </p:cNvSpPr>
          <p:nvPr/>
        </p:nvSpPr>
        <p:spPr bwMode="auto">
          <a:xfrm>
            <a:off x="57150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5" name="Line 160"/>
          <p:cNvSpPr>
            <a:spLocks noChangeShapeType="1"/>
          </p:cNvSpPr>
          <p:nvPr/>
        </p:nvSpPr>
        <p:spPr bwMode="auto">
          <a:xfrm>
            <a:off x="6019800" y="4876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6" name="Rectangle 161"/>
          <p:cNvSpPr>
            <a:spLocks noChangeArrowheads="1"/>
          </p:cNvSpPr>
          <p:nvPr/>
        </p:nvSpPr>
        <p:spPr bwMode="auto">
          <a:xfrm>
            <a:off x="5715000" y="46482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87" name="Line 162"/>
          <p:cNvSpPr>
            <a:spLocks noChangeShapeType="1"/>
          </p:cNvSpPr>
          <p:nvPr/>
        </p:nvSpPr>
        <p:spPr bwMode="auto">
          <a:xfrm>
            <a:off x="58674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8" name="Line 163"/>
          <p:cNvSpPr>
            <a:spLocks noChangeShapeType="1"/>
          </p:cNvSpPr>
          <p:nvPr/>
        </p:nvSpPr>
        <p:spPr bwMode="auto">
          <a:xfrm>
            <a:off x="6172200" y="4495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89" name="Line 164"/>
          <p:cNvSpPr>
            <a:spLocks noChangeShapeType="1"/>
          </p:cNvSpPr>
          <p:nvPr/>
        </p:nvSpPr>
        <p:spPr bwMode="auto">
          <a:xfrm>
            <a:off x="5867400" y="4495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0" name="Rectangle 165"/>
          <p:cNvSpPr>
            <a:spLocks noChangeArrowheads="1"/>
          </p:cNvSpPr>
          <p:nvPr/>
        </p:nvSpPr>
        <p:spPr bwMode="auto">
          <a:xfrm>
            <a:off x="5715000" y="51816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91" name="Line 166"/>
          <p:cNvSpPr>
            <a:spLocks noChangeShapeType="1"/>
          </p:cNvSpPr>
          <p:nvPr/>
        </p:nvSpPr>
        <p:spPr bwMode="auto">
          <a:xfrm>
            <a:off x="6324600" y="4648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2" name="Line 167"/>
          <p:cNvSpPr>
            <a:spLocks noChangeShapeType="1"/>
          </p:cNvSpPr>
          <p:nvPr/>
        </p:nvSpPr>
        <p:spPr bwMode="auto">
          <a:xfrm>
            <a:off x="6019800" y="4648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3" name="Rectangle 168"/>
          <p:cNvSpPr>
            <a:spLocks noChangeArrowheads="1"/>
          </p:cNvSpPr>
          <p:nvPr/>
        </p:nvSpPr>
        <p:spPr bwMode="auto">
          <a:xfrm>
            <a:off x="5715000" y="5791200"/>
            <a:ext cx="609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894" name="Line 169"/>
          <p:cNvSpPr>
            <a:spLocks noChangeShapeType="1"/>
          </p:cNvSpPr>
          <p:nvPr/>
        </p:nvSpPr>
        <p:spPr bwMode="auto">
          <a:xfrm>
            <a:off x="5867400" y="5638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5" name="Line 170"/>
          <p:cNvSpPr>
            <a:spLocks noChangeShapeType="1"/>
          </p:cNvSpPr>
          <p:nvPr/>
        </p:nvSpPr>
        <p:spPr bwMode="auto">
          <a:xfrm>
            <a:off x="6172200" y="5638800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6" name="Line 171"/>
          <p:cNvSpPr>
            <a:spLocks noChangeShapeType="1"/>
          </p:cNvSpPr>
          <p:nvPr/>
        </p:nvSpPr>
        <p:spPr bwMode="auto">
          <a:xfrm>
            <a:off x="5867400" y="5638800"/>
            <a:ext cx="304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7" name="Line 172"/>
          <p:cNvSpPr>
            <a:spLocks noChangeShapeType="1"/>
          </p:cNvSpPr>
          <p:nvPr/>
        </p:nvSpPr>
        <p:spPr bwMode="auto">
          <a:xfrm>
            <a:off x="5867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8" name="Line 173"/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899" name="Line 174"/>
          <p:cNvSpPr>
            <a:spLocks noChangeShapeType="1"/>
          </p:cNvSpPr>
          <p:nvPr/>
        </p:nvSpPr>
        <p:spPr bwMode="auto">
          <a:xfrm>
            <a:off x="6172200" y="50292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0" name="Oval 175"/>
          <p:cNvSpPr>
            <a:spLocks noChangeArrowheads="1"/>
          </p:cNvSpPr>
          <p:nvPr/>
        </p:nvSpPr>
        <p:spPr bwMode="auto">
          <a:xfrm>
            <a:off x="1371600" y="609600"/>
            <a:ext cx="7467600" cy="6096000"/>
          </a:xfrm>
          <a:prstGeom prst="ellipse">
            <a:avLst/>
          </a:prstGeom>
          <a:noFill/>
          <a:ln w="38100">
            <a:solidFill>
              <a:srgbClr val="6600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1901" name="Text Box 176"/>
          <p:cNvSpPr txBox="1">
            <a:spLocks noChangeArrowheads="1"/>
          </p:cNvSpPr>
          <p:nvPr/>
        </p:nvSpPr>
        <p:spPr bwMode="auto">
          <a:xfrm>
            <a:off x="2743200" y="1600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emotions</a:t>
            </a:r>
          </a:p>
        </p:txBody>
      </p:sp>
      <p:sp>
        <p:nvSpPr>
          <p:cNvPr id="31902" name="Text Box 177"/>
          <p:cNvSpPr txBox="1">
            <a:spLocks noChangeArrowheads="1"/>
          </p:cNvSpPr>
          <p:nvPr/>
        </p:nvSpPr>
        <p:spPr bwMode="auto">
          <a:xfrm>
            <a:off x="2743200" y="5181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dispositions</a:t>
            </a:r>
          </a:p>
        </p:txBody>
      </p:sp>
      <p:sp>
        <p:nvSpPr>
          <p:cNvPr id="31903" name="Arc 233"/>
          <p:cNvSpPr>
            <a:spLocks/>
          </p:cNvSpPr>
          <p:nvPr/>
        </p:nvSpPr>
        <p:spPr bwMode="auto">
          <a:xfrm>
            <a:off x="5867400" y="2667000"/>
            <a:ext cx="1143000" cy="457200"/>
          </a:xfrm>
          <a:custGeom>
            <a:avLst/>
            <a:gdLst>
              <a:gd name="T0" fmla="*/ 0 w 21600"/>
              <a:gd name="T1" fmla="*/ 0 h 21600"/>
              <a:gd name="T2" fmla="*/ 60483750 w 21600"/>
              <a:gd name="T3" fmla="*/ 9677400 h 21600"/>
              <a:gd name="T4" fmla="*/ 0 w 21600"/>
              <a:gd name="T5" fmla="*/ 967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1904" name="Line 234"/>
          <p:cNvSpPr>
            <a:spLocks noChangeShapeType="1"/>
          </p:cNvSpPr>
          <p:nvPr/>
        </p:nvSpPr>
        <p:spPr bwMode="auto">
          <a:xfrm>
            <a:off x="56388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5" name="Line 235"/>
          <p:cNvSpPr>
            <a:spLocks noChangeShapeType="1"/>
          </p:cNvSpPr>
          <p:nvPr/>
        </p:nvSpPr>
        <p:spPr bwMode="auto">
          <a:xfrm flipV="1">
            <a:off x="5638800" y="2209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6" name="Line 236"/>
          <p:cNvSpPr>
            <a:spLocks noChangeShapeType="1"/>
          </p:cNvSpPr>
          <p:nvPr/>
        </p:nvSpPr>
        <p:spPr bwMode="auto">
          <a:xfrm>
            <a:off x="5638800" y="2971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7" name="Line 237"/>
          <p:cNvSpPr>
            <a:spLocks noChangeShapeType="1"/>
          </p:cNvSpPr>
          <p:nvPr/>
        </p:nvSpPr>
        <p:spPr bwMode="auto">
          <a:xfrm>
            <a:off x="5943600" y="2209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8" name="Line 238"/>
          <p:cNvSpPr>
            <a:spLocks noChangeShapeType="1"/>
          </p:cNvSpPr>
          <p:nvPr/>
        </p:nvSpPr>
        <p:spPr bwMode="auto">
          <a:xfrm>
            <a:off x="57912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09" name="Line 239"/>
          <p:cNvSpPr>
            <a:spLocks noChangeShapeType="1"/>
          </p:cNvSpPr>
          <p:nvPr/>
        </p:nvSpPr>
        <p:spPr bwMode="auto">
          <a:xfrm>
            <a:off x="5638800" y="2667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0" name="Line 241"/>
          <p:cNvSpPr>
            <a:spLocks noChangeShapeType="1"/>
          </p:cNvSpPr>
          <p:nvPr/>
        </p:nvSpPr>
        <p:spPr bwMode="auto">
          <a:xfrm>
            <a:off x="5562600" y="1447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1" name="Line 242"/>
          <p:cNvSpPr>
            <a:spLocks noChangeShapeType="1"/>
          </p:cNvSpPr>
          <p:nvPr/>
        </p:nvSpPr>
        <p:spPr bwMode="auto">
          <a:xfrm flipV="1">
            <a:off x="5562600" y="1371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2" name="Line 243"/>
          <p:cNvSpPr>
            <a:spLocks noChangeShapeType="1"/>
          </p:cNvSpPr>
          <p:nvPr/>
        </p:nvSpPr>
        <p:spPr bwMode="auto">
          <a:xfrm>
            <a:off x="5562600" y="2133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3" name="Line 244"/>
          <p:cNvSpPr>
            <a:spLocks noChangeShapeType="1"/>
          </p:cNvSpPr>
          <p:nvPr/>
        </p:nvSpPr>
        <p:spPr bwMode="auto">
          <a:xfrm>
            <a:off x="5867400" y="1371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4" name="Line 245"/>
          <p:cNvSpPr>
            <a:spLocks noChangeShapeType="1"/>
          </p:cNvSpPr>
          <p:nvPr/>
        </p:nvSpPr>
        <p:spPr bwMode="auto">
          <a:xfrm>
            <a:off x="5715000" y="1447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5" name="Line 246"/>
          <p:cNvSpPr>
            <a:spLocks noChangeShapeType="1"/>
          </p:cNvSpPr>
          <p:nvPr/>
        </p:nvSpPr>
        <p:spPr bwMode="auto">
          <a:xfrm>
            <a:off x="5562600" y="1828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6" name="Line 247"/>
          <p:cNvSpPr>
            <a:spLocks noChangeShapeType="1"/>
          </p:cNvSpPr>
          <p:nvPr/>
        </p:nvSpPr>
        <p:spPr bwMode="auto">
          <a:xfrm>
            <a:off x="5486400" y="83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7" name="Line 248"/>
          <p:cNvSpPr>
            <a:spLocks noChangeShapeType="1"/>
          </p:cNvSpPr>
          <p:nvPr/>
        </p:nvSpPr>
        <p:spPr bwMode="auto">
          <a:xfrm flipV="1">
            <a:off x="5486400" y="685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8" name="Line 249"/>
          <p:cNvSpPr>
            <a:spLocks noChangeShapeType="1"/>
          </p:cNvSpPr>
          <p:nvPr/>
        </p:nvSpPr>
        <p:spPr bwMode="auto">
          <a:xfrm>
            <a:off x="5486400" y="15240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19" name="Line 250"/>
          <p:cNvSpPr>
            <a:spLocks noChangeShapeType="1"/>
          </p:cNvSpPr>
          <p:nvPr/>
        </p:nvSpPr>
        <p:spPr bwMode="auto">
          <a:xfrm>
            <a:off x="5791200" y="685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0" name="Line 251"/>
          <p:cNvSpPr>
            <a:spLocks noChangeShapeType="1"/>
          </p:cNvSpPr>
          <p:nvPr/>
        </p:nvSpPr>
        <p:spPr bwMode="auto">
          <a:xfrm>
            <a:off x="5638800" y="838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1" name="Line 252"/>
          <p:cNvSpPr>
            <a:spLocks noChangeShapeType="1"/>
          </p:cNvSpPr>
          <p:nvPr/>
        </p:nvSpPr>
        <p:spPr bwMode="auto">
          <a:xfrm>
            <a:off x="54864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925" name="Text Box 253"/>
          <p:cNvSpPr txBox="1">
            <a:spLocks noChangeArrowheads="1"/>
          </p:cNvSpPr>
          <p:nvPr/>
        </p:nvSpPr>
        <p:spPr bwMode="auto">
          <a:xfrm>
            <a:off x="304800" y="228600"/>
            <a:ext cx="480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Critical researching/learning system</a:t>
            </a:r>
            <a:endParaRPr lang="en-US" sz="2000" b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923" name="Line 254"/>
          <p:cNvSpPr>
            <a:spLocks noChangeShapeType="1"/>
          </p:cNvSpPr>
          <p:nvPr/>
        </p:nvSpPr>
        <p:spPr bwMode="auto">
          <a:xfrm>
            <a:off x="57912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4" name="Line 255"/>
          <p:cNvSpPr>
            <a:spLocks noChangeShapeType="1"/>
          </p:cNvSpPr>
          <p:nvPr/>
        </p:nvSpPr>
        <p:spPr bwMode="auto">
          <a:xfrm flipV="1">
            <a:off x="5791200" y="2362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5" name="Line 256"/>
          <p:cNvSpPr>
            <a:spLocks noChangeShapeType="1"/>
          </p:cNvSpPr>
          <p:nvPr/>
        </p:nvSpPr>
        <p:spPr bwMode="auto">
          <a:xfrm>
            <a:off x="5791200" y="3124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6" name="Line 257"/>
          <p:cNvSpPr>
            <a:spLocks noChangeShapeType="1"/>
          </p:cNvSpPr>
          <p:nvPr/>
        </p:nvSpPr>
        <p:spPr bwMode="auto">
          <a:xfrm>
            <a:off x="6096000" y="2362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7" name="Line 258"/>
          <p:cNvSpPr>
            <a:spLocks noChangeShapeType="1"/>
          </p:cNvSpPr>
          <p:nvPr/>
        </p:nvSpPr>
        <p:spPr bwMode="auto">
          <a:xfrm>
            <a:off x="59436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8" name="Line 259"/>
          <p:cNvSpPr>
            <a:spLocks noChangeShapeType="1"/>
          </p:cNvSpPr>
          <p:nvPr/>
        </p:nvSpPr>
        <p:spPr bwMode="auto">
          <a:xfrm>
            <a:off x="5791200" y="2819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29" name="Line 260"/>
          <p:cNvSpPr>
            <a:spLocks noChangeShapeType="1"/>
          </p:cNvSpPr>
          <p:nvPr/>
        </p:nvSpPr>
        <p:spPr bwMode="auto">
          <a:xfrm>
            <a:off x="5943600" y="2590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0" name="Line 261"/>
          <p:cNvSpPr>
            <a:spLocks noChangeShapeType="1"/>
          </p:cNvSpPr>
          <p:nvPr/>
        </p:nvSpPr>
        <p:spPr bwMode="auto">
          <a:xfrm flipV="1">
            <a:off x="5943600" y="2514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1" name="Line 262"/>
          <p:cNvSpPr>
            <a:spLocks noChangeShapeType="1"/>
          </p:cNvSpPr>
          <p:nvPr/>
        </p:nvSpPr>
        <p:spPr bwMode="auto">
          <a:xfrm>
            <a:off x="5943600" y="32766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2" name="Line 263"/>
          <p:cNvSpPr>
            <a:spLocks noChangeShapeType="1"/>
          </p:cNvSpPr>
          <p:nvPr/>
        </p:nvSpPr>
        <p:spPr bwMode="auto">
          <a:xfrm>
            <a:off x="6248400" y="2514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3" name="Line 264"/>
          <p:cNvSpPr>
            <a:spLocks noChangeShapeType="1"/>
          </p:cNvSpPr>
          <p:nvPr/>
        </p:nvSpPr>
        <p:spPr bwMode="auto">
          <a:xfrm>
            <a:off x="6096000" y="2590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4" name="Line 265"/>
          <p:cNvSpPr>
            <a:spLocks noChangeShapeType="1"/>
          </p:cNvSpPr>
          <p:nvPr/>
        </p:nvSpPr>
        <p:spPr bwMode="auto">
          <a:xfrm>
            <a:off x="5943600" y="2971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5" name="Line 266"/>
          <p:cNvSpPr>
            <a:spLocks noChangeShapeType="1"/>
          </p:cNvSpPr>
          <p:nvPr/>
        </p:nvSpPr>
        <p:spPr bwMode="auto">
          <a:xfrm>
            <a:off x="5715000" y="1600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6" name="Line 267"/>
          <p:cNvSpPr>
            <a:spLocks noChangeShapeType="1"/>
          </p:cNvSpPr>
          <p:nvPr/>
        </p:nvSpPr>
        <p:spPr bwMode="auto">
          <a:xfrm flipV="1">
            <a:off x="5715000" y="15240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7" name="Line 268"/>
          <p:cNvSpPr>
            <a:spLocks noChangeShapeType="1"/>
          </p:cNvSpPr>
          <p:nvPr/>
        </p:nvSpPr>
        <p:spPr bwMode="auto">
          <a:xfrm>
            <a:off x="5715000" y="22860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8" name="Line 269"/>
          <p:cNvSpPr>
            <a:spLocks noChangeShapeType="1"/>
          </p:cNvSpPr>
          <p:nvPr/>
        </p:nvSpPr>
        <p:spPr bwMode="auto">
          <a:xfrm>
            <a:off x="6019800" y="1524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39" name="Line 270"/>
          <p:cNvSpPr>
            <a:spLocks noChangeShapeType="1"/>
          </p:cNvSpPr>
          <p:nvPr/>
        </p:nvSpPr>
        <p:spPr bwMode="auto">
          <a:xfrm>
            <a:off x="5867400" y="1600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0" name="Line 271"/>
          <p:cNvSpPr>
            <a:spLocks noChangeShapeType="1"/>
          </p:cNvSpPr>
          <p:nvPr/>
        </p:nvSpPr>
        <p:spPr bwMode="auto">
          <a:xfrm>
            <a:off x="5715000" y="1981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1" name="Line 272"/>
          <p:cNvSpPr>
            <a:spLocks noChangeShapeType="1"/>
          </p:cNvSpPr>
          <p:nvPr/>
        </p:nvSpPr>
        <p:spPr bwMode="auto">
          <a:xfrm>
            <a:off x="5638800" y="1676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2" name="Line 273"/>
          <p:cNvSpPr>
            <a:spLocks noChangeShapeType="1"/>
          </p:cNvSpPr>
          <p:nvPr/>
        </p:nvSpPr>
        <p:spPr bwMode="auto">
          <a:xfrm>
            <a:off x="5867400" y="1752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3" name="Line 274"/>
          <p:cNvSpPr>
            <a:spLocks noChangeShapeType="1"/>
          </p:cNvSpPr>
          <p:nvPr/>
        </p:nvSpPr>
        <p:spPr bwMode="auto">
          <a:xfrm flipV="1">
            <a:off x="5867400" y="1676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4" name="Line 275"/>
          <p:cNvSpPr>
            <a:spLocks noChangeShapeType="1"/>
          </p:cNvSpPr>
          <p:nvPr/>
        </p:nvSpPr>
        <p:spPr bwMode="auto">
          <a:xfrm>
            <a:off x="5867400" y="2438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5" name="Line 276"/>
          <p:cNvSpPr>
            <a:spLocks noChangeShapeType="1"/>
          </p:cNvSpPr>
          <p:nvPr/>
        </p:nvSpPr>
        <p:spPr bwMode="auto">
          <a:xfrm>
            <a:off x="6172200" y="16764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6" name="Line 277"/>
          <p:cNvSpPr>
            <a:spLocks noChangeShapeType="1"/>
          </p:cNvSpPr>
          <p:nvPr/>
        </p:nvSpPr>
        <p:spPr bwMode="auto">
          <a:xfrm>
            <a:off x="6019800" y="17526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7" name="Line 278"/>
          <p:cNvSpPr>
            <a:spLocks noChangeShapeType="1"/>
          </p:cNvSpPr>
          <p:nvPr/>
        </p:nvSpPr>
        <p:spPr bwMode="auto">
          <a:xfrm>
            <a:off x="5867400" y="2133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8" name="Line 279"/>
          <p:cNvSpPr>
            <a:spLocks noChangeShapeType="1"/>
          </p:cNvSpPr>
          <p:nvPr/>
        </p:nvSpPr>
        <p:spPr bwMode="auto">
          <a:xfrm>
            <a:off x="5791200" y="1828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49" name="Line 280"/>
          <p:cNvSpPr>
            <a:spLocks noChangeShapeType="1"/>
          </p:cNvSpPr>
          <p:nvPr/>
        </p:nvSpPr>
        <p:spPr bwMode="auto">
          <a:xfrm flipV="1">
            <a:off x="5867400" y="16764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0" name="Line 281"/>
          <p:cNvSpPr>
            <a:spLocks noChangeShapeType="1"/>
          </p:cNvSpPr>
          <p:nvPr/>
        </p:nvSpPr>
        <p:spPr bwMode="auto">
          <a:xfrm>
            <a:off x="5791200" y="1143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1" name="Line 282"/>
          <p:cNvSpPr>
            <a:spLocks noChangeShapeType="1"/>
          </p:cNvSpPr>
          <p:nvPr/>
        </p:nvSpPr>
        <p:spPr bwMode="auto">
          <a:xfrm flipV="1">
            <a:off x="5791200" y="1066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2" name="Line 283"/>
          <p:cNvSpPr>
            <a:spLocks noChangeShapeType="1"/>
          </p:cNvSpPr>
          <p:nvPr/>
        </p:nvSpPr>
        <p:spPr bwMode="auto">
          <a:xfrm>
            <a:off x="5791200" y="1828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3" name="Line 284"/>
          <p:cNvSpPr>
            <a:spLocks noChangeShapeType="1"/>
          </p:cNvSpPr>
          <p:nvPr/>
        </p:nvSpPr>
        <p:spPr bwMode="auto">
          <a:xfrm>
            <a:off x="6096000" y="1066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4" name="Line 285"/>
          <p:cNvSpPr>
            <a:spLocks noChangeShapeType="1"/>
          </p:cNvSpPr>
          <p:nvPr/>
        </p:nvSpPr>
        <p:spPr bwMode="auto">
          <a:xfrm>
            <a:off x="5943600" y="1143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5" name="Line 286"/>
          <p:cNvSpPr>
            <a:spLocks noChangeShapeType="1"/>
          </p:cNvSpPr>
          <p:nvPr/>
        </p:nvSpPr>
        <p:spPr bwMode="auto">
          <a:xfrm>
            <a:off x="5791200" y="15240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6" name="Line 287"/>
          <p:cNvSpPr>
            <a:spLocks noChangeShapeType="1"/>
          </p:cNvSpPr>
          <p:nvPr/>
        </p:nvSpPr>
        <p:spPr bwMode="auto">
          <a:xfrm flipV="1">
            <a:off x="6019800" y="18288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7" name="Line 289"/>
          <p:cNvSpPr>
            <a:spLocks noChangeShapeType="1"/>
          </p:cNvSpPr>
          <p:nvPr/>
        </p:nvSpPr>
        <p:spPr bwMode="auto">
          <a:xfrm>
            <a:off x="5943600" y="1295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8" name="Line 290"/>
          <p:cNvSpPr>
            <a:spLocks noChangeShapeType="1"/>
          </p:cNvSpPr>
          <p:nvPr/>
        </p:nvSpPr>
        <p:spPr bwMode="auto">
          <a:xfrm flipV="1">
            <a:off x="5943600" y="1219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59" name="Line 291"/>
          <p:cNvSpPr>
            <a:spLocks noChangeShapeType="1"/>
          </p:cNvSpPr>
          <p:nvPr/>
        </p:nvSpPr>
        <p:spPr bwMode="auto">
          <a:xfrm>
            <a:off x="5943600" y="1981200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60" name="Line 292"/>
          <p:cNvSpPr>
            <a:spLocks noChangeShapeType="1"/>
          </p:cNvSpPr>
          <p:nvPr/>
        </p:nvSpPr>
        <p:spPr bwMode="auto">
          <a:xfrm>
            <a:off x="6248400" y="1219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61" name="Line 293"/>
          <p:cNvSpPr>
            <a:spLocks noChangeShapeType="1"/>
          </p:cNvSpPr>
          <p:nvPr/>
        </p:nvSpPr>
        <p:spPr bwMode="auto">
          <a:xfrm>
            <a:off x="6096000" y="1295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962" name="Line 294"/>
          <p:cNvSpPr>
            <a:spLocks noChangeShapeType="1"/>
          </p:cNvSpPr>
          <p:nvPr/>
        </p:nvSpPr>
        <p:spPr bwMode="auto">
          <a:xfrm>
            <a:off x="5943600" y="167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3"/>
          <p:cNvSpPr>
            <a:spLocks noChangeArrowheads="1" noChangeShapeType="1" noTextEdit="1"/>
          </p:cNvSpPr>
          <p:nvPr/>
        </p:nvSpPr>
        <p:spPr bwMode="auto">
          <a:xfrm>
            <a:off x="3252788" y="2836863"/>
            <a:ext cx="2638425" cy="11826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AU" sz="6600" kern="10" spc="-6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THE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3"/>
          <p:cNvSpPr>
            <a:spLocks noChangeArrowheads="1"/>
          </p:cNvSpPr>
          <p:nvPr/>
        </p:nvSpPr>
        <p:spPr bwMode="auto">
          <a:xfrm>
            <a:off x="2743200" y="2971800"/>
            <a:ext cx="381000" cy="381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 flipH="1">
            <a:off x="2590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2971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2590800" y="3581400"/>
            <a:ext cx="304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H="1">
            <a:off x="2895600" y="3657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H="1">
            <a:off x="2514600" y="3581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2514600" y="38862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>
            <a:off x="2895600" y="38862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3124200" y="3657600"/>
            <a:ext cx="76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1" name="Oval 12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da-DK" altLang="da-DK" sz="2400" b="1">
              <a:solidFill>
                <a:srgbClr val="FF3300"/>
              </a:solidFill>
              <a:latin typeface="Times" charset="0"/>
            </a:endParaRPr>
          </a:p>
        </p:txBody>
      </p:sp>
      <p:sp>
        <p:nvSpPr>
          <p:cNvPr id="5132" name="Oval 13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133" name="Oval 14"/>
          <p:cNvSpPr>
            <a:spLocks noChangeArrowheads="1"/>
          </p:cNvSpPr>
          <p:nvPr/>
        </p:nvSpPr>
        <p:spPr bwMode="auto">
          <a:xfrm>
            <a:off x="2057400" y="2057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5134" name="Oval 15"/>
          <p:cNvSpPr>
            <a:spLocks noChangeArrowheads="1"/>
          </p:cNvSpPr>
          <p:nvPr/>
        </p:nvSpPr>
        <p:spPr bwMode="auto">
          <a:xfrm>
            <a:off x="1676400" y="381000"/>
            <a:ext cx="6172200" cy="61722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743200" y="2971800"/>
            <a:ext cx="381000" cy="381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>
            <a:off x="2590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971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2590800" y="3581400"/>
            <a:ext cx="304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2895600" y="3657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514600" y="3581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514600" y="38862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895600" y="38862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124200" y="3657600"/>
            <a:ext cx="76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1676400" y="381000"/>
            <a:ext cx="6172200" cy="61722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/>
          </a:p>
        </p:txBody>
      </p:sp>
      <p:sp>
        <p:nvSpPr>
          <p:cNvPr id="6156" name="Oval 13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da-DK" altLang="da-DK" sz="2400" b="1">
              <a:solidFill>
                <a:srgbClr val="FF3300"/>
              </a:solidFill>
              <a:latin typeface="Times" charset="0"/>
            </a:endParaRPr>
          </a:p>
        </p:txBody>
      </p:sp>
      <p:sp>
        <p:nvSpPr>
          <p:cNvPr id="6157" name="Oval 14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6158" name="Oval 15"/>
          <p:cNvSpPr>
            <a:spLocks noChangeArrowheads="1"/>
          </p:cNvSpPr>
          <p:nvPr/>
        </p:nvSpPr>
        <p:spPr bwMode="auto">
          <a:xfrm>
            <a:off x="2057400" y="2057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 rot="-1824573">
            <a:off x="3810000" y="3810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 rot="-1752336">
            <a:off x="4343400" y="1066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 rot="2858198">
            <a:off x="3269457" y="6026943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political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 rot="1139144">
            <a:off x="4495800" y="44958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economic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 rot="1828564">
            <a:off x="4191000" y="5181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cultural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 rot="-356721">
            <a:off x="4419600" y="25146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technological</a:t>
            </a:r>
          </a:p>
        </p:txBody>
      </p:sp>
      <p:sp>
        <p:nvSpPr>
          <p:cNvPr id="6165" name="Line 24"/>
          <p:cNvSpPr>
            <a:spLocks noChangeShapeType="1"/>
          </p:cNvSpPr>
          <p:nvPr/>
        </p:nvSpPr>
        <p:spPr bwMode="auto">
          <a:xfrm flipV="1">
            <a:off x="3200400" y="1371600"/>
            <a:ext cx="838200" cy="1371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6" name="Line 25"/>
          <p:cNvSpPr>
            <a:spLocks noChangeShapeType="1"/>
          </p:cNvSpPr>
          <p:nvPr/>
        </p:nvSpPr>
        <p:spPr bwMode="auto">
          <a:xfrm flipV="1">
            <a:off x="3276600" y="2133600"/>
            <a:ext cx="121920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7" name="Line 26"/>
          <p:cNvSpPr>
            <a:spLocks noChangeShapeType="1"/>
          </p:cNvSpPr>
          <p:nvPr/>
        </p:nvSpPr>
        <p:spPr bwMode="auto">
          <a:xfrm flipV="1">
            <a:off x="3352800" y="2895600"/>
            <a:ext cx="13716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8" name="Line 27"/>
          <p:cNvSpPr>
            <a:spLocks noChangeShapeType="1"/>
          </p:cNvSpPr>
          <p:nvPr/>
        </p:nvSpPr>
        <p:spPr bwMode="auto">
          <a:xfrm rot="569343">
            <a:off x="3352800" y="3810000"/>
            <a:ext cx="1219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9" name="Line 28"/>
          <p:cNvSpPr>
            <a:spLocks noChangeShapeType="1"/>
          </p:cNvSpPr>
          <p:nvPr/>
        </p:nvSpPr>
        <p:spPr bwMode="auto">
          <a:xfrm>
            <a:off x="3276600" y="4038600"/>
            <a:ext cx="10668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>
            <a:off x="3124200" y="4191000"/>
            <a:ext cx="685800" cy="914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 rot="348253">
            <a:off x="4724400" y="35052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inter-personal</a:t>
            </a:r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rot="446146">
            <a:off x="3352800" y="3505200"/>
            <a:ext cx="13716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1026"/>
          <p:cNvSpPr>
            <a:spLocks noChangeArrowheads="1"/>
          </p:cNvSpPr>
          <p:nvPr/>
        </p:nvSpPr>
        <p:spPr bwMode="auto">
          <a:xfrm>
            <a:off x="2743200" y="2971800"/>
            <a:ext cx="381000" cy="381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7171" name="Line 1027"/>
          <p:cNvSpPr>
            <a:spLocks noChangeShapeType="1"/>
          </p:cNvSpPr>
          <p:nvPr/>
        </p:nvSpPr>
        <p:spPr bwMode="auto">
          <a:xfrm flipH="1">
            <a:off x="2590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2" name="Line 1028"/>
          <p:cNvSpPr>
            <a:spLocks noChangeShapeType="1"/>
          </p:cNvSpPr>
          <p:nvPr/>
        </p:nvSpPr>
        <p:spPr bwMode="auto">
          <a:xfrm>
            <a:off x="2971800" y="33528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3" name="Line 1029"/>
          <p:cNvSpPr>
            <a:spLocks noChangeShapeType="1"/>
          </p:cNvSpPr>
          <p:nvPr/>
        </p:nvSpPr>
        <p:spPr bwMode="auto">
          <a:xfrm flipV="1">
            <a:off x="2590800" y="3581400"/>
            <a:ext cx="3048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4" name="Line 1030"/>
          <p:cNvSpPr>
            <a:spLocks noChangeShapeType="1"/>
          </p:cNvSpPr>
          <p:nvPr/>
        </p:nvSpPr>
        <p:spPr bwMode="auto">
          <a:xfrm flipH="1">
            <a:off x="2895600" y="3657600"/>
            <a:ext cx="38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5" name="Line 1031"/>
          <p:cNvSpPr>
            <a:spLocks noChangeShapeType="1"/>
          </p:cNvSpPr>
          <p:nvPr/>
        </p:nvSpPr>
        <p:spPr bwMode="auto">
          <a:xfrm flipH="1">
            <a:off x="2514600" y="3581400"/>
            <a:ext cx="3048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6" name="Line 1032"/>
          <p:cNvSpPr>
            <a:spLocks noChangeShapeType="1"/>
          </p:cNvSpPr>
          <p:nvPr/>
        </p:nvSpPr>
        <p:spPr bwMode="auto">
          <a:xfrm flipV="1">
            <a:off x="2514600" y="38862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7" name="Line 1033"/>
          <p:cNvSpPr>
            <a:spLocks noChangeShapeType="1"/>
          </p:cNvSpPr>
          <p:nvPr/>
        </p:nvSpPr>
        <p:spPr bwMode="auto">
          <a:xfrm>
            <a:off x="2895600" y="3886200"/>
            <a:ext cx="3048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8" name="Line 1034"/>
          <p:cNvSpPr>
            <a:spLocks noChangeShapeType="1"/>
          </p:cNvSpPr>
          <p:nvPr/>
        </p:nvSpPr>
        <p:spPr bwMode="auto">
          <a:xfrm>
            <a:off x="3124200" y="3657600"/>
            <a:ext cx="762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9" name="Oval 1035"/>
          <p:cNvSpPr>
            <a:spLocks noChangeArrowheads="1"/>
          </p:cNvSpPr>
          <p:nvPr/>
        </p:nvSpPr>
        <p:spPr bwMode="auto">
          <a:xfrm>
            <a:off x="1676400" y="381000"/>
            <a:ext cx="6172200" cy="61722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AU" altLang="en-US"/>
          </a:p>
        </p:txBody>
      </p:sp>
      <p:sp>
        <p:nvSpPr>
          <p:cNvPr id="7180" name="Oval 1036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da-DK" altLang="da-DK" sz="2400" b="1">
              <a:solidFill>
                <a:srgbClr val="FF3300"/>
              </a:solidFill>
              <a:latin typeface="Times" charset="0"/>
            </a:endParaRPr>
          </a:p>
        </p:txBody>
      </p:sp>
      <p:sp>
        <p:nvSpPr>
          <p:cNvPr id="7181" name="Oval 1037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7182" name="Oval 1038"/>
          <p:cNvSpPr>
            <a:spLocks noChangeArrowheads="1"/>
          </p:cNvSpPr>
          <p:nvPr/>
        </p:nvSpPr>
        <p:spPr bwMode="auto">
          <a:xfrm>
            <a:off x="2057400" y="2057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  <p:sp>
        <p:nvSpPr>
          <p:cNvPr id="45071" name="Text Box 1039"/>
          <p:cNvSpPr txBox="1">
            <a:spLocks noChangeArrowheads="1"/>
          </p:cNvSpPr>
          <p:nvPr/>
        </p:nvSpPr>
        <p:spPr bwMode="auto">
          <a:xfrm rot="-1824573">
            <a:off x="3810000" y="3810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</a:t>
            </a:r>
          </a:p>
        </p:txBody>
      </p:sp>
      <p:sp>
        <p:nvSpPr>
          <p:cNvPr id="45072" name="Text Box 1040"/>
          <p:cNvSpPr txBox="1">
            <a:spLocks noChangeArrowheads="1"/>
          </p:cNvSpPr>
          <p:nvPr/>
        </p:nvSpPr>
        <p:spPr bwMode="auto">
          <a:xfrm rot="-1752336">
            <a:off x="4343400" y="1066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</a:t>
            </a:r>
          </a:p>
        </p:txBody>
      </p:sp>
      <p:sp>
        <p:nvSpPr>
          <p:cNvPr id="45073" name="Text Box 1041"/>
          <p:cNvSpPr txBox="1">
            <a:spLocks noChangeArrowheads="1"/>
          </p:cNvSpPr>
          <p:nvPr/>
        </p:nvSpPr>
        <p:spPr bwMode="auto">
          <a:xfrm rot="1139144">
            <a:off x="4495800" y="4495800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economic</a:t>
            </a:r>
          </a:p>
        </p:txBody>
      </p:sp>
      <p:sp>
        <p:nvSpPr>
          <p:cNvPr id="45074" name="Text Box 1042"/>
          <p:cNvSpPr txBox="1">
            <a:spLocks noChangeArrowheads="1"/>
          </p:cNvSpPr>
          <p:nvPr/>
        </p:nvSpPr>
        <p:spPr bwMode="auto">
          <a:xfrm rot="1828564">
            <a:off x="4191000" y="5181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cultural</a:t>
            </a:r>
          </a:p>
        </p:txBody>
      </p:sp>
      <p:sp>
        <p:nvSpPr>
          <p:cNvPr id="45075" name="Text Box 1043"/>
          <p:cNvSpPr txBox="1">
            <a:spLocks noChangeArrowheads="1"/>
          </p:cNvSpPr>
          <p:nvPr/>
        </p:nvSpPr>
        <p:spPr bwMode="auto">
          <a:xfrm rot="-356721">
            <a:off x="4419600" y="25146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technological</a:t>
            </a:r>
          </a:p>
        </p:txBody>
      </p:sp>
      <p:sp>
        <p:nvSpPr>
          <p:cNvPr id="7188" name="Line 1044"/>
          <p:cNvSpPr>
            <a:spLocks noChangeShapeType="1"/>
          </p:cNvSpPr>
          <p:nvPr/>
        </p:nvSpPr>
        <p:spPr bwMode="auto">
          <a:xfrm flipV="1">
            <a:off x="3200400" y="1371600"/>
            <a:ext cx="838200" cy="1371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89" name="Line 1045"/>
          <p:cNvSpPr>
            <a:spLocks noChangeShapeType="1"/>
          </p:cNvSpPr>
          <p:nvPr/>
        </p:nvSpPr>
        <p:spPr bwMode="auto">
          <a:xfrm flipV="1">
            <a:off x="3276600" y="2133600"/>
            <a:ext cx="121920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0" name="Line 1046"/>
          <p:cNvSpPr>
            <a:spLocks noChangeShapeType="1"/>
          </p:cNvSpPr>
          <p:nvPr/>
        </p:nvSpPr>
        <p:spPr bwMode="auto">
          <a:xfrm flipV="1">
            <a:off x="3352800" y="2895600"/>
            <a:ext cx="13716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1" name="Line 1047"/>
          <p:cNvSpPr>
            <a:spLocks noChangeShapeType="1"/>
          </p:cNvSpPr>
          <p:nvPr/>
        </p:nvSpPr>
        <p:spPr bwMode="auto">
          <a:xfrm rot="569343">
            <a:off x="3352800" y="3810000"/>
            <a:ext cx="12192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2" name="Line 1048"/>
          <p:cNvSpPr>
            <a:spLocks noChangeShapeType="1"/>
          </p:cNvSpPr>
          <p:nvPr/>
        </p:nvSpPr>
        <p:spPr bwMode="auto">
          <a:xfrm>
            <a:off x="3276600" y="4038600"/>
            <a:ext cx="10668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3" name="Line 1049"/>
          <p:cNvSpPr>
            <a:spLocks noChangeShapeType="1"/>
          </p:cNvSpPr>
          <p:nvPr/>
        </p:nvSpPr>
        <p:spPr bwMode="auto">
          <a:xfrm>
            <a:off x="3124200" y="4191000"/>
            <a:ext cx="685800" cy="914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4" name="Line 1050"/>
          <p:cNvSpPr>
            <a:spLocks noChangeShapeType="1"/>
          </p:cNvSpPr>
          <p:nvPr/>
        </p:nvSpPr>
        <p:spPr bwMode="auto">
          <a:xfrm rot="446146">
            <a:off x="3352800" y="3505200"/>
            <a:ext cx="13716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5083" name="Rectangle 1051"/>
          <p:cNvSpPr>
            <a:spLocks noChangeArrowheads="1"/>
          </p:cNvSpPr>
          <p:nvPr/>
        </p:nvSpPr>
        <p:spPr bwMode="auto">
          <a:xfrm rot="2626629">
            <a:off x="3657600" y="5257800"/>
            <a:ext cx="1408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political</a:t>
            </a:r>
          </a:p>
        </p:txBody>
      </p:sp>
      <p:sp>
        <p:nvSpPr>
          <p:cNvPr id="45085" name="Rectangle 1053"/>
          <p:cNvSpPr>
            <a:spLocks noChangeArrowheads="1"/>
          </p:cNvSpPr>
          <p:nvPr/>
        </p:nvSpPr>
        <p:spPr bwMode="auto">
          <a:xfrm rot="496933">
            <a:off x="4724400" y="3429000"/>
            <a:ext cx="233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inter-personal</a:t>
            </a:r>
          </a:p>
        </p:txBody>
      </p:sp>
      <p:sp>
        <p:nvSpPr>
          <p:cNvPr id="7197" name="Line 1055"/>
          <p:cNvSpPr>
            <a:spLocks noChangeShapeType="1"/>
          </p:cNvSpPr>
          <p:nvPr/>
        </p:nvSpPr>
        <p:spPr bwMode="auto">
          <a:xfrm flipH="1">
            <a:off x="3886200" y="1371600"/>
            <a:ext cx="304800" cy="3733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8" name="Line 1056"/>
          <p:cNvSpPr>
            <a:spLocks noChangeShapeType="1"/>
          </p:cNvSpPr>
          <p:nvPr/>
        </p:nvSpPr>
        <p:spPr bwMode="auto">
          <a:xfrm flipH="1">
            <a:off x="4419600" y="2057400"/>
            <a:ext cx="228600" cy="2667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9" name="Line 1058"/>
          <p:cNvSpPr>
            <a:spLocks noChangeShapeType="1"/>
          </p:cNvSpPr>
          <p:nvPr/>
        </p:nvSpPr>
        <p:spPr bwMode="auto">
          <a:xfrm>
            <a:off x="4724400" y="1219200"/>
            <a:ext cx="2286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0" name="Line 1059"/>
          <p:cNvSpPr>
            <a:spLocks noChangeShapeType="1"/>
          </p:cNvSpPr>
          <p:nvPr/>
        </p:nvSpPr>
        <p:spPr bwMode="auto">
          <a:xfrm>
            <a:off x="5105400" y="19812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1" name="Line 1060"/>
          <p:cNvSpPr>
            <a:spLocks noChangeShapeType="1"/>
          </p:cNvSpPr>
          <p:nvPr/>
        </p:nvSpPr>
        <p:spPr bwMode="auto">
          <a:xfrm flipH="1">
            <a:off x="5181600" y="3048000"/>
            <a:ext cx="762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2" name="Line 1061"/>
          <p:cNvSpPr>
            <a:spLocks noChangeShapeType="1"/>
          </p:cNvSpPr>
          <p:nvPr/>
        </p:nvSpPr>
        <p:spPr bwMode="auto">
          <a:xfrm flipH="1">
            <a:off x="5105400" y="3733800"/>
            <a:ext cx="762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3" name="Line 1062"/>
          <p:cNvSpPr>
            <a:spLocks noChangeShapeType="1"/>
          </p:cNvSpPr>
          <p:nvPr/>
        </p:nvSpPr>
        <p:spPr bwMode="auto">
          <a:xfrm flipH="1">
            <a:off x="4267200" y="4953000"/>
            <a:ext cx="304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4" name="Line 1063"/>
          <p:cNvSpPr>
            <a:spLocks noChangeShapeType="1"/>
          </p:cNvSpPr>
          <p:nvPr/>
        </p:nvSpPr>
        <p:spPr bwMode="auto">
          <a:xfrm flipH="1">
            <a:off x="4800600" y="4343400"/>
            <a:ext cx="152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5" name="Arc 1064"/>
          <p:cNvSpPr>
            <a:spLocks/>
          </p:cNvSpPr>
          <p:nvPr/>
        </p:nvSpPr>
        <p:spPr bwMode="auto">
          <a:xfrm flipH="1" flipV="1">
            <a:off x="3733800" y="3505200"/>
            <a:ext cx="762000" cy="1143000"/>
          </a:xfrm>
          <a:custGeom>
            <a:avLst/>
            <a:gdLst>
              <a:gd name="T0" fmla="*/ 0 w 21600"/>
              <a:gd name="T1" fmla="*/ 0 h 21600"/>
              <a:gd name="T2" fmla="*/ 268816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06" name="Arc 1066"/>
          <p:cNvSpPr>
            <a:spLocks/>
          </p:cNvSpPr>
          <p:nvPr/>
        </p:nvSpPr>
        <p:spPr bwMode="auto">
          <a:xfrm flipH="1">
            <a:off x="3733800" y="2057400"/>
            <a:ext cx="838200" cy="1447800"/>
          </a:xfrm>
          <a:custGeom>
            <a:avLst/>
            <a:gdLst>
              <a:gd name="T0" fmla="*/ 0 w 21600"/>
              <a:gd name="T1" fmla="*/ 0 h 21600"/>
              <a:gd name="T2" fmla="*/ 32526817 w 21600"/>
              <a:gd name="T3" fmla="*/ 97042817 h 21600"/>
              <a:gd name="T4" fmla="*/ 0 w 21600"/>
              <a:gd name="T5" fmla="*/ 9704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07" name="Arc 1067"/>
          <p:cNvSpPr>
            <a:spLocks/>
          </p:cNvSpPr>
          <p:nvPr/>
        </p:nvSpPr>
        <p:spPr bwMode="auto">
          <a:xfrm flipH="1" flipV="1">
            <a:off x="4191000" y="3124200"/>
            <a:ext cx="457200" cy="990600"/>
          </a:xfrm>
          <a:custGeom>
            <a:avLst/>
            <a:gdLst>
              <a:gd name="T0" fmla="*/ 0 w 21600"/>
              <a:gd name="T1" fmla="*/ 0 h 21600"/>
              <a:gd name="T2" fmla="*/ 9677400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AU"/>
          </a:p>
        </p:txBody>
      </p:sp>
      <p:sp>
        <p:nvSpPr>
          <p:cNvPr id="7208" name="Arc 1068"/>
          <p:cNvSpPr>
            <a:spLocks/>
          </p:cNvSpPr>
          <p:nvPr/>
        </p:nvSpPr>
        <p:spPr bwMode="auto">
          <a:xfrm flipH="1">
            <a:off x="4191000" y="2286000"/>
            <a:ext cx="304800" cy="838200"/>
          </a:xfrm>
          <a:custGeom>
            <a:avLst/>
            <a:gdLst>
              <a:gd name="T0" fmla="*/ 0 w 21600"/>
              <a:gd name="T1" fmla="*/ 0 h 21600"/>
              <a:gd name="T2" fmla="*/ 4301067 w 21600"/>
              <a:gd name="T3" fmla="*/ 32526817 h 21600"/>
              <a:gd name="T4" fmla="*/ 0 w 21600"/>
              <a:gd name="T5" fmla="*/ 32526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09" name="Arc 1069"/>
          <p:cNvSpPr>
            <a:spLocks/>
          </p:cNvSpPr>
          <p:nvPr/>
        </p:nvSpPr>
        <p:spPr bwMode="auto">
          <a:xfrm>
            <a:off x="5562600" y="1676400"/>
            <a:ext cx="1600200" cy="14478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97042817 h 21600"/>
              <a:gd name="T4" fmla="*/ 0 w 21600"/>
              <a:gd name="T5" fmla="*/ 97042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0" name="Arc 1070"/>
          <p:cNvSpPr>
            <a:spLocks/>
          </p:cNvSpPr>
          <p:nvPr/>
        </p:nvSpPr>
        <p:spPr bwMode="auto">
          <a:xfrm flipV="1">
            <a:off x="5562600" y="3124200"/>
            <a:ext cx="1600200" cy="22098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226074817 h 21600"/>
              <a:gd name="T4" fmla="*/ 0 w 21600"/>
              <a:gd name="T5" fmla="*/ 226074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1" name="Arc 1071"/>
          <p:cNvSpPr>
            <a:spLocks/>
          </p:cNvSpPr>
          <p:nvPr/>
        </p:nvSpPr>
        <p:spPr bwMode="auto">
          <a:xfrm>
            <a:off x="5334000" y="685800"/>
            <a:ext cx="1371600" cy="19050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168010417 h 21600"/>
              <a:gd name="T4" fmla="*/ 0 w 21600"/>
              <a:gd name="T5" fmla="*/ 16801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2" name="Arc 1073"/>
          <p:cNvSpPr>
            <a:spLocks/>
          </p:cNvSpPr>
          <p:nvPr/>
        </p:nvSpPr>
        <p:spPr bwMode="auto">
          <a:xfrm flipV="1">
            <a:off x="5029200" y="4648200"/>
            <a:ext cx="1066800" cy="1371600"/>
          </a:xfrm>
          <a:custGeom>
            <a:avLst/>
            <a:gdLst>
              <a:gd name="T0" fmla="*/ 0 w 21600"/>
              <a:gd name="T1" fmla="*/ 0 h 21600"/>
              <a:gd name="T2" fmla="*/ 5268806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3" name="Arc 1074"/>
          <p:cNvSpPr>
            <a:spLocks/>
          </p:cNvSpPr>
          <p:nvPr/>
        </p:nvSpPr>
        <p:spPr bwMode="auto">
          <a:xfrm>
            <a:off x="5486400" y="1600200"/>
            <a:ext cx="1981200" cy="1371600"/>
          </a:xfrm>
          <a:custGeom>
            <a:avLst/>
            <a:gdLst>
              <a:gd name="T0" fmla="*/ 0 w 21600"/>
              <a:gd name="T1" fmla="*/ 0 h 21600"/>
              <a:gd name="T2" fmla="*/ 181720067 w 21600"/>
              <a:gd name="T3" fmla="*/ 87096600 h 21600"/>
              <a:gd name="T4" fmla="*/ 0 w 21600"/>
              <a:gd name="T5" fmla="*/ 87096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4" name="Arc 1076"/>
          <p:cNvSpPr>
            <a:spLocks/>
          </p:cNvSpPr>
          <p:nvPr/>
        </p:nvSpPr>
        <p:spPr bwMode="auto">
          <a:xfrm flipV="1">
            <a:off x="6934200" y="2971800"/>
            <a:ext cx="533400" cy="990600"/>
          </a:xfrm>
          <a:custGeom>
            <a:avLst/>
            <a:gdLst>
              <a:gd name="T0" fmla="*/ 0 w 21600"/>
              <a:gd name="T1" fmla="*/ 0 h 21600"/>
              <a:gd name="T2" fmla="*/ 13172017 w 21600"/>
              <a:gd name="T3" fmla="*/ 45430017 h 21600"/>
              <a:gd name="T4" fmla="*/ 0 w 21600"/>
              <a:gd name="T5" fmla="*/ 45430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5" name="Arc 1077"/>
          <p:cNvSpPr>
            <a:spLocks/>
          </p:cNvSpPr>
          <p:nvPr/>
        </p:nvSpPr>
        <p:spPr bwMode="auto">
          <a:xfrm>
            <a:off x="6858000" y="2743200"/>
            <a:ext cx="762000" cy="1143000"/>
          </a:xfrm>
          <a:custGeom>
            <a:avLst/>
            <a:gdLst>
              <a:gd name="T0" fmla="*/ 0 w 21600"/>
              <a:gd name="T1" fmla="*/ 0 h 21600"/>
              <a:gd name="T2" fmla="*/ 26881667 w 21600"/>
              <a:gd name="T3" fmla="*/ 60483750 h 21600"/>
              <a:gd name="T4" fmla="*/ 0 w 21600"/>
              <a:gd name="T5" fmla="*/ 604837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6" name="Arc 1078"/>
          <p:cNvSpPr>
            <a:spLocks/>
          </p:cNvSpPr>
          <p:nvPr/>
        </p:nvSpPr>
        <p:spPr bwMode="auto">
          <a:xfrm flipV="1">
            <a:off x="6248400" y="3810000"/>
            <a:ext cx="1371600" cy="838200"/>
          </a:xfrm>
          <a:custGeom>
            <a:avLst/>
            <a:gdLst>
              <a:gd name="T0" fmla="*/ 0 w 21600"/>
              <a:gd name="T1" fmla="*/ 0 h 21600"/>
              <a:gd name="T2" fmla="*/ 87096600 w 21600"/>
              <a:gd name="T3" fmla="*/ 32526817 h 21600"/>
              <a:gd name="T4" fmla="*/ 0 w 21600"/>
              <a:gd name="T5" fmla="*/ 325268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7" name="Arc 1079"/>
          <p:cNvSpPr>
            <a:spLocks/>
          </p:cNvSpPr>
          <p:nvPr/>
        </p:nvSpPr>
        <p:spPr bwMode="auto">
          <a:xfrm>
            <a:off x="6934200" y="3962400"/>
            <a:ext cx="533400" cy="685800"/>
          </a:xfrm>
          <a:custGeom>
            <a:avLst/>
            <a:gdLst>
              <a:gd name="T0" fmla="*/ 0 w 21600"/>
              <a:gd name="T1" fmla="*/ 0 h 21600"/>
              <a:gd name="T2" fmla="*/ 13172017 w 21600"/>
              <a:gd name="T3" fmla="*/ 21774150 h 21600"/>
              <a:gd name="T4" fmla="*/ 0 w 21600"/>
              <a:gd name="T5" fmla="*/ 2177415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8" name="Arc 1080"/>
          <p:cNvSpPr>
            <a:spLocks/>
          </p:cNvSpPr>
          <p:nvPr/>
        </p:nvSpPr>
        <p:spPr bwMode="auto">
          <a:xfrm flipV="1">
            <a:off x="5486400" y="4572000"/>
            <a:ext cx="1981200" cy="762000"/>
          </a:xfrm>
          <a:custGeom>
            <a:avLst/>
            <a:gdLst>
              <a:gd name="T0" fmla="*/ 0 w 21600"/>
              <a:gd name="T1" fmla="*/ 0 h 21600"/>
              <a:gd name="T2" fmla="*/ 181720067 w 21600"/>
              <a:gd name="T3" fmla="*/ 26881667 h 21600"/>
              <a:gd name="T4" fmla="*/ 0 w 21600"/>
              <a:gd name="T5" fmla="*/ 268816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219" name="Line 1082"/>
          <p:cNvSpPr>
            <a:spLocks noChangeShapeType="1"/>
          </p:cNvSpPr>
          <p:nvPr/>
        </p:nvSpPr>
        <p:spPr bwMode="auto">
          <a:xfrm flipV="1">
            <a:off x="4114800" y="3810000"/>
            <a:ext cx="762000" cy="1295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20" name="Line 1083"/>
          <p:cNvSpPr>
            <a:spLocks noChangeShapeType="1"/>
          </p:cNvSpPr>
          <p:nvPr/>
        </p:nvSpPr>
        <p:spPr bwMode="auto">
          <a:xfrm flipH="1">
            <a:off x="4038600" y="3124200"/>
            <a:ext cx="685800" cy="1905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953000" y="2514600"/>
            <a:ext cx="4572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Economic viability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Practical achievability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Technical possibility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Social desirability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Political plausibility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038600" y="1600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962400" y="5334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Prevailing paradigms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352800" y="9144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essentially privilege </a:t>
            </a: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objective</a:t>
            </a:r>
            <a:endParaRPr lang="en-US" sz="2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343400" y="12954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dimensions of:</a:t>
            </a:r>
            <a:endParaRPr lang="en-US" sz="2800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4419600" y="2438400"/>
            <a:ext cx="4419600" cy="3581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29200" y="1371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81600" y="2514600"/>
            <a:ext cx="4572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Technical possibility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Economic viability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Practical achievability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Social desirability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Political plausibility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514600"/>
            <a:ext cx="45720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Aesthetic acceptability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Ethical defensibility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Cultural feasibility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Spiritual compatibility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>
                <a:solidFill>
                  <a:schemeClr val="accent2"/>
                </a:solidFill>
              </a:rPr>
              <a:t>Ecological responsibility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1143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4343400" y="2590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and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4267200" y="3200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and</a:t>
            </a:r>
            <a:endParaRPr lang="en-US" altLang="en-US"/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4114800" y="3810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  and</a:t>
            </a:r>
            <a:endParaRPr lang="en-US" altLang="en-US"/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4267200" y="4495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and </a:t>
            </a:r>
            <a:endParaRPr lang="en-US" altLang="en-US"/>
          </a:p>
        </p:txBody>
      </p:sp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4343400" y="510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and</a:t>
            </a:r>
            <a:endParaRPr lang="en-US" alt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04800" y="457200"/>
            <a:ext cx="533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Systemic paradigms</a:t>
            </a:r>
            <a:endParaRPr lang="en-US" sz="2800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-1066800" y="990600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embrace </a:t>
            </a:r>
            <a:r>
              <a:rPr lang="en-US" sz="28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contextual</a:t>
            </a:r>
            <a:endParaRPr lang="en-US" sz="280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-533400" y="15240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dimensions of:</a:t>
            </a:r>
            <a:endParaRPr lang="en-US"/>
          </a:p>
        </p:txBody>
      </p:sp>
      <p:sp>
        <p:nvSpPr>
          <p:cNvPr id="9230" name="Rectangle 23"/>
          <p:cNvSpPr>
            <a:spLocks noChangeArrowheads="1"/>
          </p:cNvSpPr>
          <p:nvPr/>
        </p:nvSpPr>
        <p:spPr bwMode="auto">
          <a:xfrm>
            <a:off x="304800" y="2514600"/>
            <a:ext cx="86106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448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“Paradigms are….entire constellations of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beliefs, values,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techniques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so on,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shared by a given community”</a:t>
            </a:r>
          </a:p>
          <a:p>
            <a:pPr algn="ctr">
              <a:spcBef>
                <a:spcPct val="50000"/>
              </a:spcBef>
              <a:defRPr/>
            </a:pPr>
            <a:endParaRPr lang="en-US" sz="36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Thomas Kuhn</a:t>
            </a:r>
          </a:p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28600" y="1371600"/>
            <a:ext cx="8686800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A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297</Words>
  <Application>Microsoft Office PowerPoint</Application>
  <PresentationFormat>On-screen Show (4:3)</PresentationFormat>
  <Paragraphs>123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cognition presentation – the experiential/inspirational connection</dc:title>
  <dc:subject>A presentation about inclusive cognition.</dc:subject>
  <dc:creator>Richard Bawden</dc:creator>
  <cp:keywords>TfEL, teaching for effective learning, neuroscience, cognition, </cp:keywords>
  <cp:lastModifiedBy>Jonathon Heylen</cp:lastModifiedBy>
  <cp:revision>68</cp:revision>
  <dcterms:created xsi:type="dcterms:W3CDTF">2001-06-12T07:12:17Z</dcterms:created>
  <dcterms:modified xsi:type="dcterms:W3CDTF">2016-03-09T05:04:33Z</dcterms:modified>
</cp:coreProperties>
</file>