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8" r:id="rId5"/>
    <p:sldId id="264" r:id="rId6"/>
    <p:sldId id="269" r:id="rId7"/>
    <p:sldId id="270" r:id="rId8"/>
    <p:sldId id="285" r:id="rId9"/>
    <p:sldId id="271" r:id="rId10"/>
    <p:sldId id="273" r:id="rId11"/>
    <p:sldId id="286" r:id="rId12"/>
    <p:sldId id="274" r:id="rId13"/>
    <p:sldId id="275" r:id="rId14"/>
    <p:sldId id="276" r:id="rId15"/>
    <p:sldId id="287" r:id="rId16"/>
    <p:sldId id="283" r:id="rId17"/>
    <p:sldId id="4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5B509-8BDC-86C6-B9D8-6D3B854C86B1}" name="Kennedy, Jo (Curriculum Policy and Standards)" initials="KJ(PaS" userId="S::jo.kennedy881@schools.sa.edu.au::15eedda7-f427-4f4e-9ec3-613198bbf859" providerId="AD"/>
  <p188:author id="{77B4CFF6-6F17-C934-2D14-B30087C9CD1C}" name="Porta, Tom (Curriculum Support)" initials="PS" userId="S::tom.porta130@schools.sa.edu.au::29d89606-3fb5-4b7e-9d87-1c42520ace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ilda" initials="H" lastIdx="1" clrIdx="0">
    <p:extLst>
      <p:ext uri="{19B8F6BF-5375-455C-9EA6-DF929625EA0E}">
        <p15:presenceInfo xmlns:p15="http://schemas.microsoft.com/office/powerpoint/2012/main" userId="Hilda" providerId="None"/>
      </p:ext>
    </p:extLst>
  </p:cmAuthor>
  <p:cmAuthor id="2" name="Porta, Tom (Curriculum Support)" initials="PS" lastIdx="2" clrIdx="1">
    <p:extLst>
      <p:ext uri="{19B8F6BF-5375-455C-9EA6-DF929625EA0E}">
        <p15:presenceInfo xmlns:p15="http://schemas.microsoft.com/office/powerpoint/2012/main" userId="S::tom.porta130@schools.sa.edu.au::29d89606-3fb5-4b7e-9d87-1c42520ace6f" providerId="AD"/>
      </p:ext>
    </p:extLst>
  </p:cmAuthor>
  <p:cmAuthor id="3" name="Paterson, Carmen (Curriculum Policy and Standards)" initials="PC(PaS" lastIdx="5" clrIdx="2">
    <p:extLst>
      <p:ext uri="{19B8F6BF-5375-455C-9EA6-DF929625EA0E}">
        <p15:presenceInfo xmlns:p15="http://schemas.microsoft.com/office/powerpoint/2012/main" userId="Paterson, Carmen (Curriculum Policy and Stand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9C9B"/>
    <a:srgbClr val="397A80"/>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5FA499-0C25-45C9-A731-9B228A306E53}" v="1" dt="2022-04-05T01:01:29.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6"/>
    <p:restoredTop sz="94731"/>
  </p:normalViewPr>
  <p:slideViewPr>
    <p:cSldViewPr snapToGrid="0">
      <p:cViewPr varScale="1">
        <p:scale>
          <a:sx n="59" d="100"/>
          <a:sy n="59" d="100"/>
        </p:scale>
        <p:origin x="10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erson, Carmen (Curriculum Policy and Standards)" userId="9157f839-922e-4901-8dbf-ce9b3049d195" providerId="ADAL" clId="{8C1F4D59-4CD8-46F7-B27E-E4673B096E07}"/>
    <pc:docChg chg="custSel addSld modSld">
      <pc:chgData name="Paterson, Carmen (Curriculum Policy and Standards)" userId="9157f839-922e-4901-8dbf-ce9b3049d195" providerId="ADAL" clId="{8C1F4D59-4CD8-46F7-B27E-E4673B096E07}" dt="2022-02-09T01:03:52.186" v="152" actId="20577"/>
      <pc:docMkLst>
        <pc:docMk/>
      </pc:docMkLst>
      <pc:sldChg chg="modSp mod modAnim">
        <pc:chgData name="Paterson, Carmen (Curriculum Policy and Standards)" userId="9157f839-922e-4901-8dbf-ce9b3049d195" providerId="ADAL" clId="{8C1F4D59-4CD8-46F7-B27E-E4673B096E07}" dt="2022-02-09T01:03:14.476" v="148"/>
        <pc:sldMkLst>
          <pc:docMk/>
          <pc:sldMk cId="3641841233" sldId="268"/>
        </pc:sldMkLst>
        <pc:spChg chg="mod">
          <ac:chgData name="Paterson, Carmen (Curriculum Policy and Standards)" userId="9157f839-922e-4901-8dbf-ce9b3049d195" providerId="ADAL" clId="{8C1F4D59-4CD8-46F7-B27E-E4673B096E07}" dt="2022-02-09T00:36:24.073" v="0" actId="20577"/>
          <ac:spMkLst>
            <pc:docMk/>
            <pc:sldMk cId="3641841233" sldId="268"/>
            <ac:spMk id="3" creationId="{4CD1DB66-0417-403D-8A90-5058DCCE5EB7}"/>
          </ac:spMkLst>
        </pc:spChg>
      </pc:sldChg>
      <pc:sldChg chg="modSp mod modAnim">
        <pc:chgData name="Paterson, Carmen (Curriculum Policy and Standards)" userId="9157f839-922e-4901-8dbf-ce9b3049d195" providerId="ADAL" clId="{8C1F4D59-4CD8-46F7-B27E-E4673B096E07}" dt="2022-02-09T01:03:29.486" v="150"/>
        <pc:sldMkLst>
          <pc:docMk/>
          <pc:sldMk cId="1379353518" sldId="269"/>
        </pc:sldMkLst>
        <pc:spChg chg="mod">
          <ac:chgData name="Paterson, Carmen (Curriculum Policy and Standards)" userId="9157f839-922e-4901-8dbf-ce9b3049d195" providerId="ADAL" clId="{8C1F4D59-4CD8-46F7-B27E-E4673B096E07}" dt="2022-02-09T00:37:32.865" v="15" actId="20577"/>
          <ac:spMkLst>
            <pc:docMk/>
            <pc:sldMk cId="1379353518" sldId="269"/>
            <ac:spMk id="2" creationId="{D04B11CB-A4AA-4BB3-AE5A-874E462C0F69}"/>
          </ac:spMkLst>
        </pc:spChg>
        <pc:spChg chg="mod">
          <ac:chgData name="Paterson, Carmen (Curriculum Policy and Standards)" userId="9157f839-922e-4901-8dbf-ce9b3049d195" providerId="ADAL" clId="{8C1F4D59-4CD8-46F7-B27E-E4673B096E07}" dt="2022-02-09T00:37:22.043" v="1" actId="20577"/>
          <ac:spMkLst>
            <pc:docMk/>
            <pc:sldMk cId="1379353518" sldId="269"/>
            <ac:spMk id="3" creationId="{AB9BDBB3-B0CB-4293-95C9-DF9D3FA6EE67}"/>
          </ac:spMkLst>
        </pc:spChg>
        <pc:picChg chg="mod">
          <ac:chgData name="Paterson, Carmen (Curriculum Policy and Standards)" userId="9157f839-922e-4901-8dbf-ce9b3049d195" providerId="ADAL" clId="{8C1F4D59-4CD8-46F7-B27E-E4673B096E07}" dt="2022-02-09T00:37:27.515" v="2" actId="1076"/>
          <ac:picMkLst>
            <pc:docMk/>
            <pc:sldMk cId="1379353518" sldId="269"/>
            <ac:picMk id="5" creationId="{7477390E-B0A9-4094-8BE5-7DB25C1D18D5}"/>
          </ac:picMkLst>
        </pc:picChg>
      </pc:sldChg>
      <pc:sldChg chg="modSp mod">
        <pc:chgData name="Paterson, Carmen (Curriculum Policy and Standards)" userId="9157f839-922e-4901-8dbf-ce9b3049d195" providerId="ADAL" clId="{8C1F4D59-4CD8-46F7-B27E-E4673B096E07}" dt="2022-02-09T00:37:37.914" v="16" actId="1076"/>
        <pc:sldMkLst>
          <pc:docMk/>
          <pc:sldMk cId="3445766138" sldId="270"/>
        </pc:sldMkLst>
        <pc:picChg chg="mod">
          <ac:chgData name="Paterson, Carmen (Curriculum Policy and Standards)" userId="9157f839-922e-4901-8dbf-ce9b3049d195" providerId="ADAL" clId="{8C1F4D59-4CD8-46F7-B27E-E4673B096E07}" dt="2022-02-09T00:37:37.914" v="16" actId="1076"/>
          <ac:picMkLst>
            <pc:docMk/>
            <pc:sldMk cId="3445766138" sldId="270"/>
            <ac:picMk id="4" creationId="{D2517ECA-62AA-4A5F-9FE4-36EA5D75CD64}"/>
          </ac:picMkLst>
        </pc:picChg>
      </pc:sldChg>
      <pc:sldChg chg="modSp mod">
        <pc:chgData name="Paterson, Carmen (Curriculum Policy and Standards)" userId="9157f839-922e-4901-8dbf-ce9b3049d195" providerId="ADAL" clId="{8C1F4D59-4CD8-46F7-B27E-E4673B096E07}" dt="2022-02-09T00:38:15.782" v="42"/>
        <pc:sldMkLst>
          <pc:docMk/>
          <pc:sldMk cId="1447815874" sldId="271"/>
        </pc:sldMkLst>
        <pc:spChg chg="mod">
          <ac:chgData name="Paterson, Carmen (Curriculum Policy and Standards)" userId="9157f839-922e-4901-8dbf-ce9b3049d195" providerId="ADAL" clId="{8C1F4D59-4CD8-46F7-B27E-E4673B096E07}" dt="2022-02-09T00:38:15.782" v="42"/>
          <ac:spMkLst>
            <pc:docMk/>
            <pc:sldMk cId="1447815874" sldId="271"/>
            <ac:spMk id="3" creationId="{A5753208-2377-42D5-88F3-503531F38103}"/>
          </ac:spMkLst>
        </pc:spChg>
      </pc:sldChg>
      <pc:sldChg chg="modSp mod addCm modCm">
        <pc:chgData name="Paterson, Carmen (Curriculum Policy and Standards)" userId="9157f839-922e-4901-8dbf-ce9b3049d195" providerId="ADAL" clId="{8C1F4D59-4CD8-46F7-B27E-E4673B096E07}" dt="2022-02-09T01:03:52.186" v="152" actId="20577"/>
        <pc:sldMkLst>
          <pc:docMk/>
          <pc:sldMk cId="3277572930" sldId="273"/>
        </pc:sldMkLst>
        <pc:spChg chg="mod">
          <ac:chgData name="Paterson, Carmen (Curriculum Policy and Standards)" userId="9157f839-922e-4901-8dbf-ce9b3049d195" providerId="ADAL" clId="{8C1F4D59-4CD8-46F7-B27E-E4673B096E07}" dt="2022-02-09T01:03:52.186" v="152" actId="20577"/>
          <ac:spMkLst>
            <pc:docMk/>
            <pc:sldMk cId="3277572930" sldId="273"/>
            <ac:spMk id="8" creationId="{371D07CC-B94F-4116-A421-7D2D4E82D3F6}"/>
          </ac:spMkLst>
        </pc:spChg>
      </pc:sldChg>
      <pc:sldChg chg="addSp delSp modSp mod addCm modCm">
        <pc:chgData name="Paterson, Carmen (Curriculum Policy and Standards)" userId="9157f839-922e-4901-8dbf-ce9b3049d195" providerId="ADAL" clId="{8C1F4D59-4CD8-46F7-B27E-E4673B096E07}" dt="2022-02-09T00:54:05.929" v="145" actId="20577"/>
        <pc:sldMkLst>
          <pc:docMk/>
          <pc:sldMk cId="1058400047" sldId="274"/>
        </pc:sldMkLst>
        <pc:spChg chg="del">
          <ac:chgData name="Paterson, Carmen (Curriculum Policy and Standards)" userId="9157f839-922e-4901-8dbf-ce9b3049d195" providerId="ADAL" clId="{8C1F4D59-4CD8-46F7-B27E-E4673B096E07}" dt="2022-02-09T00:53:59.868" v="143" actId="478"/>
          <ac:spMkLst>
            <pc:docMk/>
            <pc:sldMk cId="1058400047" sldId="274"/>
            <ac:spMk id="6" creationId="{2ECC3D69-E1CE-8146-92EC-7C52C4AB40CB}"/>
          </ac:spMkLst>
        </pc:spChg>
        <pc:spChg chg="add mod">
          <ac:chgData name="Paterson, Carmen (Curriculum Policy and Standards)" userId="9157f839-922e-4901-8dbf-ce9b3049d195" providerId="ADAL" clId="{8C1F4D59-4CD8-46F7-B27E-E4673B096E07}" dt="2022-02-09T00:54:05.929" v="145" actId="20577"/>
          <ac:spMkLst>
            <pc:docMk/>
            <pc:sldMk cId="1058400047" sldId="274"/>
            <ac:spMk id="7" creationId="{2E594C2C-47BE-4995-AABE-9FE16E19A000}"/>
          </ac:spMkLst>
        </pc:spChg>
      </pc:sldChg>
      <pc:sldChg chg="modSp mod">
        <pc:chgData name="Paterson, Carmen (Curriculum Policy and Standards)" userId="9157f839-922e-4901-8dbf-ce9b3049d195" providerId="ADAL" clId="{8C1F4D59-4CD8-46F7-B27E-E4673B096E07}" dt="2022-02-09T00:57:43.116" v="146" actId="12"/>
        <pc:sldMkLst>
          <pc:docMk/>
          <pc:sldMk cId="1661203306" sldId="276"/>
        </pc:sldMkLst>
        <pc:spChg chg="mod">
          <ac:chgData name="Paterson, Carmen (Curriculum Policy and Standards)" userId="9157f839-922e-4901-8dbf-ce9b3049d195" providerId="ADAL" clId="{8C1F4D59-4CD8-46F7-B27E-E4673B096E07}" dt="2022-02-09T00:57:43.116" v="146" actId="12"/>
          <ac:spMkLst>
            <pc:docMk/>
            <pc:sldMk cId="1661203306" sldId="276"/>
            <ac:spMk id="2" creationId="{65249D1B-2894-4597-B80B-8CE064CB8781}"/>
          </ac:spMkLst>
        </pc:spChg>
      </pc:sldChg>
      <pc:sldChg chg="modSp mod">
        <pc:chgData name="Paterson, Carmen (Curriculum Policy and Standards)" userId="9157f839-922e-4901-8dbf-ce9b3049d195" providerId="ADAL" clId="{8C1F4D59-4CD8-46F7-B27E-E4673B096E07}" dt="2022-02-09T00:37:54.390" v="19" actId="1076"/>
        <pc:sldMkLst>
          <pc:docMk/>
          <pc:sldMk cId="3742339153" sldId="285"/>
        </pc:sldMkLst>
        <pc:spChg chg="mod">
          <ac:chgData name="Paterson, Carmen (Curriculum Policy and Standards)" userId="9157f839-922e-4901-8dbf-ce9b3049d195" providerId="ADAL" clId="{8C1F4D59-4CD8-46F7-B27E-E4673B096E07}" dt="2022-02-09T00:37:49.382" v="18" actId="27636"/>
          <ac:spMkLst>
            <pc:docMk/>
            <pc:sldMk cId="3742339153" sldId="285"/>
            <ac:spMk id="3" creationId="{5664FE15-3E00-4422-A5E1-2F1D240EA97F}"/>
          </ac:spMkLst>
        </pc:spChg>
        <pc:picChg chg="mod">
          <ac:chgData name="Paterson, Carmen (Curriculum Policy and Standards)" userId="9157f839-922e-4901-8dbf-ce9b3049d195" providerId="ADAL" clId="{8C1F4D59-4CD8-46F7-B27E-E4673B096E07}" dt="2022-02-09T00:37:54.390" v="19" actId="1076"/>
          <ac:picMkLst>
            <pc:docMk/>
            <pc:sldMk cId="3742339153" sldId="285"/>
            <ac:picMk id="4" creationId="{DF8E45F9-82A8-4F23-B175-5A0C2A408EFF}"/>
          </ac:picMkLst>
        </pc:picChg>
      </pc:sldChg>
      <pc:sldChg chg="delSp modSp mod addCm modCm">
        <pc:chgData name="Paterson, Carmen (Curriculum Policy and Standards)" userId="9157f839-922e-4901-8dbf-ce9b3049d195" providerId="ADAL" clId="{8C1F4D59-4CD8-46F7-B27E-E4673B096E07}" dt="2022-02-09T00:45:55.373" v="85" actId="120"/>
        <pc:sldMkLst>
          <pc:docMk/>
          <pc:sldMk cId="1962561832" sldId="286"/>
        </pc:sldMkLst>
        <pc:spChg chg="mod">
          <ac:chgData name="Paterson, Carmen (Curriculum Policy and Standards)" userId="9157f839-922e-4901-8dbf-ce9b3049d195" providerId="ADAL" clId="{8C1F4D59-4CD8-46F7-B27E-E4673B096E07}" dt="2022-02-09T00:45:28.023" v="61" actId="1076"/>
          <ac:spMkLst>
            <pc:docMk/>
            <pc:sldMk cId="1962561832" sldId="286"/>
            <ac:spMk id="3" creationId="{6F97F92C-21B6-42F9-9A09-10D7F962B25B}"/>
          </ac:spMkLst>
        </pc:spChg>
        <pc:spChg chg="del">
          <ac:chgData name="Paterson, Carmen (Curriculum Policy and Standards)" userId="9157f839-922e-4901-8dbf-ce9b3049d195" providerId="ADAL" clId="{8C1F4D59-4CD8-46F7-B27E-E4673B096E07}" dt="2022-02-09T00:45:35.252" v="64" actId="478"/>
          <ac:spMkLst>
            <pc:docMk/>
            <pc:sldMk cId="1962561832" sldId="286"/>
            <ac:spMk id="5" creationId="{1AFFE54F-B747-42A5-AFA2-740AEDC95C13}"/>
          </ac:spMkLst>
        </pc:spChg>
        <pc:spChg chg="del">
          <ac:chgData name="Paterson, Carmen (Curriculum Policy and Standards)" userId="9157f839-922e-4901-8dbf-ce9b3049d195" providerId="ADAL" clId="{8C1F4D59-4CD8-46F7-B27E-E4673B096E07}" dt="2022-02-09T00:45:36.670" v="65" actId="478"/>
          <ac:spMkLst>
            <pc:docMk/>
            <pc:sldMk cId="1962561832" sldId="286"/>
            <ac:spMk id="9" creationId="{5CBF573B-C872-4363-B60F-1A62DD6C32EF}"/>
          </ac:spMkLst>
        </pc:spChg>
        <pc:spChg chg="mod">
          <ac:chgData name="Paterson, Carmen (Curriculum Policy and Standards)" userId="9157f839-922e-4901-8dbf-ce9b3049d195" providerId="ADAL" clId="{8C1F4D59-4CD8-46F7-B27E-E4673B096E07}" dt="2022-02-09T00:45:55.373" v="85" actId="120"/>
          <ac:spMkLst>
            <pc:docMk/>
            <pc:sldMk cId="1962561832" sldId="286"/>
            <ac:spMk id="14" creationId="{A2DE9923-5F9B-3147-9F75-0E21BA5E8114}"/>
          </ac:spMkLst>
        </pc:spChg>
        <pc:spChg chg="mod">
          <ac:chgData name="Paterson, Carmen (Curriculum Policy and Standards)" userId="9157f839-922e-4901-8dbf-ce9b3049d195" providerId="ADAL" clId="{8C1F4D59-4CD8-46F7-B27E-E4673B096E07}" dt="2022-02-09T00:45:55.373" v="85" actId="120"/>
          <ac:spMkLst>
            <pc:docMk/>
            <pc:sldMk cId="1962561832" sldId="286"/>
            <ac:spMk id="15" creationId="{816E875E-4A58-F047-BA55-39AC1E9E9621}"/>
          </ac:spMkLst>
        </pc:spChg>
        <pc:picChg chg="del">
          <ac:chgData name="Paterson, Carmen (Curriculum Policy and Standards)" userId="9157f839-922e-4901-8dbf-ce9b3049d195" providerId="ADAL" clId="{8C1F4D59-4CD8-46F7-B27E-E4673B096E07}" dt="2022-02-09T00:45:32.977" v="62" actId="478"/>
          <ac:picMkLst>
            <pc:docMk/>
            <pc:sldMk cId="1962561832" sldId="286"/>
            <ac:picMk id="4" creationId="{9EDC5DAA-842D-47E4-ADB8-CCCDD845852A}"/>
          </ac:picMkLst>
        </pc:picChg>
        <pc:picChg chg="del">
          <ac:chgData name="Paterson, Carmen (Curriculum Policy and Standards)" userId="9157f839-922e-4901-8dbf-ce9b3049d195" providerId="ADAL" clId="{8C1F4D59-4CD8-46F7-B27E-E4673B096E07}" dt="2022-02-09T00:45:33.689" v="63" actId="478"/>
          <ac:picMkLst>
            <pc:docMk/>
            <pc:sldMk cId="1962561832" sldId="286"/>
            <ac:picMk id="7" creationId="{6258FECE-F095-4AA9-8B85-8F93CAFA515B}"/>
          </ac:picMkLst>
        </pc:picChg>
      </pc:sldChg>
      <pc:sldChg chg="add">
        <pc:chgData name="Paterson, Carmen (Curriculum Policy and Standards)" userId="9157f839-922e-4901-8dbf-ce9b3049d195" providerId="ADAL" clId="{8C1F4D59-4CD8-46F7-B27E-E4673B096E07}" dt="2022-02-09T00:58:39.667" v="147"/>
        <pc:sldMkLst>
          <pc:docMk/>
          <pc:sldMk cId="756333879" sldId="408"/>
        </pc:sldMkLst>
      </pc:sldChg>
    </pc:docChg>
  </pc:docChgLst>
  <pc:docChgLst>
    <pc:chgData name="Leary, Nicole (Curriculum Support)" userId="01b25bfb-c137-4a94-ade9-ed5cf1ed147c" providerId="ADAL" clId="{64BB12A3-41B5-4CFD-AABA-CBD2B2BE3F75}"/>
    <pc:docChg chg="modSld">
      <pc:chgData name="Leary, Nicole (Curriculum Support)" userId="01b25bfb-c137-4a94-ade9-ed5cf1ed147c" providerId="ADAL" clId="{64BB12A3-41B5-4CFD-AABA-CBD2B2BE3F75}" dt="2022-02-24T03:00:07.871" v="0" actId="207"/>
      <pc:docMkLst>
        <pc:docMk/>
      </pc:docMkLst>
      <pc:sldChg chg="modSp mod">
        <pc:chgData name="Leary, Nicole (Curriculum Support)" userId="01b25bfb-c137-4a94-ade9-ed5cf1ed147c" providerId="ADAL" clId="{64BB12A3-41B5-4CFD-AABA-CBD2B2BE3F75}" dt="2022-02-24T03:00:07.871" v="0" actId="207"/>
        <pc:sldMkLst>
          <pc:docMk/>
          <pc:sldMk cId="1058400047" sldId="274"/>
        </pc:sldMkLst>
        <pc:spChg chg="mod">
          <ac:chgData name="Leary, Nicole (Curriculum Support)" userId="01b25bfb-c137-4a94-ade9-ed5cf1ed147c" providerId="ADAL" clId="{64BB12A3-41B5-4CFD-AABA-CBD2B2BE3F75}" dt="2022-02-24T03:00:07.871" v="0" actId="207"/>
          <ac:spMkLst>
            <pc:docMk/>
            <pc:sldMk cId="1058400047" sldId="274"/>
            <ac:spMk id="7" creationId="{2E594C2C-47BE-4995-AABE-9FE16E19A000}"/>
          </ac:spMkLst>
        </pc:spChg>
      </pc:sldChg>
    </pc:docChg>
  </pc:docChgLst>
  <pc:docChgLst>
    <pc:chgData name="Porta, Tom (Curriculum Support)" userId="S::tom.porta130@schools.sa.edu.au::29d89606-3fb5-4b7e-9d87-1c42520ace6f" providerId="AD" clId="Web-{A4E602C2-A800-4AAC-9F8A-EDF4DEBA6E36}"/>
    <pc:docChg chg="modSld">
      <pc:chgData name="Porta, Tom (Curriculum Support)" userId="S::tom.porta130@schools.sa.edu.au::29d89606-3fb5-4b7e-9d87-1c42520ace6f" providerId="AD" clId="Web-{A4E602C2-A800-4AAC-9F8A-EDF4DEBA6E36}" dt="2022-01-26T21:33:09.399" v="17" actId="20577"/>
      <pc:docMkLst>
        <pc:docMk/>
      </pc:docMkLst>
      <pc:sldChg chg="modSp">
        <pc:chgData name="Porta, Tom (Curriculum Support)" userId="S::tom.porta130@schools.sa.edu.au::29d89606-3fb5-4b7e-9d87-1c42520ace6f" providerId="AD" clId="Web-{A4E602C2-A800-4AAC-9F8A-EDF4DEBA6E36}" dt="2022-01-26T21:33:09.399" v="17" actId="20577"/>
        <pc:sldMkLst>
          <pc:docMk/>
          <pc:sldMk cId="3641841233" sldId="268"/>
        </pc:sldMkLst>
        <pc:spChg chg="mod">
          <ac:chgData name="Porta, Tom (Curriculum Support)" userId="S::tom.porta130@schools.sa.edu.au::29d89606-3fb5-4b7e-9d87-1c42520ace6f" providerId="AD" clId="Web-{A4E602C2-A800-4AAC-9F8A-EDF4DEBA6E36}" dt="2022-01-26T21:31:37.850" v="2" actId="20577"/>
          <ac:spMkLst>
            <pc:docMk/>
            <pc:sldMk cId="3641841233" sldId="268"/>
            <ac:spMk id="2" creationId="{E16E19A7-28C1-4456-AA1B-10100DF6CF0C}"/>
          </ac:spMkLst>
        </pc:spChg>
        <pc:spChg chg="mod">
          <ac:chgData name="Porta, Tom (Curriculum Support)" userId="S::tom.porta130@schools.sa.edu.au::29d89606-3fb5-4b7e-9d87-1c42520ace6f" providerId="AD" clId="Web-{A4E602C2-A800-4AAC-9F8A-EDF4DEBA6E36}" dt="2022-01-26T21:33:09.399" v="17" actId="20577"/>
          <ac:spMkLst>
            <pc:docMk/>
            <pc:sldMk cId="3641841233" sldId="268"/>
            <ac:spMk id="3" creationId="{4CD1DB66-0417-403D-8A90-5058DCCE5EB7}"/>
          </ac:spMkLst>
        </pc:spChg>
        <pc:spChg chg="mod">
          <ac:chgData name="Porta, Tom (Curriculum Support)" userId="S::tom.porta130@schools.sa.edu.au::29d89606-3fb5-4b7e-9d87-1c42520ace6f" providerId="AD" clId="Web-{A4E602C2-A800-4AAC-9F8A-EDF4DEBA6E36}" dt="2022-01-26T21:31:41.288" v="3" actId="20577"/>
          <ac:spMkLst>
            <pc:docMk/>
            <pc:sldMk cId="3641841233" sldId="268"/>
            <ac:spMk id="4" creationId="{D0697118-CD2B-4676-8ECA-E66DE8A5AE4A}"/>
          </ac:spMkLst>
        </pc:spChg>
      </pc:sldChg>
    </pc:docChg>
  </pc:docChgLst>
  <pc:docChgLst>
    <pc:chgData name="Porta, Tom (Curriculum Support)" userId="S::tom.porta130@schools.sa.edu.au::29d89606-3fb5-4b7e-9d87-1c42520ace6f" providerId="AD" clId="Web-{9F2CD1C1-5184-415D-8C87-7F9B40D507EC}"/>
    <pc:docChg chg="addSld modSld">
      <pc:chgData name="Porta, Tom (Curriculum Support)" userId="S::tom.porta130@schools.sa.edu.au::29d89606-3fb5-4b7e-9d87-1c42520ace6f" providerId="AD" clId="Web-{9F2CD1C1-5184-415D-8C87-7F9B40D507EC}" dt="2022-01-31T00:23:12.968" v="153" actId="20577"/>
      <pc:docMkLst>
        <pc:docMk/>
      </pc:docMkLst>
      <pc:sldChg chg="modSp">
        <pc:chgData name="Porta, Tom (Curriculum Support)" userId="S::tom.porta130@schools.sa.edu.au::29d89606-3fb5-4b7e-9d87-1c42520ace6f" providerId="AD" clId="Web-{9F2CD1C1-5184-415D-8C87-7F9B40D507EC}" dt="2022-01-31T00:19:25.307" v="18" actId="20577"/>
        <pc:sldMkLst>
          <pc:docMk/>
          <pc:sldMk cId="3641841233" sldId="268"/>
        </pc:sldMkLst>
        <pc:spChg chg="mod">
          <ac:chgData name="Porta, Tom (Curriculum Support)" userId="S::tom.porta130@schools.sa.edu.au::29d89606-3fb5-4b7e-9d87-1c42520ace6f" providerId="AD" clId="Web-{9F2CD1C1-5184-415D-8C87-7F9B40D507EC}" dt="2022-01-31T00:19:25.307" v="18" actId="20577"/>
          <ac:spMkLst>
            <pc:docMk/>
            <pc:sldMk cId="3641841233" sldId="268"/>
            <ac:spMk id="3" creationId="{4CD1DB66-0417-403D-8A90-5058DCCE5EB7}"/>
          </ac:spMkLst>
        </pc:spChg>
      </pc:sldChg>
      <pc:sldChg chg="modSp">
        <pc:chgData name="Porta, Tom (Curriculum Support)" userId="S::tom.porta130@schools.sa.edu.au::29d89606-3fb5-4b7e-9d87-1c42520ace6f" providerId="AD" clId="Web-{9F2CD1C1-5184-415D-8C87-7F9B40D507EC}" dt="2022-01-31T00:21:05.074" v="58" actId="20577"/>
        <pc:sldMkLst>
          <pc:docMk/>
          <pc:sldMk cId="1379353518" sldId="269"/>
        </pc:sldMkLst>
        <pc:spChg chg="mod">
          <ac:chgData name="Porta, Tom (Curriculum Support)" userId="S::tom.porta130@schools.sa.edu.au::29d89606-3fb5-4b7e-9d87-1c42520ace6f" providerId="AD" clId="Web-{9F2CD1C1-5184-415D-8C87-7F9B40D507EC}" dt="2022-01-31T00:19:35.588" v="25" actId="20577"/>
          <ac:spMkLst>
            <pc:docMk/>
            <pc:sldMk cId="1379353518" sldId="269"/>
            <ac:spMk id="2" creationId="{D04B11CB-A4AA-4BB3-AE5A-874E462C0F69}"/>
          </ac:spMkLst>
        </pc:spChg>
        <pc:spChg chg="mod">
          <ac:chgData name="Porta, Tom (Curriculum Support)" userId="S::tom.porta130@schools.sa.edu.au::29d89606-3fb5-4b7e-9d87-1c42520ace6f" providerId="AD" clId="Web-{9F2CD1C1-5184-415D-8C87-7F9B40D507EC}" dt="2022-01-31T00:21:05.074" v="58" actId="20577"/>
          <ac:spMkLst>
            <pc:docMk/>
            <pc:sldMk cId="1379353518" sldId="269"/>
            <ac:spMk id="3" creationId="{AB9BDBB3-B0CB-4293-95C9-DF9D3FA6EE67}"/>
          </ac:spMkLst>
        </pc:spChg>
      </pc:sldChg>
      <pc:sldChg chg="modSp mod modClrScheme chgLayout">
        <pc:chgData name="Porta, Tom (Curriculum Support)" userId="S::tom.porta130@schools.sa.edu.au::29d89606-3fb5-4b7e-9d87-1c42520ace6f" providerId="AD" clId="Web-{9F2CD1C1-5184-415D-8C87-7F9B40D507EC}" dt="2022-01-31T00:22:00.341" v="102" actId="20577"/>
        <pc:sldMkLst>
          <pc:docMk/>
          <pc:sldMk cId="3445766138" sldId="270"/>
        </pc:sldMkLst>
        <pc:spChg chg="mod ord">
          <ac:chgData name="Porta, Tom (Curriculum Support)" userId="S::tom.porta130@schools.sa.edu.au::29d89606-3fb5-4b7e-9d87-1c42520ace6f" providerId="AD" clId="Web-{9F2CD1C1-5184-415D-8C87-7F9B40D507EC}" dt="2022-01-31T00:21:35.575" v="68"/>
          <ac:spMkLst>
            <pc:docMk/>
            <pc:sldMk cId="3445766138" sldId="270"/>
            <ac:spMk id="2" creationId="{A5EABB93-1410-4813-80B6-01243FE95EC2}"/>
          </ac:spMkLst>
        </pc:spChg>
        <pc:spChg chg="mod ord">
          <ac:chgData name="Porta, Tom (Curriculum Support)" userId="S::tom.porta130@schools.sa.edu.au::29d89606-3fb5-4b7e-9d87-1c42520ace6f" providerId="AD" clId="Web-{9F2CD1C1-5184-415D-8C87-7F9B40D507EC}" dt="2022-01-31T00:22:00.341" v="102" actId="20577"/>
          <ac:spMkLst>
            <pc:docMk/>
            <pc:sldMk cId="3445766138" sldId="270"/>
            <ac:spMk id="3" creationId="{3B51465D-CE83-4C25-82D1-FC9478E77337}"/>
          </ac:spMkLst>
        </pc:spChg>
      </pc:sldChg>
      <pc:sldChg chg="modSp mod modClrScheme chgLayout">
        <pc:chgData name="Porta, Tom (Curriculum Support)" userId="S::tom.porta130@schools.sa.edu.au::29d89606-3fb5-4b7e-9d87-1c42520ace6f" providerId="AD" clId="Web-{9F2CD1C1-5184-415D-8C87-7F9B40D507EC}" dt="2022-01-31T00:22:12.279" v="109" actId="20577"/>
        <pc:sldMkLst>
          <pc:docMk/>
          <pc:sldMk cId="1447815874" sldId="271"/>
        </pc:sldMkLst>
        <pc:spChg chg="mod ord">
          <ac:chgData name="Porta, Tom (Curriculum Support)" userId="S::tom.porta130@schools.sa.edu.au::29d89606-3fb5-4b7e-9d87-1c42520ace6f" providerId="AD" clId="Web-{9F2CD1C1-5184-415D-8C87-7F9B40D507EC}" dt="2022-01-31T00:22:12.279" v="109" actId="20577"/>
          <ac:spMkLst>
            <pc:docMk/>
            <pc:sldMk cId="1447815874" sldId="271"/>
            <ac:spMk id="2" creationId="{EBB6B7EA-02EE-43EA-848D-2AC27237B47C}"/>
          </ac:spMkLst>
        </pc:spChg>
        <pc:spChg chg="mod ord">
          <ac:chgData name="Porta, Tom (Curriculum Support)" userId="S::tom.porta130@schools.sa.edu.au::29d89606-3fb5-4b7e-9d87-1c42520ace6f" providerId="AD" clId="Web-{9F2CD1C1-5184-415D-8C87-7F9B40D507EC}" dt="2022-01-31T00:22:06.576" v="103"/>
          <ac:spMkLst>
            <pc:docMk/>
            <pc:sldMk cId="1447815874" sldId="271"/>
            <ac:spMk id="3" creationId="{A5753208-2377-42D5-88F3-503531F38103}"/>
          </ac:spMkLst>
        </pc:spChg>
      </pc:sldChg>
      <pc:sldChg chg="delSp modSp mod modClrScheme chgLayout">
        <pc:chgData name="Porta, Tom (Curriculum Support)" userId="S::tom.porta130@schools.sa.edu.au::29d89606-3fb5-4b7e-9d87-1c42520ace6f" providerId="AD" clId="Web-{9F2CD1C1-5184-415D-8C87-7F9B40D507EC}" dt="2022-01-31T00:22:25.998" v="115" actId="20577"/>
        <pc:sldMkLst>
          <pc:docMk/>
          <pc:sldMk cId="1111284817" sldId="272"/>
        </pc:sldMkLst>
        <pc:spChg chg="mod ord">
          <ac:chgData name="Porta, Tom (Curriculum Support)" userId="S::tom.porta130@schools.sa.edu.au::29d89606-3fb5-4b7e-9d87-1c42520ace6f" providerId="AD" clId="Web-{9F2CD1C1-5184-415D-8C87-7F9B40D507EC}" dt="2022-01-31T00:22:20.185" v="111" actId="20577"/>
          <ac:spMkLst>
            <pc:docMk/>
            <pc:sldMk cId="1111284817" sldId="272"/>
            <ac:spMk id="2" creationId="{21A4D22F-EE60-41C0-9B74-EF714B7EF561}"/>
          </ac:spMkLst>
        </pc:spChg>
        <pc:spChg chg="mod ord">
          <ac:chgData name="Porta, Tom (Curriculum Support)" userId="S::tom.porta130@schools.sa.edu.au::29d89606-3fb5-4b7e-9d87-1c42520ace6f" providerId="AD" clId="Web-{9F2CD1C1-5184-415D-8C87-7F9B40D507EC}" dt="2022-01-31T00:22:25.998" v="115" actId="20577"/>
          <ac:spMkLst>
            <pc:docMk/>
            <pc:sldMk cId="1111284817" sldId="272"/>
            <ac:spMk id="3" creationId="{59422AE6-78B6-4129-82FF-F0A68E41D9CF}"/>
          </ac:spMkLst>
        </pc:spChg>
        <pc:spChg chg="del">
          <ac:chgData name="Porta, Tom (Curriculum Support)" userId="S::tom.porta130@schools.sa.edu.au::29d89606-3fb5-4b7e-9d87-1c42520ace6f" providerId="AD" clId="Web-{9F2CD1C1-5184-415D-8C87-7F9B40D507EC}" dt="2022-01-31T00:22:17.138" v="110"/>
          <ac:spMkLst>
            <pc:docMk/>
            <pc:sldMk cId="1111284817" sldId="272"/>
            <ac:spMk id="4" creationId="{50370663-336A-4A06-9659-F593D7CE70F7}"/>
          </ac:spMkLst>
        </pc:spChg>
      </pc:sldChg>
      <pc:sldChg chg="delSp modSp mod modClrScheme chgLayout">
        <pc:chgData name="Porta, Tom (Curriculum Support)" userId="S::tom.porta130@schools.sa.edu.au::29d89606-3fb5-4b7e-9d87-1c42520ace6f" providerId="AD" clId="Web-{9F2CD1C1-5184-415D-8C87-7F9B40D507EC}" dt="2022-01-31T00:23:06.233" v="136" actId="20577"/>
        <pc:sldMkLst>
          <pc:docMk/>
          <pc:sldMk cId="3277572930" sldId="273"/>
        </pc:sldMkLst>
        <pc:spChg chg="mod ord">
          <ac:chgData name="Porta, Tom (Curriculum Support)" userId="S::tom.porta130@schools.sa.edu.au::29d89606-3fb5-4b7e-9d87-1c42520ace6f" providerId="AD" clId="Web-{9F2CD1C1-5184-415D-8C87-7F9B40D507EC}" dt="2022-01-31T00:23:06.233" v="136" actId="20577"/>
          <ac:spMkLst>
            <pc:docMk/>
            <pc:sldMk cId="3277572930" sldId="273"/>
            <ac:spMk id="2" creationId="{D87EC12D-0A4D-4E12-8796-7951CAD7DDFE}"/>
          </ac:spMkLst>
        </pc:spChg>
        <pc:spChg chg="mod ord">
          <ac:chgData name="Porta, Tom (Curriculum Support)" userId="S::tom.porta130@schools.sa.edu.au::29d89606-3fb5-4b7e-9d87-1c42520ace6f" providerId="AD" clId="Web-{9F2CD1C1-5184-415D-8C87-7F9B40D507EC}" dt="2022-01-31T00:22:31.498" v="116"/>
          <ac:spMkLst>
            <pc:docMk/>
            <pc:sldMk cId="3277572930" sldId="273"/>
            <ac:spMk id="3" creationId="{A3698BB1-DD30-4EE5-910F-B001E7ED5739}"/>
          </ac:spMkLst>
        </pc:spChg>
        <pc:spChg chg="del">
          <ac:chgData name="Porta, Tom (Curriculum Support)" userId="S::tom.porta130@schools.sa.edu.au::29d89606-3fb5-4b7e-9d87-1c42520ace6f" providerId="AD" clId="Web-{9F2CD1C1-5184-415D-8C87-7F9B40D507EC}" dt="2022-01-31T00:22:31.498" v="116"/>
          <ac:spMkLst>
            <pc:docMk/>
            <pc:sldMk cId="3277572930" sldId="273"/>
            <ac:spMk id="4" creationId="{C4297B06-3D2B-4358-B793-298F19DD5A6D}"/>
          </ac:spMkLst>
        </pc:spChg>
      </pc:sldChg>
      <pc:sldChg chg="modSp new mod modClrScheme chgLayout">
        <pc:chgData name="Porta, Tom (Curriculum Support)" userId="S::tom.porta130@schools.sa.edu.au::29d89606-3fb5-4b7e-9d87-1c42520ace6f" providerId="AD" clId="Web-{9F2CD1C1-5184-415D-8C87-7F9B40D507EC}" dt="2022-01-31T00:21:31.528" v="67" actId="20577"/>
        <pc:sldMkLst>
          <pc:docMk/>
          <pc:sldMk cId="3742339153" sldId="285"/>
        </pc:sldMkLst>
        <pc:spChg chg="mod ord">
          <ac:chgData name="Porta, Tom (Curriculum Support)" userId="S::tom.porta130@schools.sa.edu.au::29d89606-3fb5-4b7e-9d87-1c42520ace6f" providerId="AD" clId="Web-{9F2CD1C1-5184-415D-8C87-7F9B40D507EC}" dt="2022-01-31T00:21:28.434" v="65"/>
          <ac:spMkLst>
            <pc:docMk/>
            <pc:sldMk cId="3742339153" sldId="285"/>
            <ac:spMk id="2" creationId="{7CD10403-2705-4283-BB27-170066855757}"/>
          </ac:spMkLst>
        </pc:spChg>
        <pc:spChg chg="mod ord">
          <ac:chgData name="Porta, Tom (Curriculum Support)" userId="S::tom.porta130@schools.sa.edu.au::29d89606-3fb5-4b7e-9d87-1c42520ace6f" providerId="AD" clId="Web-{9F2CD1C1-5184-415D-8C87-7F9B40D507EC}" dt="2022-01-31T00:21:31.528" v="67" actId="20577"/>
          <ac:spMkLst>
            <pc:docMk/>
            <pc:sldMk cId="3742339153" sldId="285"/>
            <ac:spMk id="3" creationId="{5664FE15-3E00-4422-A5E1-2F1D240EA97F}"/>
          </ac:spMkLst>
        </pc:spChg>
      </pc:sldChg>
      <pc:sldChg chg="modSp new">
        <pc:chgData name="Porta, Tom (Curriculum Support)" userId="S::tom.porta130@schools.sa.edu.au::29d89606-3fb5-4b7e-9d87-1c42520ace6f" providerId="AD" clId="Web-{9F2CD1C1-5184-415D-8C87-7F9B40D507EC}" dt="2022-01-31T00:23:12.968" v="153" actId="20577"/>
        <pc:sldMkLst>
          <pc:docMk/>
          <pc:sldMk cId="1962561832" sldId="286"/>
        </pc:sldMkLst>
        <pc:spChg chg="mod">
          <ac:chgData name="Porta, Tom (Curriculum Support)" userId="S::tom.porta130@schools.sa.edu.au::29d89606-3fb5-4b7e-9d87-1c42520ace6f" providerId="AD" clId="Web-{9F2CD1C1-5184-415D-8C87-7F9B40D507EC}" dt="2022-01-31T00:23:12.968" v="153" actId="20577"/>
          <ac:spMkLst>
            <pc:docMk/>
            <pc:sldMk cId="1962561832" sldId="286"/>
            <ac:spMk id="2" creationId="{F84B5405-0767-4173-ACFA-63C63196C9D2}"/>
          </ac:spMkLst>
        </pc:spChg>
      </pc:sldChg>
    </pc:docChg>
  </pc:docChgLst>
  <pc:docChgLst>
    <pc:chgData name="Porta, Tom (Curriculum Support)" userId="29d89606-3fb5-4b7e-9d87-1c42520ace6f" providerId="ADAL" clId="{7BFFFF96-9FF5-41DD-801B-8294A819632B}"/>
    <pc:docChg chg="undo custSel modSld">
      <pc:chgData name="Porta, Tom (Curriculum Support)" userId="29d89606-3fb5-4b7e-9d87-1c42520ace6f" providerId="ADAL" clId="{7BFFFF96-9FF5-41DD-801B-8294A819632B}" dt="2022-01-31T22:12:33.190" v="888" actId="20577"/>
      <pc:docMkLst>
        <pc:docMk/>
      </pc:docMkLst>
      <pc:sldChg chg="modSp mod">
        <pc:chgData name="Porta, Tom (Curriculum Support)" userId="29d89606-3fb5-4b7e-9d87-1c42520ace6f" providerId="ADAL" clId="{7BFFFF96-9FF5-41DD-801B-8294A819632B}" dt="2022-01-31T22:12:33.190" v="888" actId="20577"/>
        <pc:sldMkLst>
          <pc:docMk/>
          <pc:sldMk cId="1379353518" sldId="269"/>
        </pc:sldMkLst>
        <pc:spChg chg="mod">
          <ac:chgData name="Porta, Tom (Curriculum Support)" userId="29d89606-3fb5-4b7e-9d87-1c42520ace6f" providerId="ADAL" clId="{7BFFFF96-9FF5-41DD-801B-8294A819632B}" dt="2022-01-31T22:12:33.190" v="888" actId="20577"/>
          <ac:spMkLst>
            <pc:docMk/>
            <pc:sldMk cId="1379353518" sldId="269"/>
            <ac:spMk id="3" creationId="{AB9BDBB3-B0CB-4293-95C9-DF9D3FA6EE67}"/>
          </ac:spMkLst>
        </pc:spChg>
      </pc:sldChg>
      <pc:sldChg chg="modSp mod">
        <pc:chgData name="Porta, Tom (Curriculum Support)" userId="29d89606-3fb5-4b7e-9d87-1c42520ace6f" providerId="ADAL" clId="{7BFFFF96-9FF5-41DD-801B-8294A819632B}" dt="2022-01-31T21:55:13.733" v="100" actId="20577"/>
        <pc:sldMkLst>
          <pc:docMk/>
          <pc:sldMk cId="1447815874" sldId="271"/>
        </pc:sldMkLst>
        <pc:spChg chg="mod">
          <ac:chgData name="Porta, Tom (Curriculum Support)" userId="29d89606-3fb5-4b7e-9d87-1c42520ace6f" providerId="ADAL" clId="{7BFFFF96-9FF5-41DD-801B-8294A819632B}" dt="2022-01-31T21:55:13.733" v="100" actId="20577"/>
          <ac:spMkLst>
            <pc:docMk/>
            <pc:sldMk cId="1447815874" sldId="271"/>
            <ac:spMk id="3" creationId="{A5753208-2377-42D5-88F3-503531F38103}"/>
          </ac:spMkLst>
        </pc:spChg>
      </pc:sldChg>
      <pc:sldChg chg="addSp modSp mod">
        <pc:chgData name="Porta, Tom (Curriculum Support)" userId="29d89606-3fb5-4b7e-9d87-1c42520ace6f" providerId="ADAL" clId="{7BFFFF96-9FF5-41DD-801B-8294A819632B}" dt="2022-01-31T21:56:22.003" v="139" actId="20577"/>
        <pc:sldMkLst>
          <pc:docMk/>
          <pc:sldMk cId="3277572930" sldId="273"/>
        </pc:sldMkLst>
        <pc:spChg chg="mod">
          <ac:chgData name="Porta, Tom (Curriculum Support)" userId="29d89606-3fb5-4b7e-9d87-1c42520ace6f" providerId="ADAL" clId="{7BFFFF96-9FF5-41DD-801B-8294A819632B}" dt="2022-01-31T21:56:22.003" v="139" actId="20577"/>
          <ac:spMkLst>
            <pc:docMk/>
            <pc:sldMk cId="3277572930" sldId="273"/>
            <ac:spMk id="3" creationId="{A3698BB1-DD30-4EE5-910F-B001E7ED5739}"/>
          </ac:spMkLst>
        </pc:spChg>
        <pc:spChg chg="mod">
          <ac:chgData name="Porta, Tom (Curriculum Support)" userId="29d89606-3fb5-4b7e-9d87-1c42520ace6f" providerId="ADAL" clId="{7BFFFF96-9FF5-41DD-801B-8294A819632B}" dt="2022-01-31T21:55:49.592" v="106" actId="3626"/>
          <ac:spMkLst>
            <pc:docMk/>
            <pc:sldMk cId="3277572930" sldId="273"/>
            <ac:spMk id="5" creationId="{CD879F3C-52A8-411A-BF69-6EB15920603D}"/>
          </ac:spMkLst>
        </pc:spChg>
        <pc:spChg chg="add mod">
          <ac:chgData name="Porta, Tom (Curriculum Support)" userId="29d89606-3fb5-4b7e-9d87-1c42520ace6f" providerId="ADAL" clId="{7BFFFF96-9FF5-41DD-801B-8294A819632B}" dt="2022-01-31T21:55:39.135" v="104" actId="3626"/>
          <ac:spMkLst>
            <pc:docMk/>
            <pc:sldMk cId="3277572930" sldId="273"/>
            <ac:spMk id="8" creationId="{371D07CC-B94F-4116-A421-7D2D4E82D3F6}"/>
          </ac:spMkLst>
        </pc:spChg>
      </pc:sldChg>
      <pc:sldChg chg="modSp mod">
        <pc:chgData name="Porta, Tom (Curriculum Support)" userId="29d89606-3fb5-4b7e-9d87-1c42520ace6f" providerId="ADAL" clId="{7BFFFF96-9FF5-41DD-801B-8294A819632B}" dt="2022-01-31T21:58:26.912" v="158" actId="12"/>
        <pc:sldMkLst>
          <pc:docMk/>
          <pc:sldMk cId="1058400047" sldId="274"/>
        </pc:sldMkLst>
        <pc:spChg chg="mod">
          <ac:chgData name="Porta, Tom (Curriculum Support)" userId="29d89606-3fb5-4b7e-9d87-1c42520ace6f" providerId="ADAL" clId="{7BFFFF96-9FF5-41DD-801B-8294A819632B}" dt="2022-01-31T21:58:26.912" v="158" actId="12"/>
          <ac:spMkLst>
            <pc:docMk/>
            <pc:sldMk cId="1058400047" sldId="274"/>
            <ac:spMk id="3" creationId="{8D99C1DC-0DDD-44E8-8991-83B92DF21683}"/>
          </ac:spMkLst>
        </pc:spChg>
      </pc:sldChg>
      <pc:sldChg chg="modSp mod">
        <pc:chgData name="Porta, Tom (Curriculum Support)" userId="29d89606-3fb5-4b7e-9d87-1c42520ace6f" providerId="ADAL" clId="{7BFFFF96-9FF5-41DD-801B-8294A819632B}" dt="2022-01-31T22:02:35.125" v="572" actId="20577"/>
        <pc:sldMkLst>
          <pc:docMk/>
          <pc:sldMk cId="2030106718" sldId="275"/>
        </pc:sldMkLst>
        <pc:spChg chg="mod">
          <ac:chgData name="Porta, Tom (Curriculum Support)" userId="29d89606-3fb5-4b7e-9d87-1c42520ace6f" providerId="ADAL" clId="{7BFFFF96-9FF5-41DD-801B-8294A819632B}" dt="2022-01-31T22:02:35.125" v="572" actId="20577"/>
          <ac:spMkLst>
            <pc:docMk/>
            <pc:sldMk cId="2030106718" sldId="275"/>
            <ac:spMk id="2" creationId="{816E1F09-84C5-4C55-BC41-D34981440887}"/>
          </ac:spMkLst>
        </pc:spChg>
      </pc:sldChg>
      <pc:sldChg chg="modSp mod">
        <pc:chgData name="Porta, Tom (Curriculum Support)" userId="29d89606-3fb5-4b7e-9d87-1c42520ace6f" providerId="ADAL" clId="{7BFFFF96-9FF5-41DD-801B-8294A819632B}" dt="2022-01-31T22:04:01.228" v="810" actId="313"/>
        <pc:sldMkLst>
          <pc:docMk/>
          <pc:sldMk cId="1661203306" sldId="276"/>
        </pc:sldMkLst>
        <pc:spChg chg="mod">
          <ac:chgData name="Porta, Tom (Curriculum Support)" userId="29d89606-3fb5-4b7e-9d87-1c42520ace6f" providerId="ADAL" clId="{7BFFFF96-9FF5-41DD-801B-8294A819632B}" dt="2022-01-31T22:04:01.228" v="810" actId="313"/>
          <ac:spMkLst>
            <pc:docMk/>
            <pc:sldMk cId="1661203306" sldId="276"/>
            <ac:spMk id="2" creationId="{65249D1B-2894-4597-B80B-8CE064CB8781}"/>
          </ac:spMkLst>
        </pc:spChg>
      </pc:sldChg>
      <pc:sldChg chg="addSp delSp modSp mod">
        <pc:chgData name="Porta, Tom (Curriculum Support)" userId="29d89606-3fb5-4b7e-9d87-1c42520ace6f" providerId="ADAL" clId="{7BFFFF96-9FF5-41DD-801B-8294A819632B}" dt="2022-01-31T21:57:58.190" v="155" actId="20577"/>
        <pc:sldMkLst>
          <pc:docMk/>
          <pc:sldMk cId="1962561832" sldId="286"/>
        </pc:sldMkLst>
        <pc:spChg chg="mod">
          <ac:chgData name="Porta, Tom (Curriculum Support)" userId="29d89606-3fb5-4b7e-9d87-1c42520ace6f" providerId="ADAL" clId="{7BFFFF96-9FF5-41DD-801B-8294A819632B}" dt="2022-01-31T21:57:58.190" v="155" actId="20577"/>
          <ac:spMkLst>
            <pc:docMk/>
            <pc:sldMk cId="1962561832" sldId="286"/>
            <ac:spMk id="3" creationId="{6F97F92C-21B6-42F9-9A09-10D7F962B25B}"/>
          </ac:spMkLst>
        </pc:spChg>
        <pc:spChg chg="mod">
          <ac:chgData name="Porta, Tom (Curriculum Support)" userId="29d89606-3fb5-4b7e-9d87-1c42520ace6f" providerId="ADAL" clId="{7BFFFF96-9FF5-41DD-801B-8294A819632B}" dt="2022-01-31T21:57:22.717" v="148" actId="3626"/>
          <ac:spMkLst>
            <pc:docMk/>
            <pc:sldMk cId="1962561832" sldId="286"/>
            <ac:spMk id="5" creationId="{1AFFE54F-B747-42A5-AFA2-740AEDC95C13}"/>
          </ac:spMkLst>
        </pc:spChg>
        <pc:spChg chg="del">
          <ac:chgData name="Porta, Tom (Curriculum Support)" userId="29d89606-3fb5-4b7e-9d87-1c42520ace6f" providerId="ADAL" clId="{7BFFFF96-9FF5-41DD-801B-8294A819632B}" dt="2022-01-31T21:56:33.207" v="140" actId="478"/>
          <ac:spMkLst>
            <pc:docMk/>
            <pc:sldMk cId="1962561832" sldId="286"/>
            <ac:spMk id="8" creationId="{7FD94DAA-53F2-4DD0-B7D1-D9AED6E1C5AA}"/>
          </ac:spMkLst>
        </pc:spChg>
        <pc:spChg chg="add mod">
          <ac:chgData name="Porta, Tom (Curriculum Support)" userId="29d89606-3fb5-4b7e-9d87-1c42520ace6f" providerId="ADAL" clId="{7BFFFF96-9FF5-41DD-801B-8294A819632B}" dt="2022-01-31T21:57:30.755" v="150" actId="3626"/>
          <ac:spMkLst>
            <pc:docMk/>
            <pc:sldMk cId="1962561832" sldId="286"/>
            <ac:spMk id="9" creationId="{5CBF573B-C872-4363-B60F-1A62DD6C32EF}"/>
          </ac:spMkLst>
        </pc:spChg>
        <pc:picChg chg="mod">
          <ac:chgData name="Porta, Tom (Curriculum Support)" userId="29d89606-3fb5-4b7e-9d87-1c42520ace6f" providerId="ADAL" clId="{7BFFFF96-9FF5-41DD-801B-8294A819632B}" dt="2022-01-31T21:56:43.639" v="143" actId="1076"/>
          <ac:picMkLst>
            <pc:docMk/>
            <pc:sldMk cId="1962561832" sldId="286"/>
            <ac:picMk id="4" creationId="{9EDC5DAA-842D-47E4-ADB8-CCCDD845852A}"/>
          </ac:picMkLst>
        </pc:picChg>
        <pc:picChg chg="mod">
          <ac:chgData name="Porta, Tom (Curriculum Support)" userId="29d89606-3fb5-4b7e-9d87-1c42520ace6f" providerId="ADAL" clId="{7BFFFF96-9FF5-41DD-801B-8294A819632B}" dt="2022-01-31T21:56:47.577" v="145" actId="1076"/>
          <ac:picMkLst>
            <pc:docMk/>
            <pc:sldMk cId="1962561832" sldId="286"/>
            <ac:picMk id="7" creationId="{6258FECE-F095-4AA9-8B85-8F93CAFA515B}"/>
          </ac:picMkLst>
        </pc:picChg>
      </pc:sldChg>
      <pc:sldChg chg="modSp mod">
        <pc:chgData name="Porta, Tom (Curriculum Support)" userId="29d89606-3fb5-4b7e-9d87-1c42520ace6f" providerId="ADAL" clId="{7BFFFF96-9FF5-41DD-801B-8294A819632B}" dt="2022-01-31T22:07:57.973" v="811" actId="207"/>
        <pc:sldMkLst>
          <pc:docMk/>
          <pc:sldMk cId="3697898186" sldId="287"/>
        </pc:sldMkLst>
        <pc:spChg chg="mod">
          <ac:chgData name="Porta, Tom (Curriculum Support)" userId="29d89606-3fb5-4b7e-9d87-1c42520ace6f" providerId="ADAL" clId="{7BFFFF96-9FF5-41DD-801B-8294A819632B}" dt="2022-01-31T22:07:57.973" v="811" actId="207"/>
          <ac:spMkLst>
            <pc:docMk/>
            <pc:sldMk cId="3697898186" sldId="287"/>
            <ac:spMk id="3" creationId="{EE209E2A-D83D-43E6-A2C2-CACA2C742D74}"/>
          </ac:spMkLst>
        </pc:spChg>
      </pc:sldChg>
    </pc:docChg>
  </pc:docChgLst>
  <pc:docChgLst>
    <pc:chgData name="Kennedy, Jo (Curriculum Policy and Standards)" userId="S::jo.kennedy881@schools.sa.edu.au::15eedda7-f427-4f4e-9ec3-613198bbf859" providerId="AD" clId="Web-{6EBD4B93-BD02-4226-9DFF-E90597574E3F}"/>
    <pc:docChg chg="modSld">
      <pc:chgData name="Kennedy, Jo (Curriculum Policy and Standards)" userId="S::jo.kennedy881@schools.sa.edu.au::15eedda7-f427-4f4e-9ec3-613198bbf859" providerId="AD" clId="Web-{6EBD4B93-BD02-4226-9DFF-E90597574E3F}" dt="2022-02-07T02:29:51.329" v="74" actId="20577"/>
      <pc:docMkLst>
        <pc:docMk/>
      </pc:docMkLst>
      <pc:sldChg chg="modSp">
        <pc:chgData name="Kennedy, Jo (Curriculum Policy and Standards)" userId="S::jo.kennedy881@schools.sa.edu.au::15eedda7-f427-4f4e-9ec3-613198bbf859" providerId="AD" clId="Web-{6EBD4B93-BD02-4226-9DFF-E90597574E3F}" dt="2022-02-07T02:21:48.647" v="9" actId="20577"/>
        <pc:sldMkLst>
          <pc:docMk/>
          <pc:sldMk cId="1379353518" sldId="269"/>
        </pc:sldMkLst>
        <pc:spChg chg="mod">
          <ac:chgData name="Kennedy, Jo (Curriculum Policy and Standards)" userId="S::jo.kennedy881@schools.sa.edu.au::15eedda7-f427-4f4e-9ec3-613198bbf859" providerId="AD" clId="Web-{6EBD4B93-BD02-4226-9DFF-E90597574E3F}" dt="2022-02-07T02:21:48.647" v="9" actId="20577"/>
          <ac:spMkLst>
            <pc:docMk/>
            <pc:sldMk cId="1379353518" sldId="269"/>
            <ac:spMk id="3" creationId="{AB9BDBB3-B0CB-4293-95C9-DF9D3FA6EE67}"/>
          </ac:spMkLst>
        </pc:spChg>
      </pc:sldChg>
      <pc:sldChg chg="modSp">
        <pc:chgData name="Kennedy, Jo (Curriculum Policy and Standards)" userId="S::jo.kennedy881@schools.sa.edu.au::15eedda7-f427-4f4e-9ec3-613198bbf859" providerId="AD" clId="Web-{6EBD4B93-BD02-4226-9DFF-E90597574E3F}" dt="2022-02-07T02:24:21.666" v="20" actId="1076"/>
        <pc:sldMkLst>
          <pc:docMk/>
          <pc:sldMk cId="3277572930" sldId="273"/>
        </pc:sldMkLst>
        <pc:spChg chg="mod">
          <ac:chgData name="Kennedy, Jo (Curriculum Policy and Standards)" userId="S::jo.kennedy881@schools.sa.edu.au::15eedda7-f427-4f4e-9ec3-613198bbf859" providerId="AD" clId="Web-{6EBD4B93-BD02-4226-9DFF-E90597574E3F}" dt="2022-02-07T02:24:12.556" v="19" actId="1076"/>
          <ac:spMkLst>
            <pc:docMk/>
            <pc:sldMk cId="3277572930" sldId="273"/>
            <ac:spMk id="2" creationId="{D87EC12D-0A4D-4E12-8796-7951CAD7DDFE}"/>
          </ac:spMkLst>
        </pc:spChg>
        <pc:spChg chg="mod">
          <ac:chgData name="Kennedy, Jo (Curriculum Policy and Standards)" userId="S::jo.kennedy881@schools.sa.edu.au::15eedda7-f427-4f4e-9ec3-613198bbf859" providerId="AD" clId="Web-{6EBD4B93-BD02-4226-9DFF-E90597574E3F}" dt="2022-02-07T02:24:21.666" v="20" actId="1076"/>
          <ac:spMkLst>
            <pc:docMk/>
            <pc:sldMk cId="3277572930" sldId="273"/>
            <ac:spMk id="3" creationId="{A3698BB1-DD30-4EE5-910F-B001E7ED5739}"/>
          </ac:spMkLst>
        </pc:spChg>
        <pc:spChg chg="mod">
          <ac:chgData name="Kennedy, Jo (Curriculum Policy and Standards)" userId="S::jo.kennedy881@schools.sa.edu.au::15eedda7-f427-4f4e-9ec3-613198bbf859" providerId="AD" clId="Web-{6EBD4B93-BD02-4226-9DFF-E90597574E3F}" dt="2022-02-07T02:24:05.619" v="16" actId="1076"/>
          <ac:spMkLst>
            <pc:docMk/>
            <pc:sldMk cId="3277572930" sldId="273"/>
            <ac:spMk id="5" creationId="{CD879F3C-52A8-411A-BF69-6EB15920603D}"/>
          </ac:spMkLst>
        </pc:spChg>
        <pc:spChg chg="mod">
          <ac:chgData name="Kennedy, Jo (Curriculum Policy and Standards)" userId="S::jo.kennedy881@schools.sa.edu.au::15eedda7-f427-4f4e-9ec3-613198bbf859" providerId="AD" clId="Web-{6EBD4B93-BD02-4226-9DFF-E90597574E3F}" dt="2022-02-07T02:24:05.650" v="18" actId="1076"/>
          <ac:spMkLst>
            <pc:docMk/>
            <pc:sldMk cId="3277572930" sldId="273"/>
            <ac:spMk id="8" creationId="{371D07CC-B94F-4116-A421-7D2D4E82D3F6}"/>
          </ac:spMkLst>
        </pc:spChg>
        <pc:picChg chg="mod">
          <ac:chgData name="Kennedy, Jo (Curriculum Policy and Standards)" userId="S::jo.kennedy881@schools.sa.edu.au::15eedda7-f427-4f4e-9ec3-613198bbf859" providerId="AD" clId="Web-{6EBD4B93-BD02-4226-9DFF-E90597574E3F}" dt="2022-02-07T02:24:05.619" v="15" actId="1076"/>
          <ac:picMkLst>
            <pc:docMk/>
            <pc:sldMk cId="3277572930" sldId="273"/>
            <ac:picMk id="4" creationId="{F812102D-6DA8-4AC7-A35C-464BD4B57A74}"/>
          </ac:picMkLst>
        </pc:picChg>
        <pc:picChg chg="mod">
          <ac:chgData name="Kennedy, Jo (Curriculum Policy and Standards)" userId="S::jo.kennedy881@schools.sa.edu.au::15eedda7-f427-4f4e-9ec3-613198bbf859" providerId="AD" clId="Web-{6EBD4B93-BD02-4226-9DFF-E90597574E3F}" dt="2022-02-07T02:24:05.650" v="17" actId="1076"/>
          <ac:picMkLst>
            <pc:docMk/>
            <pc:sldMk cId="3277572930" sldId="273"/>
            <ac:picMk id="7" creationId="{DB1F9605-FBE0-4CC7-8F57-84FE758FBA6D}"/>
          </ac:picMkLst>
        </pc:picChg>
      </pc:sldChg>
      <pc:sldChg chg="modSp delCm">
        <pc:chgData name="Kennedy, Jo (Curriculum Policy and Standards)" userId="S::jo.kennedy881@schools.sa.edu.au::15eedda7-f427-4f4e-9ec3-613198bbf859" providerId="AD" clId="Web-{6EBD4B93-BD02-4226-9DFF-E90597574E3F}" dt="2022-02-07T02:27:44.170" v="47" actId="14100"/>
        <pc:sldMkLst>
          <pc:docMk/>
          <pc:sldMk cId="1058400047" sldId="274"/>
        </pc:sldMkLst>
        <pc:spChg chg="mod">
          <ac:chgData name="Kennedy, Jo (Curriculum Policy and Standards)" userId="S::jo.kennedy881@schools.sa.edu.au::15eedda7-f427-4f4e-9ec3-613198bbf859" providerId="AD" clId="Web-{6EBD4B93-BD02-4226-9DFF-E90597574E3F}" dt="2022-02-07T02:25:25.464" v="21" actId="1076"/>
          <ac:spMkLst>
            <pc:docMk/>
            <pc:sldMk cId="1058400047" sldId="274"/>
            <ac:spMk id="2" creationId="{FDA970E3-AB20-43F2-9DAC-C269FAEFAEAB}"/>
          </ac:spMkLst>
        </pc:spChg>
        <pc:spChg chg="mod">
          <ac:chgData name="Kennedy, Jo (Curriculum Policy and Standards)" userId="S::jo.kennedy881@schools.sa.edu.au::15eedda7-f427-4f4e-9ec3-613198bbf859" providerId="AD" clId="Web-{6EBD4B93-BD02-4226-9DFF-E90597574E3F}" dt="2022-02-07T02:27:44.170" v="47" actId="14100"/>
          <ac:spMkLst>
            <pc:docMk/>
            <pc:sldMk cId="1058400047" sldId="274"/>
            <ac:spMk id="3" creationId="{8D99C1DC-0DDD-44E8-8991-83B92DF21683}"/>
          </ac:spMkLst>
        </pc:spChg>
        <pc:picChg chg="mod">
          <ac:chgData name="Kennedy, Jo (Curriculum Policy and Standards)" userId="S::jo.kennedy881@schools.sa.edu.au::15eedda7-f427-4f4e-9ec3-613198bbf859" providerId="AD" clId="Web-{6EBD4B93-BD02-4226-9DFF-E90597574E3F}" dt="2022-02-07T02:27:42.139" v="46" actId="1076"/>
          <ac:picMkLst>
            <pc:docMk/>
            <pc:sldMk cId="1058400047" sldId="274"/>
            <ac:picMk id="5" creationId="{8BB4CAF2-C700-4728-A8D1-ADEAC7C51923}"/>
          </ac:picMkLst>
        </pc:picChg>
      </pc:sldChg>
      <pc:sldChg chg="modSp">
        <pc:chgData name="Kennedy, Jo (Curriculum Policy and Standards)" userId="S::jo.kennedy881@schools.sa.edu.au::15eedda7-f427-4f4e-9ec3-613198bbf859" providerId="AD" clId="Web-{6EBD4B93-BD02-4226-9DFF-E90597574E3F}" dt="2022-02-07T02:28:58.390" v="65" actId="20577"/>
        <pc:sldMkLst>
          <pc:docMk/>
          <pc:sldMk cId="2030106718" sldId="275"/>
        </pc:sldMkLst>
        <pc:spChg chg="mod">
          <ac:chgData name="Kennedy, Jo (Curriculum Policy and Standards)" userId="S::jo.kennedy881@schools.sa.edu.au::15eedda7-f427-4f4e-9ec3-613198bbf859" providerId="AD" clId="Web-{6EBD4B93-BD02-4226-9DFF-E90597574E3F}" dt="2022-02-07T02:28:58.390" v="65" actId="20577"/>
          <ac:spMkLst>
            <pc:docMk/>
            <pc:sldMk cId="2030106718" sldId="275"/>
            <ac:spMk id="2" creationId="{816E1F09-84C5-4C55-BC41-D34981440887}"/>
          </ac:spMkLst>
        </pc:spChg>
        <pc:spChg chg="mod">
          <ac:chgData name="Kennedy, Jo (Curriculum Policy and Standards)" userId="S::jo.kennedy881@schools.sa.edu.au::15eedda7-f427-4f4e-9ec3-613198bbf859" providerId="AD" clId="Web-{6EBD4B93-BD02-4226-9DFF-E90597574E3F}" dt="2022-02-07T02:28:02.623" v="52" actId="1076"/>
          <ac:spMkLst>
            <pc:docMk/>
            <pc:sldMk cId="2030106718" sldId="275"/>
            <ac:spMk id="5" creationId="{51CB20CA-2D6B-409B-BA52-6666C674F2DB}"/>
          </ac:spMkLst>
        </pc:spChg>
      </pc:sldChg>
      <pc:sldChg chg="modSp">
        <pc:chgData name="Kennedy, Jo (Curriculum Policy and Standards)" userId="S::jo.kennedy881@schools.sa.edu.au::15eedda7-f427-4f4e-9ec3-613198bbf859" providerId="AD" clId="Web-{6EBD4B93-BD02-4226-9DFF-E90597574E3F}" dt="2022-02-07T02:29:51.329" v="74" actId="20577"/>
        <pc:sldMkLst>
          <pc:docMk/>
          <pc:sldMk cId="1661203306" sldId="276"/>
        </pc:sldMkLst>
        <pc:spChg chg="mod">
          <ac:chgData name="Kennedy, Jo (Curriculum Policy and Standards)" userId="S::jo.kennedy881@schools.sa.edu.au::15eedda7-f427-4f4e-9ec3-613198bbf859" providerId="AD" clId="Web-{6EBD4B93-BD02-4226-9DFF-E90597574E3F}" dt="2022-02-07T02:29:51.329" v="74" actId="20577"/>
          <ac:spMkLst>
            <pc:docMk/>
            <pc:sldMk cId="1661203306" sldId="276"/>
            <ac:spMk id="2" creationId="{65249D1B-2894-4597-B80B-8CE064CB8781}"/>
          </ac:spMkLst>
        </pc:spChg>
      </pc:sldChg>
    </pc:docChg>
  </pc:docChgLst>
  <pc:docChgLst>
    <pc:chgData name="Kathy Tomotheou" userId="9949b5ba-e5e1-4ab7-9b88-2b874b58366f" providerId="ADAL" clId="{8DD584BD-3E8A-DD4B-B4C6-8A9E76E191AE}"/>
    <pc:docChg chg="custSel modSld">
      <pc:chgData name="Kathy Tomotheou" userId="9949b5ba-e5e1-4ab7-9b88-2b874b58366f" providerId="ADAL" clId="{8DD584BD-3E8A-DD4B-B4C6-8A9E76E191AE}" dt="2022-03-10T13:14:06.610" v="27" actId="20577"/>
      <pc:docMkLst>
        <pc:docMk/>
      </pc:docMkLst>
      <pc:sldChg chg="delSp modSp mod">
        <pc:chgData name="Kathy Tomotheou" userId="9949b5ba-e5e1-4ab7-9b88-2b874b58366f" providerId="ADAL" clId="{8DD584BD-3E8A-DD4B-B4C6-8A9E76E191AE}" dt="2022-03-10T01:42:18.797" v="26" actId="1037"/>
        <pc:sldMkLst>
          <pc:docMk/>
          <pc:sldMk cId="3277572930" sldId="273"/>
        </pc:sldMkLst>
        <pc:spChg chg="mod">
          <ac:chgData name="Kathy Tomotheou" userId="9949b5ba-e5e1-4ab7-9b88-2b874b58366f" providerId="ADAL" clId="{8DD584BD-3E8A-DD4B-B4C6-8A9E76E191AE}" dt="2022-03-10T00:52:56.591" v="7" actId="20577"/>
          <ac:spMkLst>
            <pc:docMk/>
            <pc:sldMk cId="3277572930" sldId="273"/>
            <ac:spMk id="3" creationId="{A3698BB1-DD30-4EE5-910F-B001E7ED5739}"/>
          </ac:spMkLst>
        </pc:spChg>
        <pc:spChg chg="mod">
          <ac:chgData name="Kathy Tomotheou" userId="9949b5ba-e5e1-4ab7-9b88-2b874b58366f" providerId="ADAL" clId="{8DD584BD-3E8A-DD4B-B4C6-8A9E76E191AE}" dt="2022-03-10T01:42:18.797" v="26" actId="1037"/>
          <ac:spMkLst>
            <pc:docMk/>
            <pc:sldMk cId="3277572930" sldId="273"/>
            <ac:spMk id="8" creationId="{371D07CC-B94F-4116-A421-7D2D4E82D3F6}"/>
          </ac:spMkLst>
        </pc:spChg>
        <pc:spChg chg="del">
          <ac:chgData name="Kathy Tomotheou" userId="9949b5ba-e5e1-4ab7-9b88-2b874b58366f" providerId="ADAL" clId="{8DD584BD-3E8A-DD4B-B4C6-8A9E76E191AE}" dt="2022-03-10T00:52:09.843" v="0" actId="478"/>
          <ac:spMkLst>
            <pc:docMk/>
            <pc:sldMk cId="3277572930" sldId="273"/>
            <ac:spMk id="10" creationId="{B73A48B9-39C5-344F-8940-9BC00AD9A91D}"/>
          </ac:spMkLst>
        </pc:spChg>
        <pc:picChg chg="mod">
          <ac:chgData name="Kathy Tomotheou" userId="9949b5ba-e5e1-4ab7-9b88-2b874b58366f" providerId="ADAL" clId="{8DD584BD-3E8A-DD4B-B4C6-8A9E76E191AE}" dt="2022-03-10T00:53:05.536" v="15" actId="1037"/>
          <ac:picMkLst>
            <pc:docMk/>
            <pc:sldMk cId="3277572930" sldId="273"/>
            <ac:picMk id="7" creationId="{DB1F9605-FBE0-4CC7-8F57-84FE758FBA6D}"/>
          </ac:picMkLst>
        </pc:picChg>
        <pc:picChg chg="mod">
          <ac:chgData name="Kathy Tomotheou" userId="9949b5ba-e5e1-4ab7-9b88-2b874b58366f" providerId="ADAL" clId="{8DD584BD-3E8A-DD4B-B4C6-8A9E76E191AE}" dt="2022-03-10T00:53:05.536" v="15" actId="1037"/>
          <ac:picMkLst>
            <pc:docMk/>
            <pc:sldMk cId="3277572930" sldId="273"/>
            <ac:picMk id="9" creationId="{8BA1E74C-78CD-F245-A423-D8BAB5C56E34}"/>
          </ac:picMkLst>
        </pc:picChg>
      </pc:sldChg>
      <pc:sldChg chg="modSp mod">
        <pc:chgData name="Kathy Tomotheou" userId="9949b5ba-e5e1-4ab7-9b88-2b874b58366f" providerId="ADAL" clId="{8DD584BD-3E8A-DD4B-B4C6-8A9E76E191AE}" dt="2022-03-10T00:54:32.697" v="25" actId="20577"/>
        <pc:sldMkLst>
          <pc:docMk/>
          <pc:sldMk cId="1058400047" sldId="274"/>
        </pc:sldMkLst>
        <pc:spChg chg="mod">
          <ac:chgData name="Kathy Tomotheou" userId="9949b5ba-e5e1-4ab7-9b88-2b874b58366f" providerId="ADAL" clId="{8DD584BD-3E8A-DD4B-B4C6-8A9E76E191AE}" dt="2022-03-10T00:54:32.697" v="25" actId="20577"/>
          <ac:spMkLst>
            <pc:docMk/>
            <pc:sldMk cId="1058400047" sldId="274"/>
            <ac:spMk id="3" creationId="{8D99C1DC-0DDD-44E8-8991-83B92DF21683}"/>
          </ac:spMkLst>
        </pc:spChg>
        <pc:spChg chg="mod">
          <ac:chgData name="Kathy Tomotheou" userId="9949b5ba-e5e1-4ab7-9b88-2b874b58366f" providerId="ADAL" clId="{8DD584BD-3E8A-DD4B-B4C6-8A9E76E191AE}" dt="2022-03-10T00:54:17.080" v="24" actId="1038"/>
          <ac:spMkLst>
            <pc:docMk/>
            <pc:sldMk cId="1058400047" sldId="274"/>
            <ac:spMk id="7" creationId="{2E594C2C-47BE-4995-AABE-9FE16E19A000}"/>
          </ac:spMkLst>
        </pc:spChg>
      </pc:sldChg>
      <pc:sldChg chg="modSp mod">
        <pc:chgData name="Kathy Tomotheou" userId="9949b5ba-e5e1-4ab7-9b88-2b874b58366f" providerId="ADAL" clId="{8DD584BD-3E8A-DD4B-B4C6-8A9E76E191AE}" dt="2022-03-10T13:14:06.610" v="27" actId="20577"/>
        <pc:sldMkLst>
          <pc:docMk/>
          <pc:sldMk cId="1962561832" sldId="286"/>
        </pc:sldMkLst>
        <pc:spChg chg="mod">
          <ac:chgData name="Kathy Tomotheou" userId="9949b5ba-e5e1-4ab7-9b88-2b874b58366f" providerId="ADAL" clId="{8DD584BD-3E8A-DD4B-B4C6-8A9E76E191AE}" dt="2022-03-10T13:14:06.610" v="27" actId="20577"/>
          <ac:spMkLst>
            <pc:docMk/>
            <pc:sldMk cId="1962561832" sldId="286"/>
            <ac:spMk id="3" creationId="{6F97F92C-21B6-42F9-9A09-10D7F962B25B}"/>
          </ac:spMkLst>
        </pc:spChg>
        <pc:spChg chg="mod">
          <ac:chgData name="Kathy Tomotheou" userId="9949b5ba-e5e1-4ab7-9b88-2b874b58366f" providerId="ADAL" clId="{8DD584BD-3E8A-DD4B-B4C6-8A9E76E191AE}" dt="2022-03-10T00:53:42.507" v="18" actId="207"/>
          <ac:spMkLst>
            <pc:docMk/>
            <pc:sldMk cId="1962561832" sldId="286"/>
            <ac:spMk id="14" creationId="{A2DE9923-5F9B-3147-9F75-0E21BA5E8114}"/>
          </ac:spMkLst>
        </pc:spChg>
        <pc:spChg chg="mod">
          <ac:chgData name="Kathy Tomotheou" userId="9949b5ba-e5e1-4ab7-9b88-2b874b58366f" providerId="ADAL" clId="{8DD584BD-3E8A-DD4B-B4C6-8A9E76E191AE}" dt="2022-03-10T00:53:42.507" v="18" actId="207"/>
          <ac:spMkLst>
            <pc:docMk/>
            <pc:sldMk cId="1962561832" sldId="286"/>
            <ac:spMk id="15" creationId="{816E875E-4A58-F047-BA55-39AC1E9E9621}"/>
          </ac:spMkLst>
        </pc:spChg>
      </pc:sldChg>
    </pc:docChg>
  </pc:docChgLst>
  <pc:docChgLst>
    <pc:chgData name="Porta, Tom (Curriculum Support)" userId="S::tom.porta130@schools.sa.edu.au::29d89606-3fb5-4b7e-9d87-1c42520ace6f" providerId="AD" clId="Web-{A1B7A45D-89B5-4268-A5A8-EAD550B92934}"/>
    <pc:docChg chg="modSld">
      <pc:chgData name="Porta, Tom (Curriculum Support)" userId="S::tom.porta130@schools.sa.edu.au::29d89606-3fb5-4b7e-9d87-1c42520ace6f" providerId="AD" clId="Web-{A1B7A45D-89B5-4268-A5A8-EAD550B92934}" dt="2022-01-31T09:13:13.453" v="151" actId="20577"/>
      <pc:docMkLst>
        <pc:docMk/>
      </pc:docMkLst>
      <pc:sldChg chg="modSp">
        <pc:chgData name="Porta, Tom (Curriculum Support)" userId="S::tom.porta130@schools.sa.edu.au::29d89606-3fb5-4b7e-9d87-1c42520ace6f" providerId="AD" clId="Web-{A1B7A45D-89B5-4268-A5A8-EAD550B92934}" dt="2022-01-31T09:11:44.420" v="124" actId="20577"/>
        <pc:sldMkLst>
          <pc:docMk/>
          <pc:sldMk cId="3277572930" sldId="273"/>
        </pc:sldMkLst>
        <pc:spChg chg="mod">
          <ac:chgData name="Porta, Tom (Curriculum Support)" userId="S::tom.porta130@schools.sa.edu.au::29d89606-3fb5-4b7e-9d87-1c42520ace6f" providerId="AD" clId="Web-{A1B7A45D-89B5-4268-A5A8-EAD550B92934}" dt="2022-01-31T09:11:44.420" v="124" actId="20577"/>
          <ac:spMkLst>
            <pc:docMk/>
            <pc:sldMk cId="3277572930" sldId="273"/>
            <ac:spMk id="3" creationId="{A3698BB1-DD30-4EE5-910F-B001E7ED5739}"/>
          </ac:spMkLst>
        </pc:spChg>
      </pc:sldChg>
      <pc:sldChg chg="modSp">
        <pc:chgData name="Porta, Tom (Curriculum Support)" userId="S::tom.porta130@schools.sa.edu.au::29d89606-3fb5-4b7e-9d87-1c42520ace6f" providerId="AD" clId="Web-{A1B7A45D-89B5-4268-A5A8-EAD550B92934}" dt="2022-01-31T09:13:13.453" v="151" actId="20577"/>
        <pc:sldMkLst>
          <pc:docMk/>
          <pc:sldMk cId="1962561832" sldId="286"/>
        </pc:sldMkLst>
        <pc:spChg chg="mod">
          <ac:chgData name="Porta, Tom (Curriculum Support)" userId="S::tom.porta130@schools.sa.edu.au::29d89606-3fb5-4b7e-9d87-1c42520ace6f" providerId="AD" clId="Web-{A1B7A45D-89B5-4268-A5A8-EAD550B92934}" dt="2022-01-31T09:13:13.453" v="151" actId="20577"/>
          <ac:spMkLst>
            <pc:docMk/>
            <pc:sldMk cId="1962561832" sldId="286"/>
            <ac:spMk id="3" creationId="{6F97F92C-21B6-42F9-9A09-10D7F962B25B}"/>
          </ac:spMkLst>
        </pc:spChg>
      </pc:sldChg>
    </pc:docChg>
  </pc:docChgLst>
  <pc:docChgLst>
    <pc:chgData name="Porta, Tom (Curriculum Support)" userId="S::tom.porta130@schools.sa.edu.au::29d89606-3fb5-4b7e-9d87-1c42520ace6f" providerId="AD" clId="Web-{B4BB41AD-C4E0-449C-A841-6028E97DFECD}"/>
    <pc:docChg chg="">
      <pc:chgData name="Porta, Tom (Curriculum Support)" userId="S::tom.porta130@schools.sa.edu.au::29d89606-3fb5-4b7e-9d87-1c42520ace6f" providerId="AD" clId="Web-{B4BB41AD-C4E0-449C-A841-6028E97DFECD}" dt="2022-02-04T22:38:33.636" v="0"/>
      <pc:docMkLst>
        <pc:docMk/>
      </pc:docMkLst>
      <pc:sldChg chg="delCm">
        <pc:chgData name="Porta, Tom (Curriculum Support)" userId="S::tom.porta130@schools.sa.edu.au::29d89606-3fb5-4b7e-9d87-1c42520ace6f" providerId="AD" clId="Web-{B4BB41AD-C4E0-449C-A841-6028E97DFECD}" dt="2022-02-04T22:38:33.636" v="0"/>
        <pc:sldMkLst>
          <pc:docMk/>
          <pc:sldMk cId="3445766138" sldId="270"/>
        </pc:sldMkLst>
      </pc:sldChg>
    </pc:docChg>
  </pc:docChgLst>
  <pc:docChgLst>
    <pc:chgData name="Porta, Tom (Curriculum Support)" userId="S::tom.porta130@schools.sa.edu.au::29d89606-3fb5-4b7e-9d87-1c42520ace6f" providerId="AD" clId="Web-{FC7B231A-FAFF-4189-B980-BDBAE5E4BDB7}"/>
    <pc:docChg chg="addSld delSld modSld">
      <pc:chgData name="Porta, Tom (Curriculum Support)" userId="S::tom.porta130@schools.sa.edu.au::29d89606-3fb5-4b7e-9d87-1c42520ace6f" providerId="AD" clId="Web-{FC7B231A-FAFF-4189-B980-BDBAE5E4BDB7}" dt="2022-01-31T01:43:07.799" v="527"/>
      <pc:docMkLst>
        <pc:docMk/>
      </pc:docMkLst>
      <pc:sldChg chg="modSp">
        <pc:chgData name="Porta, Tom (Curriculum Support)" userId="S::tom.porta130@schools.sa.edu.au::29d89606-3fb5-4b7e-9d87-1c42520ace6f" providerId="AD" clId="Web-{FC7B231A-FAFF-4189-B980-BDBAE5E4BDB7}" dt="2022-01-31T01:23:14.117" v="1" actId="20577"/>
        <pc:sldMkLst>
          <pc:docMk/>
          <pc:sldMk cId="3641841233" sldId="268"/>
        </pc:sldMkLst>
        <pc:spChg chg="mod">
          <ac:chgData name="Porta, Tom (Curriculum Support)" userId="S::tom.porta130@schools.sa.edu.au::29d89606-3fb5-4b7e-9d87-1c42520ace6f" providerId="AD" clId="Web-{FC7B231A-FAFF-4189-B980-BDBAE5E4BDB7}" dt="2022-01-31T01:23:14.117" v="1" actId="20577"/>
          <ac:spMkLst>
            <pc:docMk/>
            <pc:sldMk cId="3641841233" sldId="268"/>
            <ac:spMk id="3" creationId="{4CD1DB66-0417-403D-8A90-5058DCCE5EB7}"/>
          </ac:spMkLst>
        </pc:spChg>
      </pc:sldChg>
      <pc:sldChg chg="modSp">
        <pc:chgData name="Porta, Tom (Curriculum Support)" userId="S::tom.porta130@schools.sa.edu.au::29d89606-3fb5-4b7e-9d87-1c42520ace6f" providerId="AD" clId="Web-{FC7B231A-FAFF-4189-B980-BDBAE5E4BDB7}" dt="2022-01-31T01:23:35.665" v="4" actId="20577"/>
        <pc:sldMkLst>
          <pc:docMk/>
          <pc:sldMk cId="1111284817" sldId="272"/>
        </pc:sldMkLst>
        <pc:spChg chg="mod">
          <ac:chgData name="Porta, Tom (Curriculum Support)" userId="S::tom.porta130@schools.sa.edu.au::29d89606-3fb5-4b7e-9d87-1c42520ace6f" providerId="AD" clId="Web-{FC7B231A-FAFF-4189-B980-BDBAE5E4BDB7}" dt="2022-01-31T01:23:35.665" v="4" actId="20577"/>
          <ac:spMkLst>
            <pc:docMk/>
            <pc:sldMk cId="1111284817" sldId="272"/>
            <ac:spMk id="2" creationId="{21A4D22F-EE60-41C0-9B74-EF714B7EF561}"/>
          </ac:spMkLst>
        </pc:spChg>
        <pc:spChg chg="mod">
          <ac:chgData name="Porta, Tom (Curriculum Support)" userId="S::tom.porta130@schools.sa.edu.au::29d89606-3fb5-4b7e-9d87-1c42520ace6f" providerId="AD" clId="Web-{FC7B231A-FAFF-4189-B980-BDBAE5E4BDB7}" dt="2022-01-31T01:23:31.571" v="3" actId="20577"/>
          <ac:spMkLst>
            <pc:docMk/>
            <pc:sldMk cId="1111284817" sldId="272"/>
            <ac:spMk id="3" creationId="{59422AE6-78B6-4129-82FF-F0A68E41D9CF}"/>
          </ac:spMkLst>
        </pc:spChg>
      </pc:sldChg>
      <pc:sldChg chg="addSp modSp">
        <pc:chgData name="Porta, Tom (Curriculum Support)" userId="S::tom.porta130@schools.sa.edu.au::29d89606-3fb5-4b7e-9d87-1c42520ace6f" providerId="AD" clId="Web-{FC7B231A-FAFF-4189-B980-BDBAE5E4BDB7}" dt="2022-01-31T01:39:43.193" v="432" actId="1076"/>
        <pc:sldMkLst>
          <pc:docMk/>
          <pc:sldMk cId="3277572930" sldId="273"/>
        </pc:sldMkLst>
        <pc:spChg chg="mod">
          <ac:chgData name="Porta, Tom (Curriculum Support)" userId="S::tom.porta130@schools.sa.edu.au::29d89606-3fb5-4b7e-9d87-1c42520ace6f" providerId="AD" clId="Web-{FC7B231A-FAFF-4189-B980-BDBAE5E4BDB7}" dt="2022-01-31T01:38:00.499" v="430" actId="14100"/>
          <ac:spMkLst>
            <pc:docMk/>
            <pc:sldMk cId="3277572930" sldId="273"/>
            <ac:spMk id="3" creationId="{A3698BB1-DD30-4EE5-910F-B001E7ED5739}"/>
          </ac:spMkLst>
        </pc:spChg>
        <pc:spChg chg="add mod">
          <ac:chgData name="Porta, Tom (Curriculum Support)" userId="S::tom.porta130@schools.sa.edu.au::29d89606-3fb5-4b7e-9d87-1c42520ace6f" providerId="AD" clId="Web-{FC7B231A-FAFF-4189-B980-BDBAE5E4BDB7}" dt="2022-01-31T01:37:58.077" v="428" actId="1076"/>
          <ac:spMkLst>
            <pc:docMk/>
            <pc:sldMk cId="3277572930" sldId="273"/>
            <ac:spMk id="5" creationId="{CD879F3C-52A8-411A-BF69-6EB15920603D}"/>
          </ac:spMkLst>
        </pc:spChg>
        <pc:picChg chg="add mod">
          <ac:chgData name="Porta, Tom (Curriculum Support)" userId="S::tom.porta130@schools.sa.edu.au::29d89606-3fb5-4b7e-9d87-1c42520ace6f" providerId="AD" clId="Web-{FC7B231A-FAFF-4189-B980-BDBAE5E4BDB7}" dt="2022-01-31T01:37:58.077" v="429" actId="1076"/>
          <ac:picMkLst>
            <pc:docMk/>
            <pc:sldMk cId="3277572930" sldId="273"/>
            <ac:picMk id="4" creationId="{F812102D-6DA8-4AC7-A35C-464BD4B57A74}"/>
          </ac:picMkLst>
        </pc:picChg>
        <pc:picChg chg="add mod">
          <ac:chgData name="Porta, Tom (Curriculum Support)" userId="S::tom.porta130@schools.sa.edu.au::29d89606-3fb5-4b7e-9d87-1c42520ace6f" providerId="AD" clId="Web-{FC7B231A-FAFF-4189-B980-BDBAE5E4BDB7}" dt="2022-01-31T01:39:43.193" v="432" actId="1076"/>
          <ac:picMkLst>
            <pc:docMk/>
            <pc:sldMk cId="3277572930" sldId="273"/>
            <ac:picMk id="7" creationId="{DB1F9605-FBE0-4CC7-8F57-84FE758FBA6D}"/>
          </ac:picMkLst>
        </pc:picChg>
      </pc:sldChg>
      <pc:sldChg chg="delSp modSp mod modClrScheme chgLayout">
        <pc:chgData name="Porta, Tom (Curriculum Support)" userId="S::tom.porta130@schools.sa.edu.au::29d89606-3fb5-4b7e-9d87-1c42520ace6f" providerId="AD" clId="Web-{FC7B231A-FAFF-4189-B980-BDBAE5E4BDB7}" dt="2022-01-31T01:34:43.268" v="415" actId="20577"/>
        <pc:sldMkLst>
          <pc:docMk/>
          <pc:sldMk cId="1058400047" sldId="274"/>
        </pc:sldMkLst>
        <pc:spChg chg="mod ord">
          <ac:chgData name="Porta, Tom (Curriculum Support)" userId="S::tom.porta130@schools.sa.edu.au::29d89606-3fb5-4b7e-9d87-1c42520ace6f" providerId="AD" clId="Web-{FC7B231A-FAFF-4189-B980-BDBAE5E4BDB7}" dt="2022-01-31T01:31:32.804" v="310" actId="20577"/>
          <ac:spMkLst>
            <pc:docMk/>
            <pc:sldMk cId="1058400047" sldId="274"/>
            <ac:spMk id="2" creationId="{FDA970E3-AB20-43F2-9DAC-C269FAEFAEAB}"/>
          </ac:spMkLst>
        </pc:spChg>
        <pc:spChg chg="mod ord">
          <ac:chgData name="Porta, Tom (Curriculum Support)" userId="S::tom.porta130@schools.sa.edu.au::29d89606-3fb5-4b7e-9d87-1c42520ace6f" providerId="AD" clId="Web-{FC7B231A-FAFF-4189-B980-BDBAE5E4BDB7}" dt="2022-01-31T01:34:43.268" v="415" actId="20577"/>
          <ac:spMkLst>
            <pc:docMk/>
            <pc:sldMk cId="1058400047" sldId="274"/>
            <ac:spMk id="3" creationId="{8D99C1DC-0DDD-44E8-8991-83B92DF21683}"/>
          </ac:spMkLst>
        </pc:spChg>
        <pc:spChg chg="del">
          <ac:chgData name="Porta, Tom (Curriculum Support)" userId="S::tom.porta130@schools.sa.edu.au::29d89606-3fb5-4b7e-9d87-1c42520ace6f" providerId="AD" clId="Web-{FC7B231A-FAFF-4189-B980-BDBAE5E4BDB7}" dt="2022-01-31T01:31:07.224" v="308"/>
          <ac:spMkLst>
            <pc:docMk/>
            <pc:sldMk cId="1058400047" sldId="274"/>
            <ac:spMk id="4" creationId="{B52BA561-5B04-4B38-BADF-D43293A38A02}"/>
          </ac:spMkLst>
        </pc:spChg>
        <pc:spChg chg="del">
          <ac:chgData name="Porta, Tom (Curriculum Support)" userId="S::tom.porta130@schools.sa.edu.au::29d89606-3fb5-4b7e-9d87-1c42520ace6f" providerId="AD" clId="Web-{FC7B231A-FAFF-4189-B980-BDBAE5E4BDB7}" dt="2022-01-31T01:31:07.224" v="308"/>
          <ac:spMkLst>
            <pc:docMk/>
            <pc:sldMk cId="1058400047" sldId="274"/>
            <ac:spMk id="5" creationId="{FEDF1174-2AAE-4683-A97E-96245B1500B3}"/>
          </ac:spMkLst>
        </pc:spChg>
      </pc:sldChg>
      <pc:sldChg chg="addSp delSp modSp mod modClrScheme chgLayout">
        <pc:chgData name="Porta, Tom (Curriculum Support)" userId="S::tom.porta130@schools.sa.edu.au::29d89606-3fb5-4b7e-9d87-1c42520ace6f" providerId="AD" clId="Web-{FC7B231A-FAFF-4189-B980-BDBAE5E4BDB7}" dt="2022-01-31T01:35:02.988" v="422" actId="20577"/>
        <pc:sldMkLst>
          <pc:docMk/>
          <pc:sldMk cId="2030106718" sldId="275"/>
        </pc:sldMkLst>
        <pc:spChg chg="mod ord">
          <ac:chgData name="Porta, Tom (Curriculum Support)" userId="S::tom.porta130@schools.sa.edu.au::29d89606-3fb5-4b7e-9d87-1c42520ace6f" providerId="AD" clId="Web-{FC7B231A-FAFF-4189-B980-BDBAE5E4BDB7}" dt="2022-01-31T01:35:02.988" v="422" actId="20577"/>
          <ac:spMkLst>
            <pc:docMk/>
            <pc:sldMk cId="2030106718" sldId="275"/>
            <ac:spMk id="2" creationId="{816E1F09-84C5-4C55-BC41-D34981440887}"/>
          </ac:spMkLst>
        </pc:spChg>
        <pc:spChg chg="del">
          <ac:chgData name="Porta, Tom (Curriculum Support)" userId="S::tom.porta130@schools.sa.edu.au::29d89606-3fb5-4b7e-9d87-1c42520ace6f" providerId="AD" clId="Web-{FC7B231A-FAFF-4189-B980-BDBAE5E4BDB7}" dt="2022-01-31T01:34:48.034" v="416"/>
          <ac:spMkLst>
            <pc:docMk/>
            <pc:sldMk cId="2030106718" sldId="275"/>
            <ac:spMk id="3" creationId="{505A8B43-88B3-4544-AE88-CA3B75504A29}"/>
          </ac:spMkLst>
        </pc:spChg>
        <pc:spChg chg="del">
          <ac:chgData name="Porta, Tom (Curriculum Support)" userId="S::tom.porta130@schools.sa.edu.au::29d89606-3fb5-4b7e-9d87-1c42520ace6f" providerId="AD" clId="Web-{FC7B231A-FAFF-4189-B980-BDBAE5E4BDB7}" dt="2022-01-31T01:34:48.034" v="416"/>
          <ac:spMkLst>
            <pc:docMk/>
            <pc:sldMk cId="2030106718" sldId="275"/>
            <ac:spMk id="4" creationId="{7C0C35DC-5BAB-4695-930A-E790B487ACEC}"/>
          </ac:spMkLst>
        </pc:spChg>
        <pc:spChg chg="add mod ord">
          <ac:chgData name="Porta, Tom (Curriculum Support)" userId="S::tom.porta130@schools.sa.edu.au::29d89606-3fb5-4b7e-9d87-1c42520ace6f" providerId="AD" clId="Web-{FC7B231A-FAFF-4189-B980-BDBAE5E4BDB7}" dt="2022-01-31T01:34:50.472" v="417" actId="20577"/>
          <ac:spMkLst>
            <pc:docMk/>
            <pc:sldMk cId="2030106718" sldId="275"/>
            <ac:spMk id="5" creationId="{51CB20CA-2D6B-409B-BA52-6666C674F2DB}"/>
          </ac:spMkLst>
        </pc:spChg>
      </pc:sldChg>
      <pc:sldChg chg="addSp delSp modSp mod modClrScheme chgLayout">
        <pc:chgData name="Porta, Tom (Curriculum Support)" userId="S::tom.porta130@schools.sa.edu.au::29d89606-3fb5-4b7e-9d87-1c42520ace6f" providerId="AD" clId="Web-{FC7B231A-FAFF-4189-B980-BDBAE5E4BDB7}" dt="2022-01-31T01:42:09.123" v="453" actId="20577"/>
        <pc:sldMkLst>
          <pc:docMk/>
          <pc:sldMk cId="1661203306" sldId="276"/>
        </pc:sldMkLst>
        <pc:spChg chg="mod ord">
          <ac:chgData name="Porta, Tom (Curriculum Support)" userId="S::tom.porta130@schools.sa.edu.au::29d89606-3fb5-4b7e-9d87-1c42520ace6f" providerId="AD" clId="Web-{FC7B231A-FAFF-4189-B980-BDBAE5E4BDB7}" dt="2022-01-31T01:36:58.995" v="423"/>
          <ac:spMkLst>
            <pc:docMk/>
            <pc:sldMk cId="1661203306" sldId="276"/>
            <ac:spMk id="2" creationId="{65249D1B-2894-4597-B80B-8CE064CB8781}"/>
          </ac:spMkLst>
        </pc:spChg>
        <pc:spChg chg="del">
          <ac:chgData name="Porta, Tom (Curriculum Support)" userId="S::tom.porta130@schools.sa.edu.au::29d89606-3fb5-4b7e-9d87-1c42520ace6f" providerId="AD" clId="Web-{FC7B231A-FAFF-4189-B980-BDBAE5E4BDB7}" dt="2022-01-31T01:36:58.995" v="423"/>
          <ac:spMkLst>
            <pc:docMk/>
            <pc:sldMk cId="1661203306" sldId="276"/>
            <ac:spMk id="3" creationId="{24DAD9DF-8211-4D96-BB28-CC2C8FA86C33}"/>
          </ac:spMkLst>
        </pc:spChg>
        <pc:spChg chg="add mod ord">
          <ac:chgData name="Porta, Tom (Curriculum Support)" userId="S::tom.porta130@schools.sa.edu.au::29d89606-3fb5-4b7e-9d87-1c42520ace6f" providerId="AD" clId="Web-{FC7B231A-FAFF-4189-B980-BDBAE5E4BDB7}" dt="2022-01-31T01:42:09.123" v="453" actId="20577"/>
          <ac:spMkLst>
            <pc:docMk/>
            <pc:sldMk cId="1661203306" sldId="276"/>
            <ac:spMk id="4" creationId="{27C16EAF-6934-45C7-B084-8DAD796B9EFD}"/>
          </ac:spMkLst>
        </pc:spChg>
      </pc:sldChg>
      <pc:sldChg chg="del">
        <pc:chgData name="Porta, Tom (Curriculum Support)" userId="S::tom.porta130@schools.sa.edu.au::29d89606-3fb5-4b7e-9d87-1c42520ace6f" providerId="AD" clId="Web-{FC7B231A-FAFF-4189-B980-BDBAE5E4BDB7}" dt="2022-01-31T01:43:03.564" v="521"/>
        <pc:sldMkLst>
          <pc:docMk/>
          <pc:sldMk cId="3372526462" sldId="277"/>
        </pc:sldMkLst>
      </pc:sldChg>
      <pc:sldChg chg="del">
        <pc:chgData name="Porta, Tom (Curriculum Support)" userId="S::tom.porta130@schools.sa.edu.au::29d89606-3fb5-4b7e-9d87-1c42520ace6f" providerId="AD" clId="Web-{FC7B231A-FAFF-4189-B980-BDBAE5E4BDB7}" dt="2022-01-31T01:43:04.783" v="522"/>
        <pc:sldMkLst>
          <pc:docMk/>
          <pc:sldMk cId="2764012691" sldId="278"/>
        </pc:sldMkLst>
      </pc:sldChg>
      <pc:sldChg chg="del">
        <pc:chgData name="Porta, Tom (Curriculum Support)" userId="S::tom.porta130@schools.sa.edu.au::29d89606-3fb5-4b7e-9d87-1c42520ace6f" providerId="AD" clId="Web-{FC7B231A-FAFF-4189-B980-BDBAE5E4BDB7}" dt="2022-01-31T01:43:05.861" v="523"/>
        <pc:sldMkLst>
          <pc:docMk/>
          <pc:sldMk cId="192072529" sldId="279"/>
        </pc:sldMkLst>
      </pc:sldChg>
      <pc:sldChg chg="del">
        <pc:chgData name="Porta, Tom (Curriculum Support)" userId="S::tom.porta130@schools.sa.edu.au::29d89606-3fb5-4b7e-9d87-1c42520ace6f" providerId="AD" clId="Web-{FC7B231A-FAFF-4189-B980-BDBAE5E4BDB7}" dt="2022-01-31T01:43:06.268" v="524"/>
        <pc:sldMkLst>
          <pc:docMk/>
          <pc:sldMk cId="9858820" sldId="280"/>
        </pc:sldMkLst>
      </pc:sldChg>
      <pc:sldChg chg="del">
        <pc:chgData name="Porta, Tom (Curriculum Support)" userId="S::tom.porta130@schools.sa.edu.au::29d89606-3fb5-4b7e-9d87-1c42520ace6f" providerId="AD" clId="Web-{FC7B231A-FAFF-4189-B980-BDBAE5E4BDB7}" dt="2022-01-31T01:43:06.830" v="525"/>
        <pc:sldMkLst>
          <pc:docMk/>
          <pc:sldMk cId="556791524" sldId="281"/>
        </pc:sldMkLst>
      </pc:sldChg>
      <pc:sldChg chg="del">
        <pc:chgData name="Porta, Tom (Curriculum Support)" userId="S::tom.porta130@schools.sa.edu.au::29d89606-3fb5-4b7e-9d87-1c42520ace6f" providerId="AD" clId="Web-{FC7B231A-FAFF-4189-B980-BDBAE5E4BDB7}" dt="2022-01-31T01:43:07.346" v="526"/>
        <pc:sldMkLst>
          <pc:docMk/>
          <pc:sldMk cId="949889065" sldId="282"/>
        </pc:sldMkLst>
      </pc:sldChg>
      <pc:sldChg chg="del">
        <pc:chgData name="Porta, Tom (Curriculum Support)" userId="S::tom.porta130@schools.sa.edu.au::29d89606-3fb5-4b7e-9d87-1c42520ace6f" providerId="AD" clId="Web-{FC7B231A-FAFF-4189-B980-BDBAE5E4BDB7}" dt="2022-01-31T01:43:07.799" v="527"/>
        <pc:sldMkLst>
          <pc:docMk/>
          <pc:sldMk cId="1206063152" sldId="284"/>
        </pc:sldMkLst>
      </pc:sldChg>
      <pc:sldChg chg="addSp modSp">
        <pc:chgData name="Porta, Tom (Curriculum Support)" userId="S::tom.porta130@schools.sa.edu.au::29d89606-3fb5-4b7e-9d87-1c42520ace6f" providerId="AD" clId="Web-{FC7B231A-FAFF-4189-B980-BDBAE5E4BDB7}" dt="2022-01-31T01:41:53.622" v="449" actId="1076"/>
        <pc:sldMkLst>
          <pc:docMk/>
          <pc:sldMk cId="1962561832" sldId="286"/>
        </pc:sldMkLst>
        <pc:spChg chg="mod">
          <ac:chgData name="Porta, Tom (Curriculum Support)" userId="S::tom.porta130@schools.sa.edu.au::29d89606-3fb5-4b7e-9d87-1c42520ace6f" providerId="AD" clId="Web-{FC7B231A-FAFF-4189-B980-BDBAE5E4BDB7}" dt="2022-01-31T01:39:46.927" v="433" actId="14100"/>
          <ac:spMkLst>
            <pc:docMk/>
            <pc:sldMk cId="1962561832" sldId="286"/>
            <ac:spMk id="3" creationId="{6F97F92C-21B6-42F9-9A09-10D7F962B25B}"/>
          </ac:spMkLst>
        </pc:spChg>
        <pc:spChg chg="add mod">
          <ac:chgData name="Porta, Tom (Curriculum Support)" userId="S::tom.porta130@schools.sa.edu.au::29d89606-3fb5-4b7e-9d87-1c42520ace6f" providerId="AD" clId="Web-{FC7B231A-FAFF-4189-B980-BDBAE5E4BDB7}" dt="2022-01-31T01:41:19.886" v="441" actId="1076"/>
          <ac:spMkLst>
            <pc:docMk/>
            <pc:sldMk cId="1962561832" sldId="286"/>
            <ac:spMk id="5" creationId="{1AFFE54F-B747-42A5-AFA2-740AEDC95C13}"/>
          </ac:spMkLst>
        </pc:spChg>
        <pc:spChg chg="add mod">
          <ac:chgData name="Porta, Tom (Curriculum Support)" userId="S::tom.porta130@schools.sa.edu.au::29d89606-3fb5-4b7e-9d87-1c42520ace6f" providerId="AD" clId="Web-{FC7B231A-FAFF-4189-B980-BDBAE5E4BDB7}" dt="2022-01-31T01:41:53.622" v="449" actId="1076"/>
          <ac:spMkLst>
            <pc:docMk/>
            <pc:sldMk cId="1962561832" sldId="286"/>
            <ac:spMk id="8" creationId="{7FD94DAA-53F2-4DD0-B7D1-D9AED6E1C5AA}"/>
          </ac:spMkLst>
        </pc:spChg>
        <pc:picChg chg="add mod">
          <ac:chgData name="Porta, Tom (Curriculum Support)" userId="S::tom.porta130@schools.sa.edu.au::29d89606-3fb5-4b7e-9d87-1c42520ace6f" providerId="AD" clId="Web-{FC7B231A-FAFF-4189-B980-BDBAE5E4BDB7}" dt="2022-01-31T01:41:17.777" v="440" actId="1076"/>
          <ac:picMkLst>
            <pc:docMk/>
            <pc:sldMk cId="1962561832" sldId="286"/>
            <ac:picMk id="4" creationId="{9EDC5DAA-842D-47E4-ADB8-CCCDD845852A}"/>
          </ac:picMkLst>
        </pc:picChg>
        <pc:picChg chg="add mod">
          <ac:chgData name="Porta, Tom (Curriculum Support)" userId="S::tom.porta130@schools.sa.edu.au::29d89606-3fb5-4b7e-9d87-1c42520ace6f" providerId="AD" clId="Web-{FC7B231A-FAFF-4189-B980-BDBAE5E4BDB7}" dt="2022-01-31T01:41:37.059" v="443" actId="1076"/>
          <ac:picMkLst>
            <pc:docMk/>
            <pc:sldMk cId="1962561832" sldId="286"/>
            <ac:picMk id="7" creationId="{6258FECE-F095-4AA9-8B85-8F93CAFA515B}"/>
          </ac:picMkLst>
        </pc:picChg>
      </pc:sldChg>
      <pc:sldChg chg="modSp new">
        <pc:chgData name="Porta, Tom (Curriculum Support)" userId="S::tom.porta130@schools.sa.edu.au::29d89606-3fb5-4b7e-9d87-1c42520ace6f" providerId="AD" clId="Web-{FC7B231A-FAFF-4189-B980-BDBAE5E4BDB7}" dt="2022-01-31T01:43:03.299" v="520" actId="20577"/>
        <pc:sldMkLst>
          <pc:docMk/>
          <pc:sldMk cId="3697898186" sldId="287"/>
        </pc:sldMkLst>
        <pc:spChg chg="mod">
          <ac:chgData name="Porta, Tom (Curriculum Support)" userId="S::tom.porta130@schools.sa.edu.au::29d89606-3fb5-4b7e-9d87-1c42520ace6f" providerId="AD" clId="Web-{FC7B231A-FAFF-4189-B980-BDBAE5E4BDB7}" dt="2022-01-31T01:42:16.937" v="456" actId="20577"/>
          <ac:spMkLst>
            <pc:docMk/>
            <pc:sldMk cId="3697898186" sldId="287"/>
            <ac:spMk id="2" creationId="{52EAE55B-8278-4FF4-949A-DC9302E69F57}"/>
          </ac:spMkLst>
        </pc:spChg>
        <pc:spChg chg="mod">
          <ac:chgData name="Porta, Tom (Curriculum Support)" userId="S::tom.porta130@schools.sa.edu.au::29d89606-3fb5-4b7e-9d87-1c42520ace6f" providerId="AD" clId="Web-{FC7B231A-FAFF-4189-B980-BDBAE5E4BDB7}" dt="2022-01-31T01:43:03.299" v="520" actId="20577"/>
          <ac:spMkLst>
            <pc:docMk/>
            <pc:sldMk cId="3697898186" sldId="287"/>
            <ac:spMk id="3" creationId="{EE209E2A-D83D-43E6-A2C2-CACA2C742D74}"/>
          </ac:spMkLst>
        </pc:spChg>
      </pc:sldChg>
    </pc:docChg>
  </pc:docChgLst>
  <pc:docChgLst>
    <pc:chgData name="Kathy Tomotheou" userId="9949b5ba-e5e1-4ab7-9b88-2b874b58366f" providerId="ADAL" clId="{68EADB68-514B-8C4A-866C-B41C6724B976}"/>
    <pc:docChg chg="undo custSel modSld">
      <pc:chgData name="Kathy Tomotheou" userId="9949b5ba-e5e1-4ab7-9b88-2b874b58366f" providerId="ADAL" clId="{68EADB68-514B-8C4A-866C-B41C6724B976}" dt="2022-02-09T02:35:06.997" v="96" actId="120"/>
      <pc:docMkLst>
        <pc:docMk/>
      </pc:docMkLst>
      <pc:sldChg chg="addSp delSp modSp mod">
        <pc:chgData name="Kathy Tomotheou" userId="9949b5ba-e5e1-4ab7-9b88-2b874b58366f" providerId="ADAL" clId="{68EADB68-514B-8C4A-866C-B41C6724B976}" dt="2022-02-09T02:35:06.997" v="96" actId="120"/>
        <pc:sldMkLst>
          <pc:docMk/>
          <pc:sldMk cId="3277572930" sldId="273"/>
        </pc:sldMkLst>
        <pc:spChg chg="del">
          <ac:chgData name="Kathy Tomotheou" userId="9949b5ba-e5e1-4ab7-9b88-2b874b58366f" providerId="ADAL" clId="{68EADB68-514B-8C4A-866C-B41C6724B976}" dt="2022-02-09T02:32:55.578" v="77" actId="478"/>
          <ac:spMkLst>
            <pc:docMk/>
            <pc:sldMk cId="3277572930" sldId="273"/>
            <ac:spMk id="5" creationId="{CD879F3C-52A8-411A-BF69-6EB15920603D}"/>
          </ac:spMkLst>
        </pc:spChg>
        <pc:spChg chg="add del mod">
          <ac:chgData name="Kathy Tomotheou" userId="9949b5ba-e5e1-4ab7-9b88-2b874b58366f" providerId="ADAL" clId="{68EADB68-514B-8C4A-866C-B41C6724B976}" dt="2022-02-08T10:03:17.057" v="16" actId="478"/>
          <ac:spMkLst>
            <pc:docMk/>
            <pc:sldMk cId="3277572930" sldId="273"/>
            <ac:spMk id="9" creationId="{0BD5612B-FC6B-5540-8541-C808B2135CB0}"/>
          </ac:spMkLst>
        </pc:spChg>
        <pc:spChg chg="add mod">
          <ac:chgData name="Kathy Tomotheou" userId="9949b5ba-e5e1-4ab7-9b88-2b874b58366f" providerId="ADAL" clId="{68EADB68-514B-8C4A-866C-B41C6724B976}" dt="2022-02-09T02:35:06.997" v="96" actId="120"/>
          <ac:spMkLst>
            <pc:docMk/>
            <pc:sldMk cId="3277572930" sldId="273"/>
            <ac:spMk id="10" creationId="{B73A48B9-39C5-344F-8940-9BC00AD9A91D}"/>
          </ac:spMkLst>
        </pc:spChg>
        <pc:picChg chg="del">
          <ac:chgData name="Kathy Tomotheou" userId="9949b5ba-e5e1-4ab7-9b88-2b874b58366f" providerId="ADAL" clId="{68EADB68-514B-8C4A-866C-B41C6724B976}" dt="2022-02-09T02:32:55.578" v="77" actId="478"/>
          <ac:picMkLst>
            <pc:docMk/>
            <pc:sldMk cId="3277572930" sldId="273"/>
            <ac:picMk id="4" creationId="{F812102D-6DA8-4AC7-A35C-464BD4B57A74}"/>
          </ac:picMkLst>
        </pc:picChg>
        <pc:picChg chg="add mod modCrop">
          <ac:chgData name="Kathy Tomotheou" userId="9949b5ba-e5e1-4ab7-9b88-2b874b58366f" providerId="ADAL" clId="{68EADB68-514B-8C4A-866C-B41C6724B976}" dt="2022-02-09T02:34:53.474" v="92" actId="1076"/>
          <ac:picMkLst>
            <pc:docMk/>
            <pc:sldMk cId="3277572930" sldId="273"/>
            <ac:picMk id="9" creationId="{8BA1E74C-78CD-F245-A423-D8BAB5C56E34}"/>
          </ac:picMkLst>
        </pc:picChg>
      </pc:sldChg>
      <pc:sldChg chg="addSp modSp mod">
        <pc:chgData name="Kathy Tomotheou" userId="9949b5ba-e5e1-4ab7-9b88-2b874b58366f" providerId="ADAL" clId="{68EADB68-514B-8C4A-866C-B41C6724B976}" dt="2022-02-08T10:16:57.680" v="75" actId="1076"/>
        <pc:sldMkLst>
          <pc:docMk/>
          <pc:sldMk cId="1058400047" sldId="274"/>
        </pc:sldMkLst>
        <pc:spChg chg="add mod">
          <ac:chgData name="Kathy Tomotheou" userId="9949b5ba-e5e1-4ab7-9b88-2b874b58366f" providerId="ADAL" clId="{68EADB68-514B-8C4A-866C-B41C6724B976}" dt="2022-02-08T10:16:57.680" v="75" actId="1076"/>
          <ac:spMkLst>
            <pc:docMk/>
            <pc:sldMk cId="1058400047" sldId="274"/>
            <ac:spMk id="6" creationId="{2ECC3D69-E1CE-8146-92EC-7C52C4AB40CB}"/>
          </ac:spMkLst>
        </pc:spChg>
      </pc:sldChg>
      <pc:sldChg chg="addSp delSp modSp mod">
        <pc:chgData name="Kathy Tomotheou" userId="9949b5ba-e5e1-4ab7-9b88-2b874b58366f" providerId="ADAL" clId="{68EADB68-514B-8C4A-866C-B41C6724B976}" dt="2022-02-08T10:15:26.149" v="53" actId="1076"/>
        <pc:sldMkLst>
          <pc:docMk/>
          <pc:sldMk cId="1962561832" sldId="286"/>
        </pc:sldMkLst>
        <pc:spChg chg="mod">
          <ac:chgData name="Kathy Tomotheou" userId="9949b5ba-e5e1-4ab7-9b88-2b874b58366f" providerId="ADAL" clId="{68EADB68-514B-8C4A-866C-B41C6724B976}" dt="2022-02-08T10:03:27.188" v="17" actId="1076"/>
          <ac:spMkLst>
            <pc:docMk/>
            <pc:sldMk cId="1962561832" sldId="286"/>
            <ac:spMk id="5" creationId="{1AFFE54F-B747-42A5-AFA2-740AEDC95C13}"/>
          </ac:spMkLst>
        </pc:spChg>
        <pc:spChg chg="mod">
          <ac:chgData name="Kathy Tomotheou" userId="9949b5ba-e5e1-4ab7-9b88-2b874b58366f" providerId="ADAL" clId="{68EADB68-514B-8C4A-866C-B41C6724B976}" dt="2022-02-08T10:03:27.188" v="17" actId="1076"/>
          <ac:spMkLst>
            <pc:docMk/>
            <pc:sldMk cId="1962561832" sldId="286"/>
            <ac:spMk id="9" creationId="{5CBF573B-C872-4363-B60F-1A62DD6C32EF}"/>
          </ac:spMkLst>
        </pc:spChg>
        <pc:spChg chg="add del mod">
          <ac:chgData name="Kathy Tomotheou" userId="9949b5ba-e5e1-4ab7-9b88-2b874b58366f" providerId="ADAL" clId="{68EADB68-514B-8C4A-866C-B41C6724B976}" dt="2022-02-08T10:07:29.184" v="23" actId="478"/>
          <ac:spMkLst>
            <pc:docMk/>
            <pc:sldMk cId="1962561832" sldId="286"/>
            <ac:spMk id="11" creationId="{59C50FFA-58E4-5F49-A403-C9F97D72EA3E}"/>
          </ac:spMkLst>
        </pc:spChg>
        <pc:spChg chg="add del mod">
          <ac:chgData name="Kathy Tomotheou" userId="9949b5ba-e5e1-4ab7-9b88-2b874b58366f" providerId="ADAL" clId="{68EADB68-514B-8C4A-866C-B41C6724B976}" dt="2022-02-08T10:03:33.786" v="19" actId="478"/>
          <ac:spMkLst>
            <pc:docMk/>
            <pc:sldMk cId="1962561832" sldId="286"/>
            <ac:spMk id="13" creationId="{F8F97EB5-8DD8-0448-B744-A6E12547EAC1}"/>
          </ac:spMkLst>
        </pc:spChg>
        <pc:spChg chg="add mod">
          <ac:chgData name="Kathy Tomotheou" userId="9949b5ba-e5e1-4ab7-9b88-2b874b58366f" providerId="ADAL" clId="{68EADB68-514B-8C4A-866C-B41C6724B976}" dt="2022-02-08T10:15:22.875" v="52" actId="1076"/>
          <ac:spMkLst>
            <pc:docMk/>
            <pc:sldMk cId="1962561832" sldId="286"/>
            <ac:spMk id="14" creationId="{A2DE9923-5F9B-3147-9F75-0E21BA5E8114}"/>
          </ac:spMkLst>
        </pc:spChg>
        <pc:spChg chg="add mod">
          <ac:chgData name="Kathy Tomotheou" userId="9949b5ba-e5e1-4ab7-9b88-2b874b58366f" providerId="ADAL" clId="{68EADB68-514B-8C4A-866C-B41C6724B976}" dt="2022-02-08T10:15:26.149" v="53" actId="1076"/>
          <ac:spMkLst>
            <pc:docMk/>
            <pc:sldMk cId="1962561832" sldId="286"/>
            <ac:spMk id="15" creationId="{816E875E-4A58-F047-BA55-39AC1E9E9621}"/>
          </ac:spMkLst>
        </pc:spChg>
        <pc:picChg chg="mod">
          <ac:chgData name="Kathy Tomotheou" userId="9949b5ba-e5e1-4ab7-9b88-2b874b58366f" providerId="ADAL" clId="{68EADB68-514B-8C4A-866C-B41C6724B976}" dt="2022-02-08T10:03:27.188" v="17" actId="1076"/>
          <ac:picMkLst>
            <pc:docMk/>
            <pc:sldMk cId="1962561832" sldId="286"/>
            <ac:picMk id="4" creationId="{9EDC5DAA-842D-47E4-ADB8-CCCDD845852A}"/>
          </ac:picMkLst>
        </pc:picChg>
        <pc:picChg chg="mod">
          <ac:chgData name="Kathy Tomotheou" userId="9949b5ba-e5e1-4ab7-9b88-2b874b58366f" providerId="ADAL" clId="{68EADB68-514B-8C4A-866C-B41C6724B976}" dt="2022-02-08T10:03:27.188" v="17" actId="1076"/>
          <ac:picMkLst>
            <pc:docMk/>
            <pc:sldMk cId="1962561832" sldId="286"/>
            <ac:picMk id="7" creationId="{6258FECE-F095-4AA9-8B85-8F93CAFA515B}"/>
          </ac:picMkLst>
        </pc:picChg>
        <pc:picChg chg="add mod modCrop">
          <ac:chgData name="Kathy Tomotheou" userId="9949b5ba-e5e1-4ab7-9b88-2b874b58366f" providerId="ADAL" clId="{68EADB68-514B-8C4A-866C-B41C6724B976}" dt="2022-02-08T10:15:26.149" v="53" actId="1076"/>
          <ac:picMkLst>
            <pc:docMk/>
            <pc:sldMk cId="1962561832" sldId="286"/>
            <ac:picMk id="10" creationId="{47C33F6C-D392-FD4A-815C-F9CDC1BD6495}"/>
          </ac:picMkLst>
        </pc:picChg>
        <pc:picChg chg="add mod modCrop">
          <ac:chgData name="Kathy Tomotheou" userId="9949b5ba-e5e1-4ab7-9b88-2b874b58366f" providerId="ADAL" clId="{68EADB68-514B-8C4A-866C-B41C6724B976}" dt="2022-02-08T10:15:15.012" v="50" actId="732"/>
          <ac:picMkLst>
            <pc:docMk/>
            <pc:sldMk cId="1962561832" sldId="286"/>
            <ac:picMk id="12" creationId="{90D35A0C-F01C-D640-AE3B-29EAEB275F12}"/>
          </ac:picMkLst>
        </pc:picChg>
      </pc:sldChg>
    </pc:docChg>
  </pc:docChgLst>
  <pc:docChgLst>
    <pc:chgData name="Porta, Tom (Curriculum Support)" userId="29d89606-3fb5-4b7e-9d87-1c42520ace6f" providerId="ADAL" clId="{B8363E5D-F475-4EEA-9D7B-41ECD2220364}"/>
    <pc:docChg chg="custSel delSld modSld">
      <pc:chgData name="Porta, Tom (Curriculum Support)" userId="29d89606-3fb5-4b7e-9d87-1c42520ace6f" providerId="ADAL" clId="{B8363E5D-F475-4EEA-9D7B-41ECD2220364}" dt="2022-02-04T03:00:38.508" v="24"/>
      <pc:docMkLst>
        <pc:docMk/>
      </pc:docMkLst>
      <pc:sldChg chg="modSp mod">
        <pc:chgData name="Porta, Tom (Curriculum Support)" userId="29d89606-3fb5-4b7e-9d87-1c42520ace6f" providerId="ADAL" clId="{B8363E5D-F475-4EEA-9D7B-41ECD2220364}" dt="2022-02-01T21:45:00.047" v="0" actId="1076"/>
        <pc:sldMkLst>
          <pc:docMk/>
          <pc:sldMk cId="3641841233" sldId="268"/>
        </pc:sldMkLst>
        <pc:picChg chg="mod">
          <ac:chgData name="Porta, Tom (Curriculum Support)" userId="29d89606-3fb5-4b7e-9d87-1c42520ace6f" providerId="ADAL" clId="{B8363E5D-F475-4EEA-9D7B-41ECD2220364}" dt="2022-02-01T21:45:00.047" v="0" actId="1076"/>
          <ac:picMkLst>
            <pc:docMk/>
            <pc:sldMk cId="3641841233" sldId="268"/>
            <ac:picMk id="5" creationId="{16909FAA-C52E-443E-82DE-749FF345BB14}"/>
          </ac:picMkLst>
        </pc:picChg>
      </pc:sldChg>
      <pc:sldChg chg="delSp modSp mod delAnim delCm">
        <pc:chgData name="Porta, Tom (Curriculum Support)" userId="29d89606-3fb5-4b7e-9d87-1c42520ace6f" providerId="ADAL" clId="{B8363E5D-F475-4EEA-9D7B-41ECD2220364}" dt="2022-02-04T03:00:38.508" v="24"/>
        <pc:sldMkLst>
          <pc:docMk/>
          <pc:sldMk cId="1379353518" sldId="269"/>
        </pc:sldMkLst>
        <pc:spChg chg="mod">
          <ac:chgData name="Porta, Tom (Curriculum Support)" userId="29d89606-3fb5-4b7e-9d87-1c42520ace6f" providerId="ADAL" clId="{B8363E5D-F475-4EEA-9D7B-41ECD2220364}" dt="2022-02-01T21:46:00.605" v="2" actId="20577"/>
          <ac:spMkLst>
            <pc:docMk/>
            <pc:sldMk cId="1379353518" sldId="269"/>
            <ac:spMk id="3" creationId="{AB9BDBB3-B0CB-4293-95C9-DF9D3FA6EE67}"/>
          </ac:spMkLst>
        </pc:spChg>
        <pc:picChg chg="del mod">
          <ac:chgData name="Porta, Tom (Curriculum Support)" userId="29d89606-3fb5-4b7e-9d87-1c42520ace6f" providerId="ADAL" clId="{B8363E5D-F475-4EEA-9D7B-41ECD2220364}" dt="2022-02-04T03:00:27.096" v="22" actId="478"/>
          <ac:picMkLst>
            <pc:docMk/>
            <pc:sldMk cId="1379353518" sldId="269"/>
            <ac:picMk id="4" creationId="{5B41C88C-4E69-4C79-A13C-401FDE33EB9A}"/>
          </ac:picMkLst>
        </pc:picChg>
        <pc:picChg chg="mod">
          <ac:chgData name="Porta, Tom (Curriculum Support)" userId="29d89606-3fb5-4b7e-9d87-1c42520ace6f" providerId="ADAL" clId="{B8363E5D-F475-4EEA-9D7B-41ECD2220364}" dt="2022-02-04T03:00:28.696" v="23" actId="1076"/>
          <ac:picMkLst>
            <pc:docMk/>
            <pc:sldMk cId="1379353518" sldId="269"/>
            <ac:picMk id="5" creationId="{7477390E-B0A9-4094-8BE5-7DB25C1D18D5}"/>
          </ac:picMkLst>
        </pc:picChg>
      </pc:sldChg>
      <pc:sldChg chg="modSp mod">
        <pc:chgData name="Porta, Tom (Curriculum Support)" userId="29d89606-3fb5-4b7e-9d87-1c42520ace6f" providerId="ADAL" clId="{B8363E5D-F475-4EEA-9D7B-41ECD2220364}" dt="2022-02-01T21:46:24.168" v="3" actId="1076"/>
        <pc:sldMkLst>
          <pc:docMk/>
          <pc:sldMk cId="3445766138" sldId="270"/>
        </pc:sldMkLst>
        <pc:picChg chg="mod">
          <ac:chgData name="Porta, Tom (Curriculum Support)" userId="29d89606-3fb5-4b7e-9d87-1c42520ace6f" providerId="ADAL" clId="{B8363E5D-F475-4EEA-9D7B-41ECD2220364}" dt="2022-02-01T21:46:24.168" v="3" actId="1076"/>
          <ac:picMkLst>
            <pc:docMk/>
            <pc:sldMk cId="3445766138" sldId="270"/>
            <ac:picMk id="4" creationId="{D2517ECA-62AA-4A5F-9FE4-36EA5D75CD64}"/>
          </ac:picMkLst>
        </pc:picChg>
      </pc:sldChg>
      <pc:sldChg chg="modSp mod">
        <pc:chgData name="Porta, Tom (Curriculum Support)" userId="29d89606-3fb5-4b7e-9d87-1c42520ace6f" providerId="ADAL" clId="{B8363E5D-F475-4EEA-9D7B-41ECD2220364}" dt="2022-02-01T21:47:41.757" v="9" actId="20577"/>
        <pc:sldMkLst>
          <pc:docMk/>
          <pc:sldMk cId="1447815874" sldId="271"/>
        </pc:sldMkLst>
        <pc:spChg chg="mod">
          <ac:chgData name="Porta, Tom (Curriculum Support)" userId="29d89606-3fb5-4b7e-9d87-1c42520ace6f" providerId="ADAL" clId="{B8363E5D-F475-4EEA-9D7B-41ECD2220364}" dt="2022-02-01T21:47:41.757" v="9" actId="20577"/>
          <ac:spMkLst>
            <pc:docMk/>
            <pc:sldMk cId="1447815874" sldId="271"/>
            <ac:spMk id="3" creationId="{A5753208-2377-42D5-88F3-503531F38103}"/>
          </ac:spMkLst>
        </pc:spChg>
        <pc:picChg chg="mod">
          <ac:chgData name="Porta, Tom (Curriculum Support)" userId="29d89606-3fb5-4b7e-9d87-1c42520ace6f" providerId="ADAL" clId="{B8363E5D-F475-4EEA-9D7B-41ECD2220364}" dt="2022-02-01T21:47:38.217" v="5" actId="1076"/>
          <ac:picMkLst>
            <pc:docMk/>
            <pc:sldMk cId="1447815874" sldId="271"/>
            <ac:picMk id="4" creationId="{74513B4B-43DB-4696-9A97-947F6E4532ED}"/>
          </ac:picMkLst>
        </pc:picChg>
      </pc:sldChg>
      <pc:sldChg chg="del">
        <pc:chgData name="Porta, Tom (Curriculum Support)" userId="29d89606-3fb5-4b7e-9d87-1c42520ace6f" providerId="ADAL" clId="{B8363E5D-F475-4EEA-9D7B-41ECD2220364}" dt="2022-02-01T21:47:51.030" v="10" actId="47"/>
        <pc:sldMkLst>
          <pc:docMk/>
          <pc:sldMk cId="1111284817" sldId="272"/>
        </pc:sldMkLst>
      </pc:sldChg>
      <pc:sldChg chg="modSp mod">
        <pc:chgData name="Porta, Tom (Curriculum Support)" userId="29d89606-3fb5-4b7e-9d87-1c42520ace6f" providerId="ADAL" clId="{B8363E5D-F475-4EEA-9D7B-41ECD2220364}" dt="2022-02-01T21:50:06.090" v="11" actId="1076"/>
        <pc:sldMkLst>
          <pc:docMk/>
          <pc:sldMk cId="3277572930" sldId="273"/>
        </pc:sldMkLst>
        <pc:picChg chg="mod">
          <ac:chgData name="Porta, Tom (Curriculum Support)" userId="29d89606-3fb5-4b7e-9d87-1c42520ace6f" providerId="ADAL" clId="{B8363E5D-F475-4EEA-9D7B-41ECD2220364}" dt="2022-02-01T21:50:06.090" v="11" actId="1076"/>
          <ac:picMkLst>
            <pc:docMk/>
            <pc:sldMk cId="3277572930" sldId="273"/>
            <ac:picMk id="6" creationId="{A810136A-7ECE-4414-B833-75AC5A9983E0}"/>
          </ac:picMkLst>
        </pc:picChg>
      </pc:sldChg>
      <pc:sldChg chg="modSp mod">
        <pc:chgData name="Porta, Tom (Curriculum Support)" userId="29d89606-3fb5-4b7e-9d87-1c42520ace6f" providerId="ADAL" clId="{B8363E5D-F475-4EEA-9D7B-41ECD2220364}" dt="2022-02-01T21:53:01.400" v="14" actId="20577"/>
        <pc:sldMkLst>
          <pc:docMk/>
          <pc:sldMk cId="1058400047" sldId="274"/>
        </pc:sldMkLst>
        <pc:spChg chg="mod">
          <ac:chgData name="Porta, Tom (Curriculum Support)" userId="29d89606-3fb5-4b7e-9d87-1c42520ace6f" providerId="ADAL" clId="{B8363E5D-F475-4EEA-9D7B-41ECD2220364}" dt="2022-02-01T21:53:01.400" v="14" actId="20577"/>
          <ac:spMkLst>
            <pc:docMk/>
            <pc:sldMk cId="1058400047" sldId="274"/>
            <ac:spMk id="3" creationId="{8D99C1DC-0DDD-44E8-8991-83B92DF21683}"/>
          </ac:spMkLst>
        </pc:spChg>
        <pc:picChg chg="mod">
          <ac:chgData name="Porta, Tom (Curriculum Support)" userId="29d89606-3fb5-4b7e-9d87-1c42520ace6f" providerId="ADAL" clId="{B8363E5D-F475-4EEA-9D7B-41ECD2220364}" dt="2022-02-01T21:52:59.488" v="13" actId="1076"/>
          <ac:picMkLst>
            <pc:docMk/>
            <pc:sldMk cId="1058400047" sldId="274"/>
            <ac:picMk id="4" creationId="{FD03A1D4-8967-4B1A-8922-7E6D54B6C0A1}"/>
          </ac:picMkLst>
        </pc:picChg>
      </pc:sldChg>
      <pc:sldChg chg="delSp modSp mod delAnim">
        <pc:chgData name="Porta, Tom (Curriculum Support)" userId="29d89606-3fb5-4b7e-9d87-1c42520ace6f" providerId="ADAL" clId="{B8363E5D-F475-4EEA-9D7B-41ECD2220364}" dt="2022-02-01T21:54:54.389" v="17" actId="1076"/>
        <pc:sldMkLst>
          <pc:docMk/>
          <pc:sldMk cId="2030106718" sldId="275"/>
        </pc:sldMkLst>
        <pc:picChg chg="del mod">
          <ac:chgData name="Porta, Tom (Curriculum Support)" userId="29d89606-3fb5-4b7e-9d87-1c42520ace6f" providerId="ADAL" clId="{B8363E5D-F475-4EEA-9D7B-41ECD2220364}" dt="2022-02-01T21:53:52.371" v="16" actId="478"/>
          <ac:picMkLst>
            <pc:docMk/>
            <pc:sldMk cId="2030106718" sldId="275"/>
            <ac:picMk id="3" creationId="{EEEF36B1-2131-49BC-933E-4CECE4C46440}"/>
          </ac:picMkLst>
        </pc:picChg>
        <pc:picChg chg="mod">
          <ac:chgData name="Porta, Tom (Curriculum Support)" userId="29d89606-3fb5-4b7e-9d87-1c42520ace6f" providerId="ADAL" clId="{B8363E5D-F475-4EEA-9D7B-41ECD2220364}" dt="2022-02-01T21:54:54.389" v="17" actId="1076"/>
          <ac:picMkLst>
            <pc:docMk/>
            <pc:sldMk cId="2030106718" sldId="275"/>
            <ac:picMk id="4" creationId="{F3448A82-8527-4904-8EDC-F36AE0AB627A}"/>
          </ac:picMkLst>
        </pc:picChg>
      </pc:sldChg>
      <pc:sldChg chg="modSp mod">
        <pc:chgData name="Porta, Tom (Curriculum Support)" userId="29d89606-3fb5-4b7e-9d87-1c42520ace6f" providerId="ADAL" clId="{B8363E5D-F475-4EEA-9D7B-41ECD2220364}" dt="2022-02-01T21:55:24.638" v="18" actId="1076"/>
        <pc:sldMkLst>
          <pc:docMk/>
          <pc:sldMk cId="1661203306" sldId="276"/>
        </pc:sldMkLst>
        <pc:picChg chg="mod">
          <ac:chgData name="Porta, Tom (Curriculum Support)" userId="29d89606-3fb5-4b7e-9d87-1c42520ace6f" providerId="ADAL" clId="{B8363E5D-F475-4EEA-9D7B-41ECD2220364}" dt="2022-02-01T21:55:24.638" v="18" actId="1076"/>
          <ac:picMkLst>
            <pc:docMk/>
            <pc:sldMk cId="1661203306" sldId="276"/>
            <ac:picMk id="3" creationId="{F8C34C7F-282A-4BCF-8DEA-7B54B2A8748D}"/>
          </ac:picMkLst>
        </pc:picChg>
      </pc:sldChg>
      <pc:sldChg chg="modSp mod">
        <pc:chgData name="Porta, Tom (Curriculum Support)" userId="29d89606-3fb5-4b7e-9d87-1c42520ace6f" providerId="ADAL" clId="{B8363E5D-F475-4EEA-9D7B-41ECD2220364}" dt="2022-02-01T21:56:19.050" v="20" actId="1076"/>
        <pc:sldMkLst>
          <pc:docMk/>
          <pc:sldMk cId="2267462658" sldId="283"/>
        </pc:sldMkLst>
        <pc:picChg chg="mod">
          <ac:chgData name="Porta, Tom (Curriculum Support)" userId="29d89606-3fb5-4b7e-9d87-1c42520ace6f" providerId="ADAL" clId="{B8363E5D-F475-4EEA-9D7B-41ECD2220364}" dt="2022-02-01T21:56:19.050" v="20" actId="1076"/>
          <ac:picMkLst>
            <pc:docMk/>
            <pc:sldMk cId="2267462658" sldId="283"/>
            <ac:picMk id="2" creationId="{35EF9643-C885-4D0F-8017-A63C5F2FB179}"/>
          </ac:picMkLst>
        </pc:picChg>
      </pc:sldChg>
      <pc:sldChg chg="modSp mod">
        <pc:chgData name="Porta, Tom (Curriculum Support)" userId="29d89606-3fb5-4b7e-9d87-1c42520ace6f" providerId="ADAL" clId="{B8363E5D-F475-4EEA-9D7B-41ECD2220364}" dt="2022-02-01T21:46:40.935" v="4" actId="1076"/>
        <pc:sldMkLst>
          <pc:docMk/>
          <pc:sldMk cId="3742339153" sldId="285"/>
        </pc:sldMkLst>
        <pc:picChg chg="mod">
          <ac:chgData name="Porta, Tom (Curriculum Support)" userId="29d89606-3fb5-4b7e-9d87-1c42520ace6f" providerId="ADAL" clId="{B8363E5D-F475-4EEA-9D7B-41ECD2220364}" dt="2022-02-01T21:46:40.935" v="4" actId="1076"/>
          <ac:picMkLst>
            <pc:docMk/>
            <pc:sldMk cId="3742339153" sldId="285"/>
            <ac:picMk id="4" creationId="{DF8E45F9-82A8-4F23-B175-5A0C2A408EFF}"/>
          </ac:picMkLst>
        </pc:picChg>
      </pc:sldChg>
      <pc:sldChg chg="modSp mod">
        <pc:chgData name="Porta, Tom (Curriculum Support)" userId="29d89606-3fb5-4b7e-9d87-1c42520ace6f" providerId="ADAL" clId="{B8363E5D-F475-4EEA-9D7B-41ECD2220364}" dt="2022-02-01T21:52:29.711" v="12" actId="1076"/>
        <pc:sldMkLst>
          <pc:docMk/>
          <pc:sldMk cId="1962561832" sldId="286"/>
        </pc:sldMkLst>
        <pc:picChg chg="mod">
          <ac:chgData name="Porta, Tom (Curriculum Support)" userId="29d89606-3fb5-4b7e-9d87-1c42520ace6f" providerId="ADAL" clId="{B8363E5D-F475-4EEA-9D7B-41ECD2220364}" dt="2022-02-01T21:52:29.711" v="12" actId="1076"/>
          <ac:picMkLst>
            <pc:docMk/>
            <pc:sldMk cId="1962561832" sldId="286"/>
            <ac:picMk id="6" creationId="{B6D89287-E262-4F57-BB8F-FB1B11681CBA}"/>
          </ac:picMkLst>
        </pc:picChg>
      </pc:sldChg>
      <pc:sldChg chg="modSp mod">
        <pc:chgData name="Porta, Tom (Curriculum Support)" userId="29d89606-3fb5-4b7e-9d87-1c42520ace6f" providerId="ADAL" clId="{B8363E5D-F475-4EEA-9D7B-41ECD2220364}" dt="2022-02-01T21:56:05.693" v="19" actId="1076"/>
        <pc:sldMkLst>
          <pc:docMk/>
          <pc:sldMk cId="3697898186" sldId="287"/>
        </pc:sldMkLst>
        <pc:picChg chg="mod">
          <ac:chgData name="Porta, Tom (Curriculum Support)" userId="29d89606-3fb5-4b7e-9d87-1c42520ace6f" providerId="ADAL" clId="{B8363E5D-F475-4EEA-9D7B-41ECD2220364}" dt="2022-02-01T21:56:05.693" v="19" actId="1076"/>
          <ac:picMkLst>
            <pc:docMk/>
            <pc:sldMk cId="3697898186" sldId="287"/>
            <ac:picMk id="4" creationId="{03998C01-2478-4D4A-A131-185076F23562}"/>
          </ac:picMkLst>
        </pc:picChg>
      </pc:sldChg>
    </pc:docChg>
  </pc:docChgLst>
  <pc:docChgLst>
    <pc:chgData name="Paterson, Carmen (Curriculum Policy and Standards)" userId="9157f839-922e-4901-8dbf-ce9b3049d195" providerId="ADAL" clId="{35A6B74C-C715-417B-AF49-6DCC0585BE6F}"/>
    <pc:docChg chg="custSel modSld">
      <pc:chgData name="Paterson, Carmen (Curriculum Policy and Standards)" userId="9157f839-922e-4901-8dbf-ce9b3049d195" providerId="ADAL" clId="{35A6B74C-C715-417B-AF49-6DCC0585BE6F}" dt="2022-03-30T04:17:37.930" v="8" actId="1076"/>
      <pc:docMkLst>
        <pc:docMk/>
      </pc:docMkLst>
      <pc:sldChg chg="modSp mod">
        <pc:chgData name="Paterson, Carmen (Curriculum Policy and Standards)" userId="9157f839-922e-4901-8dbf-ce9b3049d195" providerId="ADAL" clId="{35A6B74C-C715-417B-AF49-6DCC0585BE6F}" dt="2022-03-30T04:06:50.211" v="0" actId="1076"/>
        <pc:sldMkLst>
          <pc:docMk/>
          <pc:sldMk cId="3641841233" sldId="268"/>
        </pc:sldMkLst>
        <pc:picChg chg="mod">
          <ac:chgData name="Paterson, Carmen (Curriculum Policy and Standards)" userId="9157f839-922e-4901-8dbf-ce9b3049d195" providerId="ADAL" clId="{35A6B74C-C715-417B-AF49-6DCC0585BE6F}" dt="2022-03-30T04:06:50.211" v="0" actId="1076"/>
          <ac:picMkLst>
            <pc:docMk/>
            <pc:sldMk cId="3641841233" sldId="268"/>
            <ac:picMk id="5" creationId="{16909FAA-C52E-443E-82DE-749FF345BB14}"/>
          </ac:picMkLst>
        </pc:picChg>
      </pc:sldChg>
      <pc:sldChg chg="addCm modCm">
        <pc:chgData name="Paterson, Carmen (Curriculum Policy and Standards)" userId="9157f839-922e-4901-8dbf-ce9b3049d195" providerId="ADAL" clId="{35A6B74C-C715-417B-AF49-6DCC0585BE6F}" dt="2022-03-30T04:16:19.793" v="2"/>
        <pc:sldMkLst>
          <pc:docMk/>
          <pc:sldMk cId="3277572930" sldId="273"/>
        </pc:sldMkLst>
      </pc:sldChg>
      <pc:sldChg chg="modSp mod">
        <pc:chgData name="Paterson, Carmen (Curriculum Policy and Standards)" userId="9157f839-922e-4901-8dbf-ce9b3049d195" providerId="ADAL" clId="{35A6B74C-C715-417B-AF49-6DCC0585BE6F}" dt="2022-03-30T04:17:17.708" v="7" actId="20577"/>
        <pc:sldMkLst>
          <pc:docMk/>
          <pc:sldMk cId="1058400047" sldId="274"/>
        </pc:sldMkLst>
        <pc:spChg chg="mod">
          <ac:chgData name="Paterson, Carmen (Curriculum Policy and Standards)" userId="9157f839-922e-4901-8dbf-ce9b3049d195" providerId="ADAL" clId="{35A6B74C-C715-417B-AF49-6DCC0585BE6F}" dt="2022-03-30T04:17:17.708" v="7" actId="20577"/>
          <ac:spMkLst>
            <pc:docMk/>
            <pc:sldMk cId="1058400047" sldId="274"/>
            <ac:spMk id="3" creationId="{8D99C1DC-0DDD-44E8-8991-83B92DF21683}"/>
          </ac:spMkLst>
        </pc:spChg>
      </pc:sldChg>
      <pc:sldChg chg="modSp mod">
        <pc:chgData name="Paterson, Carmen (Curriculum Policy and Standards)" userId="9157f839-922e-4901-8dbf-ce9b3049d195" providerId="ADAL" clId="{35A6B74C-C715-417B-AF49-6DCC0585BE6F}" dt="2022-03-30T04:17:37.930" v="8" actId="1076"/>
        <pc:sldMkLst>
          <pc:docMk/>
          <pc:sldMk cId="2267462658" sldId="283"/>
        </pc:sldMkLst>
        <pc:picChg chg="mod">
          <ac:chgData name="Paterson, Carmen (Curriculum Policy and Standards)" userId="9157f839-922e-4901-8dbf-ce9b3049d195" providerId="ADAL" clId="{35A6B74C-C715-417B-AF49-6DCC0585BE6F}" dt="2022-03-30T04:17:37.930" v="8" actId="1076"/>
          <ac:picMkLst>
            <pc:docMk/>
            <pc:sldMk cId="2267462658" sldId="283"/>
            <ac:picMk id="2" creationId="{35EF9643-C885-4D0F-8017-A63C5F2FB179}"/>
          </ac:picMkLst>
        </pc:picChg>
      </pc:sldChg>
    </pc:docChg>
  </pc:docChgLst>
  <pc:docChgLst>
    <pc:chgData name="Kennedy, Jo (Curriculum Policy and Standards)" userId="S::jo.kennedy881@schools.sa.edu.au::15eedda7-f427-4f4e-9ec3-613198bbf859" providerId="AD" clId="Web-{5BE6783D-1016-4041-814B-181A8D763D40}"/>
    <pc:docChg chg="modSld">
      <pc:chgData name="Kennedy, Jo (Curriculum Policy and Standards)" userId="S::jo.kennedy881@schools.sa.edu.au::15eedda7-f427-4f4e-9ec3-613198bbf859" providerId="AD" clId="Web-{5BE6783D-1016-4041-814B-181A8D763D40}" dt="2022-02-04T22:24:59.587" v="3"/>
      <pc:docMkLst>
        <pc:docMk/>
      </pc:docMkLst>
      <pc:sldChg chg="modSp addCm">
        <pc:chgData name="Kennedy, Jo (Curriculum Policy and Standards)" userId="S::jo.kennedy881@schools.sa.edu.au::15eedda7-f427-4f4e-9ec3-613198bbf859" providerId="AD" clId="Web-{5BE6783D-1016-4041-814B-181A8D763D40}" dt="2022-02-04T22:24:59.587" v="3"/>
        <pc:sldMkLst>
          <pc:docMk/>
          <pc:sldMk cId="3445766138" sldId="270"/>
        </pc:sldMkLst>
        <pc:spChg chg="mod">
          <ac:chgData name="Kennedy, Jo (Curriculum Policy and Standards)" userId="S::jo.kennedy881@schools.sa.edu.au::15eedda7-f427-4f4e-9ec3-613198bbf859" providerId="AD" clId="Web-{5BE6783D-1016-4041-814B-181A8D763D40}" dt="2022-02-04T22:24:30.493" v="2" actId="20577"/>
          <ac:spMkLst>
            <pc:docMk/>
            <pc:sldMk cId="3445766138" sldId="270"/>
            <ac:spMk id="2" creationId="{A5EABB93-1410-4813-80B6-01243FE95EC2}"/>
          </ac:spMkLst>
        </pc:spChg>
      </pc:sldChg>
    </pc:docChg>
  </pc:docChgLst>
  <pc:docChgLst>
    <pc:chgData name="Kennedy, Jo (Curriculum Policy and Standards)" userId="15eedda7-f427-4f4e-9ec3-613198bbf859" providerId="ADAL" clId="{0B73DA0B-91DA-1140-A4E3-3AE2B0164005}"/>
    <pc:docChg chg="modSld">
      <pc:chgData name="Kennedy, Jo (Curriculum Policy and Standards)" userId="15eedda7-f427-4f4e-9ec3-613198bbf859" providerId="ADAL" clId="{0B73DA0B-91DA-1140-A4E3-3AE2B0164005}" dt="2022-02-03T23:13:56.222" v="4"/>
      <pc:docMkLst>
        <pc:docMk/>
      </pc:docMkLst>
      <pc:sldChg chg="addCm">
        <pc:chgData name="Kennedy, Jo (Curriculum Policy and Standards)" userId="15eedda7-f427-4f4e-9ec3-613198bbf859" providerId="ADAL" clId="{0B73DA0B-91DA-1140-A4E3-3AE2B0164005}" dt="2022-02-03T23:13:56.222" v="4"/>
        <pc:sldMkLst>
          <pc:docMk/>
          <pc:sldMk cId="1379353518" sldId="269"/>
        </pc:sldMkLst>
      </pc:sldChg>
      <pc:sldChg chg="modSp mod addCm">
        <pc:chgData name="Kennedy, Jo (Curriculum Policy and Standards)" userId="15eedda7-f427-4f4e-9ec3-613198bbf859" providerId="ADAL" clId="{0B73DA0B-91DA-1140-A4E3-3AE2B0164005}" dt="2022-02-03T23:13:14.545" v="3"/>
        <pc:sldMkLst>
          <pc:docMk/>
          <pc:sldMk cId="3445766138" sldId="270"/>
        </pc:sldMkLst>
        <pc:spChg chg="mod">
          <ac:chgData name="Kennedy, Jo (Curriculum Policy and Standards)" userId="15eedda7-f427-4f4e-9ec3-613198bbf859" providerId="ADAL" clId="{0B73DA0B-91DA-1140-A4E3-3AE2B0164005}" dt="2022-02-03T23:12:51.825" v="2" actId="20577"/>
          <ac:spMkLst>
            <pc:docMk/>
            <pc:sldMk cId="3445766138" sldId="270"/>
            <ac:spMk id="3" creationId="{3B51465D-CE83-4C25-82D1-FC9478E77337}"/>
          </ac:spMkLst>
        </pc:spChg>
      </pc:sldChg>
    </pc:docChg>
  </pc:docChgLst>
  <pc:docChgLst>
    <pc:chgData name="Porta, Tom (Curriculum Support)" userId="S::tom.porta130@schools.sa.edu.au::29d89606-3fb5-4b7e-9d87-1c42520ace6f" providerId="AD" clId="Web-{A7BA4F79-572C-44AC-BB4F-74CEA61D45AE}"/>
    <pc:docChg chg="">
      <pc:chgData name="Porta, Tom (Curriculum Support)" userId="S::tom.porta130@schools.sa.edu.au::29d89606-3fb5-4b7e-9d87-1c42520ace6f" providerId="AD" clId="Web-{A7BA4F79-572C-44AC-BB4F-74CEA61D45AE}" dt="2022-02-06T23:50:38.040" v="1"/>
      <pc:docMkLst>
        <pc:docMk/>
      </pc:docMkLst>
      <pc:sldChg chg="addCm">
        <pc:chgData name="Porta, Tom (Curriculum Support)" userId="S::tom.porta130@schools.sa.edu.au::29d89606-3fb5-4b7e-9d87-1c42520ace6f" providerId="AD" clId="Web-{A7BA4F79-572C-44AC-BB4F-74CEA61D45AE}" dt="2022-02-06T23:50:38.040" v="1"/>
        <pc:sldMkLst>
          <pc:docMk/>
          <pc:sldMk cId="1058400047" sldId="274"/>
        </pc:sldMkLst>
      </pc:sldChg>
    </pc:docChg>
  </pc:docChgLst>
  <pc:docChgLst>
    <pc:chgData name="Porta, Tom (Curriculum Support)" userId="S::tom.porta130@schools.sa.edu.au::29d89606-3fb5-4b7e-9d87-1c42520ace6f" providerId="AD" clId="Web-{BA794D36-4A01-4CF5-831C-B42EA84D5EAF}"/>
    <pc:docChg chg="mod modSld">
      <pc:chgData name="Porta, Tom (Curriculum Support)" userId="S::tom.porta130@schools.sa.edu.au::29d89606-3fb5-4b7e-9d87-1c42520ace6f" providerId="AD" clId="Web-{BA794D36-4A01-4CF5-831C-B42EA84D5EAF}" dt="2022-02-03T23:59:07.740" v="24" actId="1076"/>
      <pc:docMkLst>
        <pc:docMk/>
      </pc:docMkLst>
      <pc:sldChg chg="modSp modCm">
        <pc:chgData name="Porta, Tom (Curriculum Support)" userId="S::tom.porta130@schools.sa.edu.au::29d89606-3fb5-4b7e-9d87-1c42520ace6f" providerId="AD" clId="Web-{BA794D36-4A01-4CF5-831C-B42EA84D5EAF}" dt="2022-02-03T23:58:09.035" v="15" actId="20577"/>
        <pc:sldMkLst>
          <pc:docMk/>
          <pc:sldMk cId="1379353518" sldId="269"/>
        </pc:sldMkLst>
        <pc:spChg chg="mod">
          <ac:chgData name="Porta, Tom (Curriculum Support)" userId="S::tom.porta130@schools.sa.edu.au::29d89606-3fb5-4b7e-9d87-1c42520ace6f" providerId="AD" clId="Web-{BA794D36-4A01-4CF5-831C-B42EA84D5EAF}" dt="2022-02-03T23:58:09.035" v="15" actId="20577"/>
          <ac:spMkLst>
            <pc:docMk/>
            <pc:sldMk cId="1379353518" sldId="269"/>
            <ac:spMk id="3" creationId="{AB9BDBB3-B0CB-4293-95C9-DF9D3FA6EE67}"/>
          </ac:spMkLst>
        </pc:spChg>
      </pc:sldChg>
      <pc:sldChg chg="delCm">
        <pc:chgData name="Porta, Tom (Curriculum Support)" userId="S::tom.porta130@schools.sa.edu.au::29d89606-3fb5-4b7e-9d87-1c42520ace6f" providerId="AD" clId="Web-{BA794D36-4A01-4CF5-831C-B42EA84D5EAF}" dt="2022-02-03T23:58:11.582" v="16"/>
        <pc:sldMkLst>
          <pc:docMk/>
          <pc:sldMk cId="3445766138" sldId="270"/>
        </pc:sldMkLst>
      </pc:sldChg>
      <pc:sldChg chg="addSp modSp">
        <pc:chgData name="Porta, Tom (Curriculum Support)" userId="S::tom.porta130@schools.sa.edu.au::29d89606-3fb5-4b7e-9d87-1c42520ace6f" providerId="AD" clId="Web-{BA794D36-4A01-4CF5-831C-B42EA84D5EAF}" dt="2022-02-03T23:59:07.740" v="24" actId="1076"/>
        <pc:sldMkLst>
          <pc:docMk/>
          <pc:sldMk cId="1058400047" sldId="274"/>
        </pc:sldMkLst>
        <pc:spChg chg="mod">
          <ac:chgData name="Porta, Tom (Curriculum Support)" userId="S::tom.porta130@schools.sa.edu.au::29d89606-3fb5-4b7e-9d87-1c42520ace6f" providerId="AD" clId="Web-{BA794D36-4A01-4CF5-831C-B42EA84D5EAF}" dt="2022-02-03T23:59:03.505" v="23" actId="20577"/>
          <ac:spMkLst>
            <pc:docMk/>
            <pc:sldMk cId="1058400047" sldId="274"/>
            <ac:spMk id="3" creationId="{8D99C1DC-0DDD-44E8-8991-83B92DF21683}"/>
          </ac:spMkLst>
        </pc:spChg>
        <pc:picChg chg="add mod">
          <ac:chgData name="Porta, Tom (Curriculum Support)" userId="S::tom.porta130@schools.sa.edu.au::29d89606-3fb5-4b7e-9d87-1c42520ace6f" providerId="AD" clId="Web-{BA794D36-4A01-4CF5-831C-B42EA84D5EAF}" dt="2022-02-03T23:59:07.740" v="24" actId="1076"/>
          <ac:picMkLst>
            <pc:docMk/>
            <pc:sldMk cId="1058400047" sldId="274"/>
            <ac:picMk id="5" creationId="{8BB4CAF2-C700-4728-A8D1-ADEAC7C51923}"/>
          </ac:picMkLst>
        </pc:picChg>
      </pc:sldChg>
    </pc:docChg>
  </pc:docChgLst>
  <pc:docChgLst>
    <pc:chgData name="Ballantyne, Meegan (Curriculum Policy and Standards)" userId="0b324ebd-65ba-428b-adc2-e3fc2a9aab37" providerId="ADAL" clId="{3386F5CA-A681-4255-9E85-006146970D0B}"/>
    <pc:docChg chg="undo custSel modSld">
      <pc:chgData name="Ballantyne, Meegan (Curriculum Policy and Standards)" userId="0b324ebd-65ba-428b-adc2-e3fc2a9aab37" providerId="ADAL" clId="{3386F5CA-A681-4255-9E85-006146970D0B}" dt="2022-02-09T02:51:32.111" v="91" actId="20577"/>
      <pc:docMkLst>
        <pc:docMk/>
      </pc:docMkLst>
      <pc:sldChg chg="modSp mod">
        <pc:chgData name="Ballantyne, Meegan (Curriculum Policy and Standards)" userId="0b324ebd-65ba-428b-adc2-e3fc2a9aab37" providerId="ADAL" clId="{3386F5CA-A681-4255-9E85-006146970D0B}" dt="2022-02-09T02:49:30.834" v="80" actId="207"/>
        <pc:sldMkLst>
          <pc:docMk/>
          <pc:sldMk cId="1379353518" sldId="269"/>
        </pc:sldMkLst>
        <pc:spChg chg="mod">
          <ac:chgData name="Ballantyne, Meegan (Curriculum Policy and Standards)" userId="0b324ebd-65ba-428b-adc2-e3fc2a9aab37" providerId="ADAL" clId="{3386F5CA-A681-4255-9E85-006146970D0B}" dt="2022-02-09T02:49:30.834" v="80" actId="207"/>
          <ac:spMkLst>
            <pc:docMk/>
            <pc:sldMk cId="1379353518" sldId="269"/>
            <ac:spMk id="3" creationId="{AB9BDBB3-B0CB-4293-95C9-DF9D3FA6EE67}"/>
          </ac:spMkLst>
        </pc:spChg>
      </pc:sldChg>
      <pc:sldChg chg="modSp mod">
        <pc:chgData name="Ballantyne, Meegan (Curriculum Policy and Standards)" userId="0b324ebd-65ba-428b-adc2-e3fc2a9aab37" providerId="ADAL" clId="{3386F5CA-A681-4255-9E85-006146970D0B}" dt="2022-02-09T02:45:14.310" v="6" actId="1076"/>
        <pc:sldMkLst>
          <pc:docMk/>
          <pc:sldMk cId="3277572930" sldId="273"/>
        </pc:sldMkLst>
        <pc:spChg chg="mod">
          <ac:chgData name="Ballantyne, Meegan (Curriculum Policy and Standards)" userId="0b324ebd-65ba-428b-adc2-e3fc2a9aab37" providerId="ADAL" clId="{3386F5CA-A681-4255-9E85-006146970D0B}" dt="2022-02-09T02:45:14.310" v="6" actId="1076"/>
          <ac:spMkLst>
            <pc:docMk/>
            <pc:sldMk cId="3277572930" sldId="273"/>
            <ac:spMk id="10" creationId="{B73A48B9-39C5-344F-8940-9BC00AD9A91D}"/>
          </ac:spMkLst>
        </pc:spChg>
      </pc:sldChg>
      <pc:sldChg chg="modSp mod">
        <pc:chgData name="Ballantyne, Meegan (Curriculum Policy and Standards)" userId="0b324ebd-65ba-428b-adc2-e3fc2a9aab37" providerId="ADAL" clId="{3386F5CA-A681-4255-9E85-006146970D0B}" dt="2022-02-09T02:46:21.970" v="21" actId="14100"/>
        <pc:sldMkLst>
          <pc:docMk/>
          <pc:sldMk cId="1058400047" sldId="274"/>
        </pc:sldMkLst>
        <pc:spChg chg="mod">
          <ac:chgData name="Ballantyne, Meegan (Curriculum Policy and Standards)" userId="0b324ebd-65ba-428b-adc2-e3fc2a9aab37" providerId="ADAL" clId="{3386F5CA-A681-4255-9E85-006146970D0B}" dt="2022-02-09T02:46:21.970" v="21" actId="14100"/>
          <ac:spMkLst>
            <pc:docMk/>
            <pc:sldMk cId="1058400047" sldId="274"/>
            <ac:spMk id="7" creationId="{2E594C2C-47BE-4995-AABE-9FE16E19A000}"/>
          </ac:spMkLst>
        </pc:spChg>
      </pc:sldChg>
      <pc:sldChg chg="modSp mod">
        <pc:chgData name="Ballantyne, Meegan (Curriculum Policy and Standards)" userId="0b324ebd-65ba-428b-adc2-e3fc2a9aab37" providerId="ADAL" clId="{3386F5CA-A681-4255-9E85-006146970D0B}" dt="2022-02-09T02:51:32.111" v="91" actId="20577"/>
        <pc:sldMkLst>
          <pc:docMk/>
          <pc:sldMk cId="2030106718" sldId="275"/>
        </pc:sldMkLst>
        <pc:spChg chg="mod">
          <ac:chgData name="Ballantyne, Meegan (Curriculum Policy and Standards)" userId="0b324ebd-65ba-428b-adc2-e3fc2a9aab37" providerId="ADAL" clId="{3386F5CA-A681-4255-9E85-006146970D0B}" dt="2022-02-09T02:51:32.111" v="91" actId="20577"/>
          <ac:spMkLst>
            <pc:docMk/>
            <pc:sldMk cId="2030106718" sldId="275"/>
            <ac:spMk id="2" creationId="{816E1F09-84C5-4C55-BC41-D34981440887}"/>
          </ac:spMkLst>
        </pc:spChg>
      </pc:sldChg>
    </pc:docChg>
  </pc:docChgLst>
  <pc:docChgLst>
    <pc:chgData name="Hilda" userId="ea19a25b-79ed-405f-bcfe-785b1f5cb9cd" providerId="ADAL" clId="{CAD8C724-2E44-42F8-9DCB-F55801E89C90}"/>
    <pc:docChg chg="custSel modSld">
      <pc:chgData name="Hilda" userId="ea19a25b-79ed-405f-bcfe-785b1f5cb9cd" providerId="ADAL" clId="{CAD8C724-2E44-42F8-9DCB-F55801E89C90}" dt="2022-02-06T23:49:08.142" v="39"/>
      <pc:docMkLst>
        <pc:docMk/>
      </pc:docMkLst>
      <pc:sldChg chg="modSp mod">
        <pc:chgData name="Hilda" userId="ea19a25b-79ed-405f-bcfe-785b1f5cb9cd" providerId="ADAL" clId="{CAD8C724-2E44-42F8-9DCB-F55801E89C90}" dt="2022-02-06T23:42:54.374" v="36" actId="6549"/>
        <pc:sldMkLst>
          <pc:docMk/>
          <pc:sldMk cId="3277572930" sldId="273"/>
        </pc:sldMkLst>
        <pc:spChg chg="mod">
          <ac:chgData name="Hilda" userId="ea19a25b-79ed-405f-bcfe-785b1f5cb9cd" providerId="ADAL" clId="{CAD8C724-2E44-42F8-9DCB-F55801E89C90}" dt="2022-02-06T23:42:54.374" v="36" actId="6549"/>
          <ac:spMkLst>
            <pc:docMk/>
            <pc:sldMk cId="3277572930" sldId="273"/>
            <ac:spMk id="3" creationId="{A3698BB1-DD30-4EE5-910F-B001E7ED5739}"/>
          </ac:spMkLst>
        </pc:spChg>
      </pc:sldChg>
      <pc:sldChg chg="addCm modCm">
        <pc:chgData name="Hilda" userId="ea19a25b-79ed-405f-bcfe-785b1f5cb9cd" providerId="ADAL" clId="{CAD8C724-2E44-42F8-9DCB-F55801E89C90}" dt="2022-02-06T23:49:08.142" v="39"/>
        <pc:sldMkLst>
          <pc:docMk/>
          <pc:sldMk cId="1058400047" sldId="274"/>
        </pc:sldMkLst>
      </pc:sldChg>
      <pc:sldChg chg="modSp mod">
        <pc:chgData name="Hilda" userId="ea19a25b-79ed-405f-bcfe-785b1f5cb9cd" providerId="ADAL" clId="{CAD8C724-2E44-42F8-9DCB-F55801E89C90}" dt="2022-02-06T23:42:01.572" v="33" actId="12"/>
        <pc:sldMkLst>
          <pc:docMk/>
          <pc:sldMk cId="3742339153" sldId="285"/>
        </pc:sldMkLst>
        <pc:spChg chg="mod">
          <ac:chgData name="Hilda" userId="ea19a25b-79ed-405f-bcfe-785b1f5cb9cd" providerId="ADAL" clId="{CAD8C724-2E44-42F8-9DCB-F55801E89C90}" dt="2022-02-06T23:42:01.572" v="33" actId="12"/>
          <ac:spMkLst>
            <pc:docMk/>
            <pc:sldMk cId="3742339153" sldId="285"/>
            <ac:spMk id="3" creationId="{5664FE15-3E00-4422-A5E1-2F1D240EA97F}"/>
          </ac:spMkLst>
        </pc:spChg>
      </pc:sldChg>
    </pc:docChg>
  </pc:docChgLst>
  <pc:docChgLst>
    <pc:chgData name="Schilling, Geoff (Curriculum Development)" userId="9147261c-0027-4955-b2a6-c80652defa48" providerId="ADAL" clId="{C45F5405-384F-8549-BE49-3464928EB5DC}"/>
    <pc:docChg chg="custSel modSld">
      <pc:chgData name="Schilling, Geoff (Curriculum Development)" userId="9147261c-0027-4955-b2a6-c80652defa48" providerId="ADAL" clId="{C45F5405-384F-8549-BE49-3464928EB5DC}" dt="2022-02-07T23:27:52.057" v="25" actId="122"/>
      <pc:docMkLst>
        <pc:docMk/>
      </pc:docMkLst>
      <pc:sldChg chg="modSp mod">
        <pc:chgData name="Schilling, Geoff (Curriculum Development)" userId="9147261c-0027-4955-b2a6-c80652defa48" providerId="ADAL" clId="{C45F5405-384F-8549-BE49-3464928EB5DC}" dt="2022-02-07T23:27:52.057" v="25" actId="122"/>
        <pc:sldMkLst>
          <pc:docMk/>
          <pc:sldMk cId="3277572930" sldId="273"/>
        </pc:sldMkLst>
        <pc:spChg chg="mod">
          <ac:chgData name="Schilling, Geoff (Curriculum Development)" userId="9147261c-0027-4955-b2a6-c80652defa48" providerId="ADAL" clId="{C45F5405-384F-8549-BE49-3464928EB5DC}" dt="2022-02-07T23:27:52.057" v="25" actId="122"/>
          <ac:spMkLst>
            <pc:docMk/>
            <pc:sldMk cId="3277572930" sldId="273"/>
            <ac:spMk id="8" creationId="{371D07CC-B94F-4116-A421-7D2D4E82D3F6}"/>
          </ac:spMkLst>
        </pc:spChg>
      </pc:sldChg>
    </pc:docChg>
  </pc:docChgLst>
  <pc:docChgLst>
    <pc:chgData name="Steve" userId="2751cf1e-1f78-4ebc-bf7f-2c5bde90fd70" providerId="ADAL" clId="{05C06052-DBD1-4828-8BB6-F82F1C1A9A95}"/>
    <pc:docChg chg="modSld modMainMaster">
      <pc:chgData name="Steve" userId="2751cf1e-1f78-4ebc-bf7f-2c5bde90fd70" providerId="ADAL" clId="{05C06052-DBD1-4828-8BB6-F82F1C1A9A95}" dt="2022-02-02T23:19:53.990" v="88" actId="20577"/>
      <pc:docMkLst>
        <pc:docMk/>
      </pc:docMkLst>
      <pc:sldChg chg="modTransition">
        <pc:chgData name="Steve" userId="2751cf1e-1f78-4ebc-bf7f-2c5bde90fd70" providerId="ADAL" clId="{05C06052-DBD1-4828-8BB6-F82F1C1A9A95}" dt="2022-02-02T23:14:24.941" v="63"/>
        <pc:sldMkLst>
          <pc:docMk/>
          <pc:sldMk cId="2213450308" sldId="264"/>
        </pc:sldMkLst>
      </pc:sldChg>
      <pc:sldChg chg="modTransition modAnim">
        <pc:chgData name="Steve" userId="2751cf1e-1f78-4ebc-bf7f-2c5bde90fd70" providerId="ADAL" clId="{05C06052-DBD1-4828-8BB6-F82F1C1A9A95}" dt="2022-02-02T23:14:24.941" v="63"/>
        <pc:sldMkLst>
          <pc:docMk/>
          <pc:sldMk cId="3641841233" sldId="268"/>
        </pc:sldMkLst>
      </pc:sldChg>
      <pc:sldChg chg="modSp mod modTransition modAnim">
        <pc:chgData name="Steve" userId="2751cf1e-1f78-4ebc-bf7f-2c5bde90fd70" providerId="ADAL" clId="{05C06052-DBD1-4828-8BB6-F82F1C1A9A95}" dt="2022-02-02T23:14:24.941" v="63"/>
        <pc:sldMkLst>
          <pc:docMk/>
          <pc:sldMk cId="1379353518" sldId="269"/>
        </pc:sldMkLst>
        <pc:spChg chg="mod">
          <ac:chgData name="Steve" userId="2751cf1e-1f78-4ebc-bf7f-2c5bde90fd70" providerId="ADAL" clId="{05C06052-DBD1-4828-8BB6-F82F1C1A9A95}" dt="2022-02-02T23:11:37.818" v="7" actId="20577"/>
          <ac:spMkLst>
            <pc:docMk/>
            <pc:sldMk cId="1379353518" sldId="269"/>
            <ac:spMk id="3" creationId="{AB9BDBB3-B0CB-4293-95C9-DF9D3FA6EE67}"/>
          </ac:spMkLst>
        </pc:spChg>
      </pc:sldChg>
      <pc:sldChg chg="modTransition modAnim">
        <pc:chgData name="Steve" userId="2751cf1e-1f78-4ebc-bf7f-2c5bde90fd70" providerId="ADAL" clId="{05C06052-DBD1-4828-8BB6-F82F1C1A9A95}" dt="2022-02-02T23:14:24.941" v="63"/>
        <pc:sldMkLst>
          <pc:docMk/>
          <pc:sldMk cId="3445766138" sldId="270"/>
        </pc:sldMkLst>
      </pc:sldChg>
      <pc:sldChg chg="modSp mod modTransition modAnim">
        <pc:chgData name="Steve" userId="2751cf1e-1f78-4ebc-bf7f-2c5bde90fd70" providerId="ADAL" clId="{05C06052-DBD1-4828-8BB6-F82F1C1A9A95}" dt="2022-02-02T23:16:52.154" v="82" actId="6549"/>
        <pc:sldMkLst>
          <pc:docMk/>
          <pc:sldMk cId="1447815874" sldId="271"/>
        </pc:sldMkLst>
        <pc:spChg chg="mod">
          <ac:chgData name="Steve" userId="2751cf1e-1f78-4ebc-bf7f-2c5bde90fd70" providerId="ADAL" clId="{05C06052-DBD1-4828-8BB6-F82F1C1A9A95}" dt="2022-02-02T23:16:52.154" v="82" actId="6549"/>
          <ac:spMkLst>
            <pc:docMk/>
            <pc:sldMk cId="1447815874" sldId="271"/>
            <ac:spMk id="3" creationId="{A5753208-2377-42D5-88F3-503531F38103}"/>
          </ac:spMkLst>
        </pc:spChg>
      </pc:sldChg>
      <pc:sldChg chg="modTransition modAnim">
        <pc:chgData name="Steve" userId="2751cf1e-1f78-4ebc-bf7f-2c5bde90fd70" providerId="ADAL" clId="{05C06052-DBD1-4828-8BB6-F82F1C1A9A95}" dt="2022-02-02T23:14:24.941" v="63"/>
        <pc:sldMkLst>
          <pc:docMk/>
          <pc:sldMk cId="3277572930" sldId="273"/>
        </pc:sldMkLst>
      </pc:sldChg>
      <pc:sldChg chg="modSp mod modTransition modAnim">
        <pc:chgData name="Steve" userId="2751cf1e-1f78-4ebc-bf7f-2c5bde90fd70" providerId="ADAL" clId="{05C06052-DBD1-4828-8BB6-F82F1C1A9A95}" dt="2022-02-02T23:14:24.941" v="63"/>
        <pc:sldMkLst>
          <pc:docMk/>
          <pc:sldMk cId="1058400047" sldId="274"/>
        </pc:sldMkLst>
        <pc:picChg chg="mod">
          <ac:chgData name="Steve" userId="2751cf1e-1f78-4ebc-bf7f-2c5bde90fd70" providerId="ADAL" clId="{05C06052-DBD1-4828-8BB6-F82F1C1A9A95}" dt="2022-02-02T23:13:42.299" v="54" actId="1076"/>
          <ac:picMkLst>
            <pc:docMk/>
            <pc:sldMk cId="1058400047" sldId="274"/>
            <ac:picMk id="4" creationId="{FD03A1D4-8967-4B1A-8922-7E6D54B6C0A1}"/>
          </ac:picMkLst>
        </pc:picChg>
      </pc:sldChg>
      <pc:sldChg chg="modSp modTransition modAnim">
        <pc:chgData name="Steve" userId="2751cf1e-1f78-4ebc-bf7f-2c5bde90fd70" providerId="ADAL" clId="{05C06052-DBD1-4828-8BB6-F82F1C1A9A95}" dt="2022-02-02T23:19:53.990" v="88" actId="20577"/>
        <pc:sldMkLst>
          <pc:docMk/>
          <pc:sldMk cId="2030106718" sldId="275"/>
        </pc:sldMkLst>
        <pc:spChg chg="mod">
          <ac:chgData name="Steve" userId="2751cf1e-1f78-4ebc-bf7f-2c5bde90fd70" providerId="ADAL" clId="{05C06052-DBD1-4828-8BB6-F82F1C1A9A95}" dt="2022-02-02T23:19:53.990" v="88" actId="20577"/>
          <ac:spMkLst>
            <pc:docMk/>
            <pc:sldMk cId="2030106718" sldId="275"/>
            <ac:spMk id="2" creationId="{816E1F09-84C5-4C55-BC41-D34981440887}"/>
          </ac:spMkLst>
        </pc:spChg>
      </pc:sldChg>
      <pc:sldChg chg="modTransition modAnim">
        <pc:chgData name="Steve" userId="2751cf1e-1f78-4ebc-bf7f-2c5bde90fd70" providerId="ADAL" clId="{05C06052-DBD1-4828-8BB6-F82F1C1A9A95}" dt="2022-02-02T23:14:24.941" v="63"/>
        <pc:sldMkLst>
          <pc:docMk/>
          <pc:sldMk cId="1661203306" sldId="276"/>
        </pc:sldMkLst>
      </pc:sldChg>
      <pc:sldChg chg="modTransition modAnim">
        <pc:chgData name="Steve" userId="2751cf1e-1f78-4ebc-bf7f-2c5bde90fd70" providerId="ADAL" clId="{05C06052-DBD1-4828-8BB6-F82F1C1A9A95}" dt="2022-02-02T23:14:24.941" v="63"/>
        <pc:sldMkLst>
          <pc:docMk/>
          <pc:sldMk cId="2267462658" sldId="283"/>
        </pc:sldMkLst>
      </pc:sldChg>
      <pc:sldChg chg="modSp mod modTransition modAnim">
        <pc:chgData name="Steve" userId="2751cf1e-1f78-4ebc-bf7f-2c5bde90fd70" providerId="ADAL" clId="{05C06052-DBD1-4828-8BB6-F82F1C1A9A95}" dt="2022-02-02T23:14:24.941" v="63"/>
        <pc:sldMkLst>
          <pc:docMk/>
          <pc:sldMk cId="3742339153" sldId="285"/>
        </pc:sldMkLst>
        <pc:spChg chg="mod">
          <ac:chgData name="Steve" userId="2751cf1e-1f78-4ebc-bf7f-2c5bde90fd70" providerId="ADAL" clId="{05C06052-DBD1-4828-8BB6-F82F1C1A9A95}" dt="2022-02-02T23:12:37.422" v="43" actId="20577"/>
          <ac:spMkLst>
            <pc:docMk/>
            <pc:sldMk cId="3742339153" sldId="285"/>
            <ac:spMk id="3" creationId="{5664FE15-3E00-4422-A5E1-2F1D240EA97F}"/>
          </ac:spMkLst>
        </pc:spChg>
      </pc:sldChg>
      <pc:sldChg chg="modTransition modAnim">
        <pc:chgData name="Steve" userId="2751cf1e-1f78-4ebc-bf7f-2c5bde90fd70" providerId="ADAL" clId="{05C06052-DBD1-4828-8BB6-F82F1C1A9A95}" dt="2022-02-02T23:14:24.941" v="63"/>
        <pc:sldMkLst>
          <pc:docMk/>
          <pc:sldMk cId="1962561832" sldId="286"/>
        </pc:sldMkLst>
      </pc:sldChg>
      <pc:sldChg chg="modTransition modAnim">
        <pc:chgData name="Steve" userId="2751cf1e-1f78-4ebc-bf7f-2c5bde90fd70" providerId="ADAL" clId="{05C06052-DBD1-4828-8BB6-F82F1C1A9A95}" dt="2022-02-02T23:14:24.941" v="63"/>
        <pc:sldMkLst>
          <pc:docMk/>
          <pc:sldMk cId="3697898186" sldId="287"/>
        </pc:sldMkLst>
      </pc:sldChg>
      <pc:sldMasterChg chg="modTransition modSldLayout">
        <pc:chgData name="Steve" userId="2751cf1e-1f78-4ebc-bf7f-2c5bde90fd70" providerId="ADAL" clId="{05C06052-DBD1-4828-8BB6-F82F1C1A9A95}" dt="2022-02-02T23:14:24.941" v="63"/>
        <pc:sldMasterMkLst>
          <pc:docMk/>
          <pc:sldMasterMk cId="1123625482" sldId="2147483648"/>
        </pc:sldMasterMkLst>
        <pc:sldLayoutChg chg="modTransition">
          <pc:chgData name="Steve" userId="2751cf1e-1f78-4ebc-bf7f-2c5bde90fd70" providerId="ADAL" clId="{05C06052-DBD1-4828-8BB6-F82F1C1A9A95}" dt="2022-02-02T23:14:24.941" v="63"/>
          <pc:sldLayoutMkLst>
            <pc:docMk/>
            <pc:sldMasterMk cId="1123625482" sldId="2147483648"/>
            <pc:sldLayoutMk cId="2251798174" sldId="2147483649"/>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643305868" sldId="2147483650"/>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3144419789" sldId="2147483655"/>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567652649" sldId="2147483660"/>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4259699569" sldId="2147483661"/>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655602330" sldId="2147483662"/>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427789703" sldId="2147483664"/>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217309765" sldId="2147483665"/>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543916552" sldId="2147483666"/>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665396133" sldId="2147483667"/>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4098372844" sldId="2147483668"/>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3668791820" sldId="2147483669"/>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036674756" sldId="2147483670"/>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269508251" sldId="2147483672"/>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1341072606" sldId="2147483673"/>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2032022958" sldId="2147483674"/>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3289647647" sldId="2147483675"/>
          </pc:sldLayoutMkLst>
        </pc:sldLayoutChg>
        <pc:sldLayoutChg chg="modTransition">
          <pc:chgData name="Steve" userId="2751cf1e-1f78-4ebc-bf7f-2c5bde90fd70" providerId="ADAL" clId="{05C06052-DBD1-4828-8BB6-F82F1C1A9A95}" dt="2022-02-02T23:14:24.941" v="63"/>
          <pc:sldLayoutMkLst>
            <pc:docMk/>
            <pc:sldMasterMk cId="1123625482" sldId="2147483648"/>
            <pc:sldLayoutMk cId="3069147708" sldId="2147483676"/>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03202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134107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06914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5/04/2022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2792033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328964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26950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5/04/2022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5" r:id="rId7"/>
    <p:sldLayoutId id="2147483672" r:id="rId8"/>
    <p:sldLayoutId id="2147483670" r:id="rId9"/>
    <p:sldLayoutId id="2147483674" r:id="rId10"/>
    <p:sldLayoutId id="2147483664" r:id="rId11"/>
    <p:sldLayoutId id="2147483669" r:id="rId12"/>
    <p:sldLayoutId id="2147483673" r:id="rId13"/>
    <p:sldLayoutId id="2147483662" r:id="rId14"/>
    <p:sldLayoutId id="2147483666" r:id="rId15"/>
    <p:sldLayoutId id="2147483665" r:id="rId16"/>
    <p:sldLayoutId id="2147483676" r:id="rId17"/>
    <p:sldLayoutId id="2147483655"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video" Target="https://www.youtube.com/embed/fHS-OY9XDZc?feature=oembed"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cs typeface="Calibri"/>
              </a:rPr>
              <a:t>Year 10</a:t>
            </a:r>
            <a:endParaRPr lang="en-AU"/>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12 – positives and negatives of artificial selection</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vert="horz" lIns="91440" tIns="45720" rIns="91440" bIns="45720" rtlCol="0" anchor="t">
            <a:noAutofit/>
          </a:bodyPr>
          <a:lstStyle/>
          <a:p>
            <a:r>
              <a:rPr lang="en-AU">
                <a:cs typeface="Calibri"/>
              </a:rPr>
              <a:t>Science</a:t>
            </a:r>
            <a:endParaRPr lang="en-AU"/>
          </a:p>
        </p:txBody>
      </p:sp>
      <p:pic>
        <p:nvPicPr>
          <p:cNvPr id="5" name="Recorded Sound">
            <a:hlinkClick r:id="" action="ppaction://media"/>
            <a:extLst>
              <a:ext uri="{FF2B5EF4-FFF2-40B4-BE49-F238E27FC236}">
                <a16:creationId xmlns:a16="http://schemas.microsoft.com/office/drawing/2014/main" id="{16909FAA-C52E-443E-82DE-749FF345BB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8715" y="675419"/>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B20CA-2D6B-409B-BA52-6666C674F2DB}"/>
              </a:ext>
            </a:extLst>
          </p:cNvPr>
          <p:cNvSpPr>
            <a:spLocks noGrp="1"/>
          </p:cNvSpPr>
          <p:nvPr>
            <p:ph type="title"/>
          </p:nvPr>
        </p:nvSpPr>
        <p:spPr>
          <a:xfrm>
            <a:off x="838200" y="577910"/>
            <a:ext cx="10515600" cy="1325563"/>
          </a:xfrm>
        </p:spPr>
        <p:txBody>
          <a:bodyPr/>
          <a:lstStyle/>
          <a:p>
            <a:r>
              <a:rPr lang="en-GB">
                <a:cs typeface="Calibri"/>
              </a:rPr>
              <a:t>Answers</a:t>
            </a:r>
            <a:endParaRPr lang="en-GB"/>
          </a:p>
        </p:txBody>
      </p:sp>
      <p:sp>
        <p:nvSpPr>
          <p:cNvPr id="2" name="Text Placeholder 1">
            <a:extLst>
              <a:ext uri="{FF2B5EF4-FFF2-40B4-BE49-F238E27FC236}">
                <a16:creationId xmlns:a16="http://schemas.microsoft.com/office/drawing/2014/main" id="{816E1F09-84C5-4C55-BC41-D34981440887}"/>
              </a:ext>
            </a:extLst>
          </p:cNvPr>
          <p:cNvSpPr>
            <a:spLocks noGrp="1"/>
          </p:cNvSpPr>
          <p:nvPr>
            <p:ph idx="1"/>
          </p:nvPr>
        </p:nvSpPr>
        <p:spPr>
          <a:xfrm>
            <a:off x="838200" y="1728511"/>
            <a:ext cx="10874339" cy="4003579"/>
          </a:xfrm>
        </p:spPr>
        <p:txBody>
          <a:bodyPr vert="horz" lIns="91440" tIns="45720" rIns="91440" bIns="45720" rtlCol="0" anchor="t">
            <a:normAutofit fontScale="92500" lnSpcReduction="20000"/>
          </a:bodyPr>
          <a:lstStyle/>
          <a:p>
            <a:pPr marL="514350" indent="-514350">
              <a:lnSpc>
                <a:spcPct val="120000"/>
              </a:lnSpc>
              <a:buFont typeface="+mj-lt"/>
              <a:buAutoNum type="arabicPeriod"/>
            </a:pPr>
            <a:r>
              <a:rPr lang="en-AU" sz="3000" dirty="0">
                <a:ea typeface="+mn-lt"/>
                <a:cs typeface="+mn-lt"/>
              </a:rPr>
              <a:t>What were some of the positives associated with artificial selection? </a:t>
            </a:r>
          </a:p>
          <a:p>
            <a:pPr marL="457200" lvl="1" indent="0">
              <a:lnSpc>
                <a:spcPct val="120000"/>
              </a:lnSpc>
              <a:buNone/>
            </a:pPr>
            <a:r>
              <a:rPr lang="en-AU" sz="3000" dirty="0">
                <a:solidFill>
                  <a:schemeClr val="accent2"/>
                </a:solidFill>
                <a:ea typeface="+mn-lt"/>
                <a:cs typeface="+mn-lt"/>
              </a:rPr>
              <a:t>In the early days, it meant less hunting and gathering for food. A wider variety </a:t>
            </a:r>
            <a:r>
              <a:rPr lang="en-AU" sz="3000">
                <a:solidFill>
                  <a:schemeClr val="accent2"/>
                </a:solidFill>
                <a:ea typeface="+mn-lt"/>
                <a:cs typeface="+mn-lt"/>
              </a:rPr>
              <a:t>of foods </a:t>
            </a:r>
            <a:r>
              <a:rPr lang="en-AU" sz="3000" dirty="0">
                <a:solidFill>
                  <a:schemeClr val="accent2"/>
                </a:solidFill>
                <a:ea typeface="+mn-lt"/>
                <a:cs typeface="+mn-lt"/>
              </a:rPr>
              <a:t>became available. Settlements began to grow, and food was able to cater for this increase. </a:t>
            </a:r>
            <a:endParaRPr lang="en-AU" sz="3000" dirty="0">
              <a:ea typeface="+mn-lt"/>
              <a:cs typeface="+mn-lt"/>
            </a:endParaRPr>
          </a:p>
          <a:p>
            <a:pPr marL="514350" indent="-514350">
              <a:lnSpc>
                <a:spcPct val="120000"/>
              </a:lnSpc>
              <a:buFont typeface="+mj-lt"/>
              <a:buAutoNum type="arabicPeriod"/>
            </a:pPr>
            <a:r>
              <a:rPr lang="en-AU" sz="3000" dirty="0">
                <a:ea typeface="+mn-lt"/>
                <a:cs typeface="+mn-lt"/>
              </a:rPr>
              <a:t>What were some of the negatives associated with artificial selection? </a:t>
            </a:r>
            <a:r>
              <a:rPr lang="en-AU" sz="3000" dirty="0">
                <a:solidFill>
                  <a:schemeClr val="accent2"/>
                </a:solidFill>
                <a:ea typeface="+mn-lt"/>
                <a:cs typeface="+mn-lt"/>
              </a:rPr>
              <a:t>Inbreeding can mean offspring are too similar and can be susceptible to diseases. Reduced gene pool can mean less chance to adapt to the environment. Genetic diseases are increased. </a:t>
            </a:r>
            <a:endParaRPr lang="en-AU" sz="3000" dirty="0">
              <a:cs typeface="Calibri" panose="020F0502020204030204"/>
            </a:endParaRPr>
          </a:p>
        </p:txBody>
      </p:sp>
      <p:pic>
        <p:nvPicPr>
          <p:cNvPr id="4" name="Recorded Sound">
            <a:hlinkClick r:id="" action="ppaction://media"/>
            <a:extLst>
              <a:ext uri="{FF2B5EF4-FFF2-40B4-BE49-F238E27FC236}">
                <a16:creationId xmlns:a16="http://schemas.microsoft.com/office/drawing/2014/main" id="{F3448A82-8527-4904-8EDC-F36AE0AB6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20301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C16EAF-6934-45C7-B084-8DAD796B9EFD}"/>
              </a:ext>
            </a:extLst>
          </p:cNvPr>
          <p:cNvSpPr>
            <a:spLocks noGrp="1"/>
          </p:cNvSpPr>
          <p:nvPr>
            <p:ph type="title"/>
          </p:nvPr>
        </p:nvSpPr>
        <p:spPr/>
        <p:txBody>
          <a:bodyPr/>
          <a:lstStyle/>
          <a:p>
            <a:r>
              <a:rPr lang="en-GB">
                <a:cs typeface="Calibri"/>
              </a:rPr>
              <a:t>Summary</a:t>
            </a:r>
            <a:endParaRPr lang="en-GB"/>
          </a:p>
        </p:txBody>
      </p:sp>
      <p:sp>
        <p:nvSpPr>
          <p:cNvPr id="2" name="Text Placeholder 1">
            <a:extLst>
              <a:ext uri="{FF2B5EF4-FFF2-40B4-BE49-F238E27FC236}">
                <a16:creationId xmlns:a16="http://schemas.microsoft.com/office/drawing/2014/main" id="{65249D1B-2894-4597-B80B-8CE064CB8781}"/>
              </a:ext>
            </a:extLst>
          </p:cNvPr>
          <p:cNvSpPr>
            <a:spLocks noGrp="1"/>
          </p:cNvSpPr>
          <p:nvPr>
            <p:ph idx="1"/>
          </p:nvPr>
        </p:nvSpPr>
        <p:spPr/>
        <p:txBody>
          <a:bodyPr vert="horz" lIns="91440" tIns="45720" rIns="91440" bIns="45720" rtlCol="0" anchor="t">
            <a:normAutofit/>
          </a:bodyPr>
          <a:lstStyle/>
          <a:p>
            <a:r>
              <a:rPr lang="en-AU" dirty="0"/>
              <a:t>Artificial selection has both positive and negative effects. Positive effects include greater improvements in plants and animals to allow our population to survive. Negative effects include increased risk of genetic diseases. </a:t>
            </a:r>
          </a:p>
        </p:txBody>
      </p:sp>
      <p:pic>
        <p:nvPicPr>
          <p:cNvPr id="3" name="Recorded Sound">
            <a:hlinkClick r:id="" action="ppaction://media"/>
            <a:extLst>
              <a:ext uri="{FF2B5EF4-FFF2-40B4-BE49-F238E27FC236}">
                <a16:creationId xmlns:a16="http://schemas.microsoft.com/office/drawing/2014/main" id="{F8C34C7F-282A-4BCF-8DEA-7B54B2A87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730611"/>
            <a:ext cx="406400" cy="406400"/>
          </a:xfrm>
          <a:prstGeom prst="rect">
            <a:avLst/>
          </a:prstGeom>
        </p:spPr>
      </p:pic>
    </p:spTree>
    <p:extLst>
      <p:ext uri="{BB962C8B-B14F-4D97-AF65-F5344CB8AC3E}">
        <p14:creationId xmlns:p14="http://schemas.microsoft.com/office/powerpoint/2010/main" val="16612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E55B-8278-4FF4-949A-DC9302E69F57}"/>
              </a:ext>
            </a:extLst>
          </p:cNvPr>
          <p:cNvSpPr>
            <a:spLocks noGrp="1"/>
          </p:cNvSpPr>
          <p:nvPr>
            <p:ph type="title"/>
          </p:nvPr>
        </p:nvSpPr>
        <p:spPr/>
        <p:txBody>
          <a:bodyPr/>
          <a:lstStyle/>
          <a:p>
            <a:r>
              <a:rPr lang="en-GB">
                <a:cs typeface="Calibri"/>
              </a:rPr>
              <a:t>Challenge</a:t>
            </a:r>
            <a:endParaRPr lang="en-GB"/>
          </a:p>
        </p:txBody>
      </p:sp>
      <p:sp>
        <p:nvSpPr>
          <p:cNvPr id="3" name="Content Placeholder 2">
            <a:extLst>
              <a:ext uri="{FF2B5EF4-FFF2-40B4-BE49-F238E27FC236}">
                <a16:creationId xmlns:a16="http://schemas.microsoft.com/office/drawing/2014/main" id="{EE209E2A-D83D-43E6-A2C2-CACA2C742D74}"/>
              </a:ext>
            </a:extLst>
          </p:cNvPr>
          <p:cNvSpPr>
            <a:spLocks noGrp="1"/>
          </p:cNvSpPr>
          <p:nvPr>
            <p:ph idx="1"/>
          </p:nvPr>
        </p:nvSpPr>
        <p:spPr/>
        <p:txBody>
          <a:bodyPr vert="horz" lIns="91440" tIns="45720" rIns="91440" bIns="45720" rtlCol="0" anchor="t">
            <a:normAutofit/>
          </a:bodyPr>
          <a:lstStyle/>
          <a:p>
            <a:r>
              <a:rPr lang="en-GB">
                <a:cs typeface="Calibri"/>
              </a:rPr>
              <a:t>Artificial selection is different from natural selection. Investigate and make note of</a:t>
            </a:r>
            <a:r>
              <a:rPr lang="en-GB">
                <a:solidFill>
                  <a:schemeClr val="accent2"/>
                </a:solidFill>
                <a:cs typeface="Calibri"/>
              </a:rPr>
              <a:t> one </a:t>
            </a:r>
            <a:r>
              <a:rPr lang="en-GB">
                <a:cs typeface="Calibri"/>
              </a:rPr>
              <a:t>difference between the two. We will explore this in the next lesson. </a:t>
            </a:r>
            <a:endParaRPr lang="en-GB"/>
          </a:p>
        </p:txBody>
      </p:sp>
      <p:pic>
        <p:nvPicPr>
          <p:cNvPr id="4" name="Recorded Sound">
            <a:hlinkClick r:id="" action="ppaction://media"/>
            <a:extLst>
              <a:ext uri="{FF2B5EF4-FFF2-40B4-BE49-F238E27FC236}">
                <a16:creationId xmlns:a16="http://schemas.microsoft.com/office/drawing/2014/main" id="{03998C01-2478-4D4A-A131-185076F235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6978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35EF9643-C885-4D0F-8017-A63C5F2FB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2434" y="741107"/>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33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cs typeface="Calibri"/>
              </a:rPr>
              <a:t>Lesson 11: challenge answer</a:t>
            </a:r>
            <a:endParaRPr lang="en-AU" dirty="0"/>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vert="horz" lIns="91440" tIns="45720" rIns="91440" bIns="45720" rtlCol="0" anchor="t">
            <a:normAutofit/>
          </a:bodyPr>
          <a:lstStyle/>
          <a:p>
            <a:r>
              <a:rPr lang="en-AU" dirty="0">
                <a:ea typeface="+mn-lt"/>
                <a:cs typeface="+mn-lt"/>
              </a:rPr>
              <a:t>Find out:</a:t>
            </a:r>
            <a:endParaRPr lang="en-US" dirty="0"/>
          </a:p>
          <a:p>
            <a:r>
              <a:rPr lang="en-AU" dirty="0">
                <a:ea typeface="+mn-lt"/>
                <a:cs typeface="+mn-lt"/>
              </a:rPr>
              <a:t>• one advantage of artificial selection – </a:t>
            </a:r>
            <a:r>
              <a:rPr lang="en-AU" dirty="0">
                <a:solidFill>
                  <a:srgbClr val="359C9B"/>
                </a:solidFill>
                <a:ea typeface="+mn-lt"/>
                <a:cs typeface="+mn-lt"/>
              </a:rPr>
              <a:t>can result in higher plant yields.</a:t>
            </a:r>
            <a:endParaRPr lang="en-AU" dirty="0"/>
          </a:p>
          <a:p>
            <a:pPr marL="267970" indent="-267970"/>
            <a:r>
              <a:rPr lang="en-AU" dirty="0">
                <a:ea typeface="+mn-lt"/>
                <a:cs typeface="+mn-lt"/>
              </a:rPr>
              <a:t>• one disadvantage of artificial selection – </a:t>
            </a:r>
            <a:r>
              <a:rPr lang="en-AU" dirty="0">
                <a:solidFill>
                  <a:srgbClr val="359C9B"/>
                </a:solidFill>
                <a:ea typeface="+mn-lt"/>
                <a:cs typeface="+mn-lt"/>
              </a:rPr>
              <a:t>rare diseases can be bred with a desired trait. For example, many dalmatians are deaf. </a:t>
            </a:r>
            <a:endParaRPr lang="en-AU" dirty="0">
              <a:solidFill>
                <a:srgbClr val="359C9B"/>
              </a:solidFill>
              <a:cs typeface="Calibri"/>
            </a:endParaRPr>
          </a:p>
          <a:p>
            <a:endParaRPr lang="en-AU" dirty="0">
              <a:cs typeface="Calibri"/>
            </a:endParaRPr>
          </a:p>
          <a:p>
            <a:r>
              <a:rPr lang="en-AU" dirty="0">
                <a:cs typeface="Calibri"/>
              </a:rPr>
              <a:t>You may have other answers compared to the ones above. </a:t>
            </a:r>
          </a:p>
        </p:txBody>
      </p:sp>
      <p:pic>
        <p:nvPicPr>
          <p:cNvPr id="5" name="Recorded Sound">
            <a:hlinkClick r:id="" action="ppaction://media"/>
            <a:extLst>
              <a:ext uri="{FF2B5EF4-FFF2-40B4-BE49-F238E27FC236}">
                <a16:creationId xmlns:a16="http://schemas.microsoft.com/office/drawing/2014/main" id="{7477390E-B0A9-4094-8BE5-7DB25C1D18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BB93-1410-4813-80B6-01243FE95EC2}"/>
              </a:ext>
            </a:extLst>
          </p:cNvPr>
          <p:cNvSpPr>
            <a:spLocks noGrp="1"/>
          </p:cNvSpPr>
          <p:nvPr>
            <p:ph type="title"/>
          </p:nvPr>
        </p:nvSpPr>
        <p:spPr/>
        <p:txBody>
          <a:bodyPr/>
          <a:lstStyle/>
          <a:p>
            <a:r>
              <a:rPr lang="en-AU">
                <a:cs typeface="Calibri"/>
              </a:rPr>
              <a:t>Learning intention</a:t>
            </a:r>
            <a:endParaRPr lang="en-AU"/>
          </a:p>
        </p:txBody>
      </p:sp>
      <p:sp>
        <p:nvSpPr>
          <p:cNvPr id="3" name="Picture Placeholder 2">
            <a:extLst>
              <a:ext uri="{FF2B5EF4-FFF2-40B4-BE49-F238E27FC236}">
                <a16:creationId xmlns:a16="http://schemas.microsoft.com/office/drawing/2014/main" id="{3B51465D-CE83-4C25-82D1-FC9478E77337}"/>
              </a:ext>
            </a:extLst>
          </p:cNvPr>
          <p:cNvSpPr>
            <a:spLocks noGrp="1"/>
          </p:cNvSpPr>
          <p:nvPr>
            <p:ph idx="1"/>
          </p:nvPr>
        </p:nvSpPr>
        <p:spPr/>
        <p:txBody>
          <a:bodyPr vert="horz" lIns="91440" tIns="45720" rIns="91440" bIns="45720" rtlCol="0" anchor="t">
            <a:normAutofit/>
          </a:bodyPr>
          <a:lstStyle/>
          <a:p>
            <a:r>
              <a:rPr lang="en-GB">
                <a:cs typeface="Calibri"/>
              </a:rPr>
              <a:t>To understand the positives and negatives of artificial selection.</a:t>
            </a:r>
            <a:endParaRPr lang="en-GB"/>
          </a:p>
        </p:txBody>
      </p:sp>
      <p:pic>
        <p:nvPicPr>
          <p:cNvPr id="4" name="Recorded Sound">
            <a:hlinkClick r:id="" action="ppaction://media"/>
            <a:extLst>
              <a:ext uri="{FF2B5EF4-FFF2-40B4-BE49-F238E27FC236}">
                <a16:creationId xmlns:a16="http://schemas.microsoft.com/office/drawing/2014/main" id="{D2517ECA-62AA-4A5F-9FE4-36EA5D75CD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730611"/>
            <a:ext cx="406400" cy="406400"/>
          </a:xfrm>
          <a:prstGeom prst="rect">
            <a:avLst/>
          </a:prstGeom>
        </p:spPr>
      </p:pic>
    </p:spTree>
    <p:extLst>
      <p:ext uri="{BB962C8B-B14F-4D97-AF65-F5344CB8AC3E}">
        <p14:creationId xmlns:p14="http://schemas.microsoft.com/office/powerpoint/2010/main" val="3445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0403-2705-4283-BB27-170066855757}"/>
              </a:ext>
            </a:extLst>
          </p:cNvPr>
          <p:cNvSpPr>
            <a:spLocks noGrp="1"/>
          </p:cNvSpPr>
          <p:nvPr>
            <p:ph type="title"/>
          </p:nvPr>
        </p:nvSpPr>
        <p:spPr/>
        <p:txBody>
          <a:bodyPr/>
          <a:lstStyle/>
          <a:p>
            <a:r>
              <a:rPr lang="en-GB" dirty="0">
                <a:cs typeface="Calibri"/>
              </a:rPr>
              <a:t>You will need</a:t>
            </a:r>
            <a:endParaRPr lang="en-GB" dirty="0"/>
          </a:p>
        </p:txBody>
      </p:sp>
      <p:sp>
        <p:nvSpPr>
          <p:cNvPr id="3" name="Picture Placeholder 2">
            <a:extLst>
              <a:ext uri="{FF2B5EF4-FFF2-40B4-BE49-F238E27FC236}">
                <a16:creationId xmlns:a16="http://schemas.microsoft.com/office/drawing/2014/main" id="{5664FE15-3E00-4422-A5E1-2F1D240EA97F}"/>
              </a:ext>
            </a:extLst>
          </p:cNvPr>
          <p:cNvSpPr>
            <a:spLocks noGrp="1"/>
          </p:cNvSpPr>
          <p:nvPr>
            <p:ph idx="1"/>
          </p:nvPr>
        </p:nvSpPr>
        <p:spPr>
          <a:xfrm>
            <a:off x="838200" y="2360372"/>
            <a:ext cx="10515600" cy="3324332"/>
          </a:xfrm>
        </p:spPr>
        <p:txBody>
          <a:bodyPr vert="horz" lIns="91440" tIns="45720" rIns="91440" bIns="45720" rtlCol="0" anchor="t">
            <a:normAutofit/>
          </a:bodyPr>
          <a:lstStyle/>
          <a:p>
            <a:pPr marL="457200" indent="-457200">
              <a:buFont typeface="Arial" panose="020B0604020202020204" pitchFamily="34" charset="0"/>
              <a:buChar char="•"/>
            </a:pPr>
            <a:r>
              <a:rPr lang="en-GB" dirty="0">
                <a:ea typeface="+mn-lt"/>
                <a:cs typeface="+mn-lt"/>
              </a:rPr>
              <a:t>A pen and paper or digital device to record your answers. </a:t>
            </a:r>
          </a:p>
          <a:p>
            <a:pPr marL="457200" indent="-457200">
              <a:buFont typeface="Arial" panose="020B0604020202020204" pitchFamily="34" charset="0"/>
              <a:buChar char="•"/>
            </a:pPr>
            <a:r>
              <a:rPr lang="en-GB" dirty="0">
                <a:ea typeface="+mn-lt"/>
                <a:cs typeface="+mn-lt"/>
              </a:rPr>
              <a:t>The internet to access the links. </a:t>
            </a:r>
            <a:endParaRPr lang="en-US" dirty="0"/>
          </a:p>
        </p:txBody>
      </p:sp>
      <p:pic>
        <p:nvPicPr>
          <p:cNvPr id="4" name="Recorded Sound">
            <a:hlinkClick r:id="" action="ppaction://media"/>
            <a:extLst>
              <a:ext uri="{FF2B5EF4-FFF2-40B4-BE49-F238E27FC236}">
                <a16:creationId xmlns:a16="http://schemas.microsoft.com/office/drawing/2014/main" id="{DF8E45F9-82A8-4F23-B175-5A0C2A408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742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B7EA-02EE-43EA-848D-2AC27237B47C}"/>
              </a:ext>
            </a:extLst>
          </p:cNvPr>
          <p:cNvSpPr>
            <a:spLocks noGrp="1"/>
          </p:cNvSpPr>
          <p:nvPr>
            <p:ph type="title"/>
          </p:nvPr>
        </p:nvSpPr>
        <p:spPr/>
        <p:txBody>
          <a:bodyPr/>
          <a:lstStyle/>
          <a:p>
            <a:r>
              <a:rPr lang="en-AU">
                <a:cs typeface="Calibri"/>
              </a:rPr>
              <a:t>Key terms</a:t>
            </a:r>
            <a:endParaRPr lang="en-AU"/>
          </a:p>
        </p:txBody>
      </p:sp>
      <p:sp>
        <p:nvSpPr>
          <p:cNvPr id="3" name="Media Placeholder 2">
            <a:extLst>
              <a:ext uri="{FF2B5EF4-FFF2-40B4-BE49-F238E27FC236}">
                <a16:creationId xmlns:a16="http://schemas.microsoft.com/office/drawing/2014/main" id="{A5753208-2377-42D5-88F3-503531F38103}"/>
              </a:ext>
            </a:extLst>
          </p:cNvPr>
          <p:cNvSpPr>
            <a:spLocks noGrp="1"/>
          </p:cNvSpPr>
          <p:nvPr>
            <p:ph idx="1"/>
          </p:nvPr>
        </p:nvSpPr>
        <p:spPr/>
        <p:txBody>
          <a:bodyPr/>
          <a:lstStyle/>
          <a:p>
            <a:r>
              <a:rPr lang="en-GB" b="1" dirty="0"/>
              <a:t>Artificial selection </a:t>
            </a:r>
            <a:r>
              <a:rPr lang="en-GB" dirty="0"/>
              <a:t>– </a:t>
            </a:r>
            <a:r>
              <a:rPr lang="en-AU" dirty="0"/>
              <a:t>when humans breed organisms that have desirable traits increasing the likelihood of that trait occurring in the next generation. Artificial selection is also known as selective breeding. </a:t>
            </a:r>
          </a:p>
          <a:p>
            <a:endParaRPr lang="en-AU" dirty="0"/>
          </a:p>
          <a:p>
            <a:r>
              <a:rPr lang="en-AU" b="1" dirty="0"/>
              <a:t>Trait</a:t>
            </a:r>
            <a:r>
              <a:rPr lang="en-AU" dirty="0"/>
              <a:t> </a:t>
            </a:r>
            <a:r>
              <a:rPr lang="en-GB" dirty="0"/>
              <a:t>–</a:t>
            </a:r>
            <a:r>
              <a:rPr lang="en-AU" dirty="0"/>
              <a:t> a trait is a characteristic or feature of a plant or animal. Traits, like eye colour, can be inherited from parents. Traits may be acquired during a lifetime.</a:t>
            </a:r>
            <a:endParaRPr lang="en-GB" dirty="0"/>
          </a:p>
        </p:txBody>
      </p:sp>
      <p:pic>
        <p:nvPicPr>
          <p:cNvPr id="4" name="Recorded Sound">
            <a:hlinkClick r:id="" action="ppaction://media"/>
            <a:extLst>
              <a:ext uri="{FF2B5EF4-FFF2-40B4-BE49-F238E27FC236}">
                <a16:creationId xmlns:a16="http://schemas.microsoft.com/office/drawing/2014/main" id="{74513B4B-43DB-4696-9A97-947F6E4532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14478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a:xfrm>
            <a:off x="838200" y="566621"/>
            <a:ext cx="10515600" cy="1325563"/>
          </a:xfrm>
        </p:spPr>
        <p:txBody>
          <a:bodyPr/>
          <a:lstStyle/>
          <a:p>
            <a:r>
              <a:rPr lang="en-AU">
                <a:cs typeface="Calibri"/>
              </a:rPr>
              <a:t>Positives of artificial selection</a:t>
            </a:r>
            <a:endParaRPr lang="en-AU"/>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a:xfrm>
            <a:off x="838201" y="1671750"/>
            <a:ext cx="7520492" cy="3794735"/>
          </a:xfrm>
        </p:spPr>
        <p:txBody>
          <a:bodyPr vert="horz" lIns="91440" tIns="45720" rIns="91440" bIns="45720" rtlCol="0" anchor="t">
            <a:normAutofit fontScale="77500" lnSpcReduction="20000"/>
          </a:bodyPr>
          <a:lstStyle/>
          <a:p>
            <a:pPr marL="457200" indent="-457200">
              <a:lnSpc>
                <a:spcPct val="120000"/>
              </a:lnSpc>
              <a:buChar char="•"/>
            </a:pPr>
            <a:r>
              <a:rPr lang="en-AU" dirty="0">
                <a:cs typeface="Calibri" panose="020F0502020204030204"/>
              </a:rPr>
              <a:t>It can provide an improvement to plants and animals. </a:t>
            </a:r>
            <a:br>
              <a:rPr lang="en-AU" dirty="0">
                <a:cs typeface="Calibri" panose="020F0502020204030204"/>
              </a:rPr>
            </a:br>
            <a:r>
              <a:rPr lang="en-AU" dirty="0">
                <a:cs typeface="Calibri" panose="020F0502020204030204"/>
              </a:rPr>
              <a:t>Fruits can become seedless, vegetables can taste better, yields can be higher. Animals can be bred to produce </a:t>
            </a:r>
            <a:br>
              <a:rPr lang="en-AU" dirty="0">
                <a:cs typeface="Calibri" panose="020F0502020204030204"/>
              </a:rPr>
            </a:br>
            <a:r>
              <a:rPr lang="en-AU" dirty="0">
                <a:cs typeface="Calibri" panose="020F0502020204030204"/>
              </a:rPr>
              <a:t>more meat or have a specific appearance. </a:t>
            </a:r>
            <a:endParaRPr lang="en-US" dirty="0"/>
          </a:p>
          <a:p>
            <a:pPr marL="457200" indent="-457200">
              <a:lnSpc>
                <a:spcPct val="120000"/>
              </a:lnSpc>
              <a:buChar char="•"/>
            </a:pPr>
            <a:r>
              <a:rPr lang="en-AU" dirty="0">
                <a:cs typeface="Calibri" panose="020F0502020204030204"/>
              </a:rPr>
              <a:t>New plant and animal varieties can be created. For example, rice. In the wild, when you touch rice, the seeds fall off. Domestic rice has been bred to hold onto seeds so a tractor can collect it. This is for human benefit. </a:t>
            </a:r>
          </a:p>
          <a:p>
            <a:pPr marL="457200" indent="-457200">
              <a:lnSpc>
                <a:spcPct val="120000"/>
              </a:lnSpc>
              <a:buChar char="•"/>
            </a:pPr>
            <a:r>
              <a:rPr lang="en-AU" dirty="0">
                <a:cs typeface="Calibri" panose="020F0502020204030204"/>
              </a:rPr>
              <a:t>Future generations of plants and animals can maintain the improvements of their parents. </a:t>
            </a:r>
          </a:p>
        </p:txBody>
      </p:sp>
      <p:pic>
        <p:nvPicPr>
          <p:cNvPr id="7" name="Picture 7" descr="Shallow Focus of Sliced Watermelon · Free Stock Photo">
            <a:extLst>
              <a:ext uri="{FF2B5EF4-FFF2-40B4-BE49-F238E27FC236}">
                <a16:creationId xmlns:a16="http://schemas.microsoft.com/office/drawing/2014/main" id="{DB1F9605-FBE0-4CC7-8F57-84FE758FBA6D}"/>
              </a:ext>
            </a:extLst>
          </p:cNvPr>
          <p:cNvPicPr>
            <a:picLocks noChangeAspect="1"/>
          </p:cNvPicPr>
          <p:nvPr/>
        </p:nvPicPr>
        <p:blipFill>
          <a:blip r:embed="rId4"/>
          <a:stretch>
            <a:fillRect/>
          </a:stretch>
        </p:blipFill>
        <p:spPr>
          <a:xfrm>
            <a:off x="8785902" y="1590264"/>
            <a:ext cx="2743200" cy="1753849"/>
          </a:xfrm>
          <a:prstGeom prst="rect">
            <a:avLst/>
          </a:prstGeom>
        </p:spPr>
      </p:pic>
      <p:sp>
        <p:nvSpPr>
          <p:cNvPr id="8" name="TextBox 7">
            <a:extLst>
              <a:ext uri="{FF2B5EF4-FFF2-40B4-BE49-F238E27FC236}">
                <a16:creationId xmlns:a16="http://schemas.microsoft.com/office/drawing/2014/main" id="{371D07CC-B94F-4116-A421-7D2D4E82D3F6}"/>
              </a:ext>
            </a:extLst>
          </p:cNvPr>
          <p:cNvSpPr txBox="1"/>
          <p:nvPr/>
        </p:nvSpPr>
        <p:spPr>
          <a:xfrm>
            <a:off x="8691767" y="3344113"/>
            <a:ext cx="2743200" cy="317500"/>
          </a:xfrm>
          <a:prstGeom prst="rect">
            <a:avLst/>
          </a:prstGeom>
        </p:spPr>
        <p:txBody>
          <a:bodyPr>
            <a:normAutofit/>
          </a:bodyPr>
          <a:lstStyle/>
          <a:p>
            <a:r>
              <a:rPr lang="en-US" sz="800" dirty="0">
                <a:solidFill>
                  <a:schemeClr val="accent5"/>
                </a:solidFill>
              </a:rPr>
              <a:t>Source: </a:t>
            </a:r>
            <a:r>
              <a:rPr lang="en-US" sz="800" dirty="0" err="1">
                <a:solidFill>
                  <a:schemeClr val="accent5"/>
                </a:solidFill>
              </a:rPr>
              <a:t>Pixabay</a:t>
            </a:r>
            <a:endParaRPr lang="en-US" sz="800" dirty="0">
              <a:solidFill>
                <a:schemeClr val="accent5"/>
              </a:solidFill>
            </a:endParaRPr>
          </a:p>
        </p:txBody>
      </p:sp>
      <p:pic>
        <p:nvPicPr>
          <p:cNvPr id="9" name="Picture 8">
            <a:extLst>
              <a:ext uri="{FF2B5EF4-FFF2-40B4-BE49-F238E27FC236}">
                <a16:creationId xmlns:a16="http://schemas.microsoft.com/office/drawing/2014/main" id="{8BA1E74C-78CD-F245-A423-D8BAB5C56E34}"/>
              </a:ext>
            </a:extLst>
          </p:cNvPr>
          <p:cNvPicPr>
            <a:picLocks noChangeAspect="1"/>
          </p:cNvPicPr>
          <p:nvPr/>
        </p:nvPicPr>
        <p:blipFill rotWithShape="1">
          <a:blip r:embed="rId5">
            <a:extLst>
              <a:ext uri="{28A0092B-C50C-407E-A947-70E740481C1C}">
                <a14:useLocalDpi xmlns:a14="http://schemas.microsoft.com/office/drawing/2010/main" val="0"/>
              </a:ext>
            </a:extLst>
          </a:blip>
          <a:srcRect t="5782" r="6756" b="10462"/>
          <a:stretch/>
        </p:blipFill>
        <p:spPr>
          <a:xfrm>
            <a:off x="8820095" y="3651848"/>
            <a:ext cx="2674813" cy="1717044"/>
          </a:xfrm>
          <a:prstGeom prst="rect">
            <a:avLst/>
          </a:prstGeom>
        </p:spPr>
      </p:pic>
      <p:pic>
        <p:nvPicPr>
          <p:cNvPr id="6" name="Recorded Sound">
            <a:hlinkClick r:id="" action="ppaction://media"/>
            <a:extLst>
              <a:ext uri="{FF2B5EF4-FFF2-40B4-BE49-F238E27FC236}">
                <a16:creationId xmlns:a16="http://schemas.microsoft.com/office/drawing/2014/main" id="{A810136A-7ECE-4414-B833-75AC5A998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662171"/>
            <a:ext cx="406400" cy="406400"/>
          </a:xfrm>
          <a:prstGeom prst="rect">
            <a:avLst/>
          </a:prstGeom>
        </p:spPr>
      </p:pic>
    </p:spTree>
    <p:extLst>
      <p:ext uri="{BB962C8B-B14F-4D97-AF65-F5344CB8AC3E}">
        <p14:creationId xmlns:p14="http://schemas.microsoft.com/office/powerpoint/2010/main" val="32775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5405-0767-4173-ACFA-63C63196C9D2}"/>
              </a:ext>
            </a:extLst>
          </p:cNvPr>
          <p:cNvSpPr>
            <a:spLocks noGrp="1"/>
          </p:cNvSpPr>
          <p:nvPr>
            <p:ph type="title"/>
          </p:nvPr>
        </p:nvSpPr>
        <p:spPr/>
        <p:txBody>
          <a:bodyPr/>
          <a:lstStyle/>
          <a:p>
            <a:r>
              <a:rPr lang="en-GB">
                <a:cs typeface="Calibri"/>
              </a:rPr>
              <a:t>Negatives of artificial selection </a:t>
            </a:r>
            <a:endParaRPr lang="en-GB"/>
          </a:p>
        </p:txBody>
      </p:sp>
      <p:sp>
        <p:nvSpPr>
          <p:cNvPr id="3" name="Content Placeholder 2">
            <a:extLst>
              <a:ext uri="{FF2B5EF4-FFF2-40B4-BE49-F238E27FC236}">
                <a16:creationId xmlns:a16="http://schemas.microsoft.com/office/drawing/2014/main" id="{6F97F92C-21B6-42F9-9A09-10D7F962B25B}"/>
              </a:ext>
            </a:extLst>
          </p:cNvPr>
          <p:cNvSpPr>
            <a:spLocks noGrp="1"/>
          </p:cNvSpPr>
          <p:nvPr>
            <p:ph idx="1"/>
          </p:nvPr>
        </p:nvSpPr>
        <p:spPr>
          <a:xfrm>
            <a:off x="838200" y="2274864"/>
            <a:ext cx="7628022" cy="3117402"/>
          </a:xfrm>
        </p:spPr>
        <p:txBody>
          <a:bodyPr vert="horz" lIns="91440" tIns="45720" rIns="91440" bIns="45720" rtlCol="0" anchor="t">
            <a:normAutofit fontScale="85000" lnSpcReduction="10000"/>
          </a:bodyPr>
          <a:lstStyle/>
          <a:p>
            <a:pPr marL="457200" indent="-457200">
              <a:buChar char="•"/>
            </a:pPr>
            <a:r>
              <a:rPr lang="en-GB" dirty="0">
                <a:cs typeface="Calibri" panose="020F0502020204030204"/>
              </a:rPr>
              <a:t>It may lead to a lack of variety in plant and animal species – selective breeding can lead to in-breeding. </a:t>
            </a:r>
            <a:endParaRPr lang="en-US" dirty="0"/>
          </a:p>
          <a:p>
            <a:pPr marL="457200" indent="-457200">
              <a:buChar char="•"/>
            </a:pPr>
            <a:r>
              <a:rPr lang="en-GB" dirty="0">
                <a:cs typeface="Calibri" panose="020F0502020204030204"/>
              </a:rPr>
              <a:t>Genetic mutations could make the process useless and not guarantee the desired outcome. </a:t>
            </a:r>
          </a:p>
          <a:p>
            <a:pPr marL="457200" indent="-457200">
              <a:buChar char="•"/>
            </a:pPr>
            <a:r>
              <a:rPr lang="en-GB" dirty="0">
                <a:cs typeface="Calibri" panose="020F0502020204030204"/>
              </a:rPr>
              <a:t>It may end up harming animals. For example, cows have been bred to produce more meat, however their small legs may mean it could struggle to support itself. </a:t>
            </a:r>
          </a:p>
          <a:p>
            <a:pPr marL="457200" indent="-457200">
              <a:buChar char="•"/>
            </a:pPr>
            <a:r>
              <a:rPr lang="en-GB" dirty="0">
                <a:cs typeface="Calibri" panose="020F0502020204030204"/>
              </a:rPr>
              <a:t>There is no guarantee that desired traits will pass </a:t>
            </a:r>
            <a:r>
              <a:rPr lang="en-GB">
                <a:cs typeface="Calibri" panose="020F0502020204030204"/>
              </a:rPr>
              <a:t>to </a:t>
            </a:r>
            <a:br>
              <a:rPr lang="en-GB">
                <a:cs typeface="Calibri" panose="020F0502020204030204"/>
              </a:rPr>
            </a:br>
            <a:r>
              <a:rPr lang="en-GB">
                <a:cs typeface="Calibri" panose="020F0502020204030204"/>
              </a:rPr>
              <a:t>the </a:t>
            </a:r>
            <a:r>
              <a:rPr lang="en-GB" dirty="0">
                <a:cs typeface="Calibri" panose="020F0502020204030204"/>
              </a:rPr>
              <a:t>offspring. </a:t>
            </a:r>
          </a:p>
        </p:txBody>
      </p:sp>
      <p:pic>
        <p:nvPicPr>
          <p:cNvPr id="6" name="Recorded Sound">
            <a:hlinkClick r:id="" action="ppaction://media"/>
            <a:extLst>
              <a:ext uri="{FF2B5EF4-FFF2-40B4-BE49-F238E27FC236}">
                <a16:creationId xmlns:a16="http://schemas.microsoft.com/office/drawing/2014/main" id="{B6D89287-E262-4F57-BB8F-FB1B11681C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61671"/>
            <a:ext cx="406400" cy="406400"/>
          </a:xfrm>
          <a:prstGeom prst="rect">
            <a:avLst/>
          </a:prstGeom>
        </p:spPr>
      </p:pic>
      <p:pic>
        <p:nvPicPr>
          <p:cNvPr id="10" name="Picture 4">
            <a:extLst>
              <a:ext uri="{FF2B5EF4-FFF2-40B4-BE49-F238E27FC236}">
                <a16:creationId xmlns:a16="http://schemas.microsoft.com/office/drawing/2014/main" id="{47C33F6C-D392-FD4A-815C-F9CDC1BD6495}"/>
              </a:ext>
            </a:extLst>
          </p:cNvPr>
          <p:cNvPicPr>
            <a:picLocks noChangeAspect="1"/>
          </p:cNvPicPr>
          <p:nvPr/>
        </p:nvPicPr>
        <p:blipFill rotWithShape="1">
          <a:blip r:embed="rId5">
            <a:extLst>
              <a:ext uri="{28A0092B-C50C-407E-A947-70E740481C1C}">
                <a14:useLocalDpi xmlns:a14="http://schemas.microsoft.com/office/drawing/2010/main" val="0"/>
              </a:ext>
            </a:extLst>
          </a:blip>
          <a:srcRect b="9392"/>
          <a:stretch/>
        </p:blipFill>
        <p:spPr>
          <a:xfrm>
            <a:off x="9022104" y="1353813"/>
            <a:ext cx="2743646" cy="1656000"/>
          </a:xfrm>
          <a:prstGeom prst="rect">
            <a:avLst/>
          </a:prstGeom>
        </p:spPr>
      </p:pic>
      <p:pic>
        <p:nvPicPr>
          <p:cNvPr id="12" name="Picture 7">
            <a:extLst>
              <a:ext uri="{FF2B5EF4-FFF2-40B4-BE49-F238E27FC236}">
                <a16:creationId xmlns:a16="http://schemas.microsoft.com/office/drawing/2014/main" id="{90D35A0C-F01C-D640-AE3B-29EAEB275F12}"/>
              </a:ext>
            </a:extLst>
          </p:cNvPr>
          <p:cNvPicPr>
            <a:picLocks noChangeAspect="1"/>
          </p:cNvPicPr>
          <p:nvPr/>
        </p:nvPicPr>
        <p:blipFill rotWithShape="1">
          <a:blip r:embed="rId6">
            <a:extLst>
              <a:ext uri="{28A0092B-C50C-407E-A947-70E740481C1C}">
                <a14:useLocalDpi xmlns:a14="http://schemas.microsoft.com/office/drawing/2010/main" val="0"/>
              </a:ext>
            </a:extLst>
          </a:blip>
          <a:srcRect l="12510" t="-1" r="11377" b="18080"/>
          <a:stretch/>
        </p:blipFill>
        <p:spPr>
          <a:xfrm>
            <a:off x="9022105" y="3422015"/>
            <a:ext cx="2743200" cy="1656000"/>
          </a:xfrm>
          <a:prstGeom prst="rect">
            <a:avLst/>
          </a:prstGeom>
        </p:spPr>
      </p:pic>
      <p:sp>
        <p:nvSpPr>
          <p:cNvPr id="14" name="TextBox 13">
            <a:extLst>
              <a:ext uri="{FF2B5EF4-FFF2-40B4-BE49-F238E27FC236}">
                <a16:creationId xmlns:a16="http://schemas.microsoft.com/office/drawing/2014/main" id="{A2DE9923-5F9B-3147-9F75-0E21BA5E8114}"/>
              </a:ext>
            </a:extLst>
          </p:cNvPr>
          <p:cNvSpPr txBox="1"/>
          <p:nvPr/>
        </p:nvSpPr>
        <p:spPr>
          <a:xfrm>
            <a:off x="9022104" y="5080406"/>
            <a:ext cx="2743200" cy="317500"/>
          </a:xfrm>
          <a:prstGeom prst="rect">
            <a:avLst/>
          </a:prstGeom>
        </p:spPr>
        <p:txBody>
          <a:bodyPr lIns="0">
            <a:normAutofit/>
          </a:bodyPr>
          <a:lstStyle/>
          <a:p>
            <a:r>
              <a:rPr lang="en-US" sz="800" dirty="0">
                <a:solidFill>
                  <a:schemeClr val="bg1">
                    <a:lumMod val="50000"/>
                  </a:schemeClr>
                </a:solidFill>
              </a:rPr>
              <a:t>Source: </a:t>
            </a:r>
            <a:r>
              <a:rPr lang="en-US" sz="800" dirty="0" err="1">
                <a:solidFill>
                  <a:schemeClr val="bg1">
                    <a:lumMod val="50000"/>
                  </a:schemeClr>
                </a:solidFill>
              </a:rPr>
              <a:t>Pixabay</a:t>
            </a:r>
            <a:endParaRPr lang="en-US" sz="800" dirty="0">
              <a:solidFill>
                <a:schemeClr val="bg1">
                  <a:lumMod val="50000"/>
                </a:schemeClr>
              </a:solidFill>
            </a:endParaRPr>
          </a:p>
        </p:txBody>
      </p:sp>
      <p:sp>
        <p:nvSpPr>
          <p:cNvPr id="15" name="TextBox 14">
            <a:extLst>
              <a:ext uri="{FF2B5EF4-FFF2-40B4-BE49-F238E27FC236}">
                <a16:creationId xmlns:a16="http://schemas.microsoft.com/office/drawing/2014/main" id="{816E875E-4A58-F047-BA55-39AC1E9E9621}"/>
              </a:ext>
            </a:extLst>
          </p:cNvPr>
          <p:cNvSpPr txBox="1"/>
          <p:nvPr/>
        </p:nvSpPr>
        <p:spPr>
          <a:xfrm>
            <a:off x="9022104" y="3009813"/>
            <a:ext cx="2743200" cy="317500"/>
          </a:xfrm>
          <a:prstGeom prst="rect">
            <a:avLst/>
          </a:prstGeom>
        </p:spPr>
        <p:txBody>
          <a:bodyPr lIns="0">
            <a:normAutofit/>
          </a:bodyPr>
          <a:lstStyle/>
          <a:p>
            <a:r>
              <a:rPr lang="en-US" sz="800" dirty="0">
                <a:solidFill>
                  <a:schemeClr val="bg1">
                    <a:lumMod val="50000"/>
                  </a:schemeClr>
                </a:solidFill>
              </a:rPr>
              <a:t>Source: </a:t>
            </a:r>
            <a:r>
              <a:rPr lang="en-US" sz="800" dirty="0" err="1">
                <a:solidFill>
                  <a:schemeClr val="bg1">
                    <a:lumMod val="50000"/>
                  </a:schemeClr>
                </a:solidFill>
              </a:rPr>
              <a:t>Pixabay</a:t>
            </a:r>
            <a:r>
              <a:rPr lang="en-US" sz="800" dirty="0">
                <a:solidFill>
                  <a:schemeClr val="bg1">
                    <a:lumMod val="50000"/>
                  </a:schemeClr>
                </a:solidFill>
              </a:rPr>
              <a:t> </a:t>
            </a:r>
          </a:p>
        </p:txBody>
      </p:sp>
    </p:spTree>
    <p:extLst>
      <p:ext uri="{BB962C8B-B14F-4D97-AF65-F5344CB8AC3E}">
        <p14:creationId xmlns:p14="http://schemas.microsoft.com/office/powerpoint/2010/main" val="196256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70E3-AB20-43F2-9DAC-C269FAEFAEAB}"/>
              </a:ext>
            </a:extLst>
          </p:cNvPr>
          <p:cNvSpPr>
            <a:spLocks noGrp="1"/>
          </p:cNvSpPr>
          <p:nvPr>
            <p:ph type="title"/>
          </p:nvPr>
        </p:nvSpPr>
        <p:spPr>
          <a:xfrm>
            <a:off x="838200" y="566621"/>
            <a:ext cx="10515600" cy="1325563"/>
          </a:xfrm>
        </p:spPr>
        <p:txBody>
          <a:bodyPr/>
          <a:lstStyle/>
          <a:p>
            <a:r>
              <a:rPr lang="en-AU" dirty="0">
                <a:cs typeface="Calibri"/>
              </a:rPr>
              <a:t>Video</a:t>
            </a:r>
            <a:endParaRPr lang="en-AU" dirty="0"/>
          </a:p>
        </p:txBody>
      </p:sp>
      <p:sp>
        <p:nvSpPr>
          <p:cNvPr id="3" name="Content Placeholder 2">
            <a:extLst>
              <a:ext uri="{FF2B5EF4-FFF2-40B4-BE49-F238E27FC236}">
                <a16:creationId xmlns:a16="http://schemas.microsoft.com/office/drawing/2014/main" id="{8D99C1DC-0DDD-44E8-8991-83B92DF21683}"/>
              </a:ext>
            </a:extLst>
          </p:cNvPr>
          <p:cNvSpPr>
            <a:spLocks noGrp="1"/>
          </p:cNvSpPr>
          <p:nvPr>
            <p:ph idx="1"/>
          </p:nvPr>
        </p:nvSpPr>
        <p:spPr>
          <a:xfrm>
            <a:off x="855133" y="1715749"/>
            <a:ext cx="4481688" cy="4158904"/>
          </a:xfrm>
        </p:spPr>
        <p:txBody>
          <a:bodyPr vert="horz" lIns="91440" tIns="45720" rIns="91440" bIns="45720" rtlCol="0" anchor="t">
            <a:normAutofit fontScale="85000" lnSpcReduction="20000"/>
          </a:bodyPr>
          <a:lstStyle/>
          <a:p>
            <a:pPr>
              <a:lnSpc>
                <a:spcPct val="120000"/>
              </a:lnSpc>
            </a:pPr>
            <a:r>
              <a:rPr lang="en-AU" dirty="0">
                <a:cs typeface="Calibri"/>
              </a:rPr>
              <a:t>Watch the video about artificial selection and answer </a:t>
            </a:r>
            <a:br>
              <a:rPr lang="en-AU" dirty="0">
                <a:cs typeface="Calibri"/>
              </a:rPr>
            </a:br>
            <a:r>
              <a:rPr lang="en-AU" dirty="0">
                <a:cs typeface="Calibri"/>
              </a:rPr>
              <a:t>the questions below. The answers will be on the next slide. </a:t>
            </a:r>
            <a:endParaRPr lang="en-US" dirty="0"/>
          </a:p>
          <a:p>
            <a:pPr marL="514350" indent="-514350">
              <a:lnSpc>
                <a:spcPct val="120000"/>
              </a:lnSpc>
              <a:buFont typeface="+mj-lt"/>
              <a:buAutoNum type="arabicPeriod"/>
            </a:pPr>
            <a:r>
              <a:rPr lang="en-AU" dirty="0">
                <a:cs typeface="Calibri"/>
              </a:rPr>
              <a:t>What were some of the positives associated with artificial selection?</a:t>
            </a:r>
          </a:p>
          <a:p>
            <a:pPr marL="514350" indent="-514350">
              <a:lnSpc>
                <a:spcPct val="120000"/>
              </a:lnSpc>
              <a:buFont typeface="+mj-lt"/>
              <a:buAutoNum type="arabicPeriod"/>
            </a:pPr>
            <a:r>
              <a:rPr lang="en-AU" dirty="0">
                <a:cs typeface="Calibri"/>
              </a:rPr>
              <a:t>What were some of the negatives associated with artificial selection? </a:t>
            </a:r>
          </a:p>
        </p:txBody>
      </p:sp>
      <p:pic>
        <p:nvPicPr>
          <p:cNvPr id="4" name="Recorded Sound">
            <a:hlinkClick r:id="" action="ppaction://media"/>
            <a:extLst>
              <a:ext uri="{FF2B5EF4-FFF2-40B4-BE49-F238E27FC236}">
                <a16:creationId xmlns:a16="http://schemas.microsoft.com/office/drawing/2014/main" id="{FD03A1D4-8967-4B1A-8922-7E6D54B6C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pic>
        <p:nvPicPr>
          <p:cNvPr id="5" name="Online Media 4" title="Selective Breeding | Evolution | Biology | FuseSchool">
            <a:hlinkClick r:id="" action="ppaction://media"/>
            <a:extLst>
              <a:ext uri="{FF2B5EF4-FFF2-40B4-BE49-F238E27FC236}">
                <a16:creationId xmlns:a16="http://schemas.microsoft.com/office/drawing/2014/main" id="{8BB4CAF2-C700-4728-A8D1-ADEAC7C51923}"/>
              </a:ext>
            </a:extLst>
          </p:cNvPr>
          <p:cNvPicPr>
            <a:picLocks noRot="1" noChangeAspect="1"/>
          </p:cNvPicPr>
          <p:nvPr>
            <a:videoFile r:link="rId3"/>
          </p:nvPr>
        </p:nvPicPr>
        <p:blipFill>
          <a:blip r:embed="rId6"/>
          <a:stretch>
            <a:fillRect/>
          </a:stretch>
        </p:blipFill>
        <p:spPr>
          <a:xfrm>
            <a:off x="5717550" y="1728567"/>
            <a:ext cx="5407377" cy="3455811"/>
          </a:xfrm>
          <a:prstGeom prst="rect">
            <a:avLst/>
          </a:prstGeom>
        </p:spPr>
      </p:pic>
      <p:sp>
        <p:nvSpPr>
          <p:cNvPr id="7" name="TextBox 6">
            <a:extLst>
              <a:ext uri="{FF2B5EF4-FFF2-40B4-BE49-F238E27FC236}">
                <a16:creationId xmlns:a16="http://schemas.microsoft.com/office/drawing/2014/main" id="{2E594C2C-47BE-4995-AABE-9FE16E19A000}"/>
              </a:ext>
            </a:extLst>
          </p:cNvPr>
          <p:cNvSpPr txBox="1"/>
          <p:nvPr/>
        </p:nvSpPr>
        <p:spPr>
          <a:xfrm>
            <a:off x="5717550" y="5205894"/>
            <a:ext cx="4556607" cy="338554"/>
          </a:xfrm>
          <a:prstGeom prst="rect">
            <a:avLst/>
          </a:prstGeom>
          <a:noFill/>
        </p:spPr>
        <p:txBody>
          <a:bodyPr wrap="square" lIns="0" rtlCol="0">
            <a:spAutoFit/>
          </a:bodyPr>
          <a:lstStyle/>
          <a:p>
            <a:r>
              <a:rPr lang="en-AU" sz="800" dirty="0">
                <a:solidFill>
                  <a:schemeClr val="accent5"/>
                </a:solidFill>
              </a:rPr>
              <a:t>Source: </a:t>
            </a:r>
            <a:r>
              <a:rPr lang="en-AU" sz="800" b="0" i="0" dirty="0">
                <a:solidFill>
                  <a:schemeClr val="accent5"/>
                </a:solidFill>
                <a:effectLst/>
              </a:rPr>
              <a:t>Selective Breeding | Evolution | Biology  on YouTube (Fuse School – Global Education</a:t>
            </a:r>
            <a:r>
              <a:rPr lang="en-AU" sz="800" dirty="0">
                <a:solidFill>
                  <a:schemeClr val="accent5"/>
                </a:solidFill>
              </a:rPr>
              <a:t>, 2017)</a:t>
            </a:r>
          </a:p>
          <a:p>
            <a:r>
              <a:rPr lang="en-AU" sz="800" kern="1200" dirty="0">
                <a:solidFill>
                  <a:schemeClr val="accent5"/>
                </a:solidFill>
                <a:effectLst/>
                <a:ea typeface="Times New Roman" panose="02020603050405020304" pitchFamily="18" charset="0"/>
                <a:cs typeface="Times New Roman" panose="02020603050405020304" pitchFamily="18" charset="0"/>
              </a:rPr>
              <a:t>For your safety, watch this video in the slideshow without accessing YouTube.</a:t>
            </a:r>
            <a:endParaRPr lang="en-AU" sz="800" dirty="0">
              <a:solidFill>
                <a:schemeClr val="accent5"/>
              </a:solidFill>
              <a:effectLst/>
              <a:ea typeface="Times New Roman" panose="02020603050405020304" pitchFamily="18" charset="0"/>
            </a:endParaRPr>
          </a:p>
        </p:txBody>
      </p:sp>
    </p:spTree>
    <p:extLst>
      <p:ext uri="{BB962C8B-B14F-4D97-AF65-F5344CB8AC3E}">
        <p14:creationId xmlns:p14="http://schemas.microsoft.com/office/powerpoint/2010/main" val="10584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3D240-F61F-47E7-A19B-46B3D8D4A7A9}">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8b115c3-459a-455f-9491-f822ae48e207"/>
    <ds:schemaRef ds:uri="http://purl.org/dc/elements/1.1/"/>
    <ds:schemaRef ds:uri="http://schemas.microsoft.com/office/2006/metadata/properties"/>
    <ds:schemaRef ds:uri="aac12812-9f3c-4df2-849d-85f1199e22b9"/>
    <ds:schemaRef ds:uri="http://www.w3.org/XML/1998/namespace"/>
  </ds:schemaRefs>
</ds:datastoreItem>
</file>

<file path=customXml/itemProps2.xml><?xml version="1.0" encoding="utf-8"?>
<ds:datastoreItem xmlns:ds="http://schemas.openxmlformats.org/officeDocument/2006/customXml" ds:itemID="{988958A5-E70E-4625-9765-10C23836EA9C}">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917EAF-C323-4B18-B558-31F82BDF77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TotalTime>
  <Words>610</Words>
  <Application>Microsoft Office PowerPoint</Application>
  <PresentationFormat>Widescreen</PresentationFormat>
  <Paragraphs>44</Paragraphs>
  <Slides>14</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Segoe UI</vt:lpstr>
      <vt:lpstr>Office Theme</vt:lpstr>
      <vt:lpstr>Year 10</vt:lpstr>
      <vt:lpstr>PowerPoint Presentation</vt:lpstr>
      <vt:lpstr>Lesson 11: challenge answer</vt:lpstr>
      <vt:lpstr>Learning intention</vt:lpstr>
      <vt:lpstr>You will need</vt:lpstr>
      <vt:lpstr>Key terms</vt:lpstr>
      <vt:lpstr>Positives of artificial selection</vt:lpstr>
      <vt:lpstr>Negatives of artificial selection </vt:lpstr>
      <vt:lpstr>Video</vt:lpstr>
      <vt:lpstr>Answers</vt:lpstr>
      <vt:lpstr>Summary</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science lesson 12 – positives and negatives of artificial selection</dc:title>
  <dc:creator>Department for Education</dc:creator>
  <cp:lastModifiedBy>Blackwell, Elyse (Education)</cp:lastModifiedBy>
  <cp:revision>31</cp:revision>
  <dcterms:created xsi:type="dcterms:W3CDTF">2022-01-13T00:58:01Z</dcterms:created>
  <dcterms:modified xsi:type="dcterms:W3CDTF">2022-04-05T01:01:38Z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