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0"/>
  </p:notesMasterIdLst>
  <p:sldIdLst>
    <p:sldId id="268" r:id="rId5"/>
    <p:sldId id="264" r:id="rId6"/>
    <p:sldId id="296" r:id="rId7"/>
    <p:sldId id="305" r:id="rId8"/>
    <p:sldId id="289" r:id="rId9"/>
    <p:sldId id="286" r:id="rId10"/>
    <p:sldId id="300" r:id="rId11"/>
    <p:sldId id="308" r:id="rId12"/>
    <p:sldId id="309" r:id="rId13"/>
    <p:sldId id="310" r:id="rId14"/>
    <p:sldId id="312" r:id="rId15"/>
    <p:sldId id="311" r:id="rId16"/>
    <p:sldId id="313" r:id="rId17"/>
    <p:sldId id="314" r:id="rId18"/>
    <p:sldId id="315" r:id="rId19"/>
    <p:sldId id="317" r:id="rId20"/>
    <p:sldId id="318" r:id="rId21"/>
    <p:sldId id="319" r:id="rId22"/>
    <p:sldId id="320" r:id="rId23"/>
    <p:sldId id="321" r:id="rId24"/>
    <p:sldId id="322" r:id="rId25"/>
    <p:sldId id="306" r:id="rId26"/>
    <p:sldId id="295" r:id="rId27"/>
    <p:sldId id="307" r:id="rId28"/>
    <p:sldId id="285"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619" userDrawn="1">
          <p15:clr>
            <a:srgbClr val="A4A3A4"/>
          </p15:clr>
        </p15:guide>
        <p15:guide id="3" pos="7015" userDrawn="1">
          <p15:clr>
            <a:srgbClr val="A4A3A4"/>
          </p15:clr>
        </p15:guide>
        <p15:guide id="4" orient="horz" pos="1344" userDrawn="1">
          <p15:clr>
            <a:srgbClr val="A4A3A4"/>
          </p15:clr>
        </p15:guide>
        <p15:guide id="5" pos="7333" userDrawn="1">
          <p15:clr>
            <a:srgbClr val="A4A3A4"/>
          </p15:clr>
        </p15:guide>
        <p15:guide id="6" orient="horz" pos="822"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aynes, Christine (Curriculum Policy and Standards)" initials="HC(PaS" lastIdx="2" clrIdx="0">
    <p:extLst>
      <p:ext uri="{19B8F6BF-5375-455C-9EA6-DF929625EA0E}">
        <p15:presenceInfo xmlns:p15="http://schemas.microsoft.com/office/powerpoint/2012/main" userId="S::Christine.Haynes489@schools.sa.edu.au::2dd8b7cc-5a2d-458d-ba77-577fb585e483" providerId="AD"/>
      </p:ext>
    </p:extLst>
  </p:cmAuthor>
  <p:cmAuthor id="2" name="Chiera-Macchia, Antonella (Curriculum Support - Secondary)" initials="CMA(SS" lastIdx="11" clrIdx="1">
    <p:extLst>
      <p:ext uri="{19B8F6BF-5375-455C-9EA6-DF929625EA0E}">
        <p15:presenceInfo xmlns:p15="http://schemas.microsoft.com/office/powerpoint/2012/main" userId="S::Antonella.Chiera280@schools.sa.edu.au::3eadea46-c5af-4a1f-aa0a-de3265ddb58e" providerId="AD"/>
      </p:ext>
    </p:extLst>
  </p:cmAuthor>
  <p:cmAuthor id="3" name="Cannon, Jessica (Curriculum Support - Secondary)" initials="CJ(SS" lastIdx="10" clrIdx="2">
    <p:extLst>
      <p:ext uri="{19B8F6BF-5375-455C-9EA6-DF929625EA0E}">
        <p15:presenceInfo xmlns:p15="http://schemas.microsoft.com/office/powerpoint/2012/main" userId="Cannon, Jessica (Curriculum Support - Secondary)" providerId="None"/>
      </p:ext>
    </p:extLst>
  </p:cmAuthor>
  <p:cmAuthor id="4" name="Cannon, Jessica (Curriculum Support - Secondary)" initials="CS" lastIdx="1" clrIdx="3">
    <p:extLst>
      <p:ext uri="{19B8F6BF-5375-455C-9EA6-DF929625EA0E}">
        <p15:presenceInfo xmlns:p15="http://schemas.microsoft.com/office/powerpoint/2012/main" userId="S::jessica.cannon323@schools.sa.edu.au::75629fe3-9073-4ef2-8469-dcb26a5dc66b" providerId="AD"/>
      </p:ext>
    </p:extLst>
  </p:cmAuthor>
  <p:cmAuthor id="5" name="Osbourne, Lawrina (Curriculum Support - Secondary)" initials="OL(SS" lastIdx="1" clrIdx="4">
    <p:extLst>
      <p:ext uri="{19B8F6BF-5375-455C-9EA6-DF929625EA0E}">
        <p15:presenceInfo xmlns:p15="http://schemas.microsoft.com/office/powerpoint/2012/main" userId="Osbourne, Lawrina (Curriculum Support - Secondary)" providerId="None"/>
      </p:ext>
    </p:extLst>
  </p:cmAuthor>
  <p:cmAuthor id="6" name="Jessica Cannon" initials="JC" lastIdx="2" clrIdx="5">
    <p:extLst>
      <p:ext uri="{19B8F6BF-5375-455C-9EA6-DF929625EA0E}">
        <p15:presenceInfo xmlns:p15="http://schemas.microsoft.com/office/powerpoint/2012/main" userId="Jessica Canno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97A80"/>
    <a:srgbClr val="B9B9BB"/>
    <a:srgbClr val="CDCDCD"/>
    <a:srgbClr val="359C9B"/>
    <a:srgbClr val="35777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545104E-76D8-4451-9814-B2138D0C1CBC}" v="23" dt="2022-05-11T04:53:18.902"/>
    <p1510:client id="{A01B39C4-FA7D-4538-82ED-1F91168575DB}" v="23" dt="2022-05-11T05:58:39.426"/>
    <p1510:client id="{B1E7C1CA-A662-4011-95CB-4A245030D77D}" v="152" vWet="154" dt="2022-05-11T04:53:05.888"/>
    <p1510:client id="{D2840F27-5002-42BE-A334-5F9892F77216}" v="2" dt="2022-05-12T01:43:45.051"/>
  </p1510:revLst>
</p1510:revInfo>
</file>

<file path=ppt/tableStyles.xml><?xml version="1.0" encoding="utf-8"?>
<a:tblStyleLst xmlns:a="http://schemas.openxmlformats.org/drawingml/2006/main" def="{21E4AEA4-8DFA-4A89-87EB-49C32662AFE0}">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22" d="100"/>
          <a:sy n="122" d="100"/>
        </p:scale>
        <p:origin x="114" y="126"/>
      </p:cViewPr>
      <p:guideLst>
        <p:guide orient="horz" pos="2160"/>
        <p:guide pos="619"/>
        <p:guide pos="7015"/>
        <p:guide orient="horz" pos="1344"/>
        <p:guide pos="7333"/>
        <p:guide orient="horz" pos="822"/>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ate, Alyssa (Curriculum Policy and Standards)" userId="77e14b60-a0bf-47ab-8079-d09d0be0dd46" providerId="ADAL" clId="{A01B39C4-FA7D-4538-82ED-1F91168575DB}"/>
    <pc:docChg chg="undo redo custSel modSld">
      <pc:chgData name="Late, Alyssa (Curriculum Policy and Standards)" userId="77e14b60-a0bf-47ab-8079-d09d0be0dd46" providerId="ADAL" clId="{A01B39C4-FA7D-4538-82ED-1F91168575DB}" dt="2022-05-12T01:21:40.245" v="401" actId="20577"/>
      <pc:docMkLst>
        <pc:docMk/>
      </pc:docMkLst>
      <pc:sldChg chg="modSp mod">
        <pc:chgData name="Late, Alyssa (Curriculum Policy and Standards)" userId="77e14b60-a0bf-47ab-8079-d09d0be0dd46" providerId="ADAL" clId="{A01B39C4-FA7D-4538-82ED-1F91168575DB}" dt="2022-05-11T05:48:10.430" v="58" actId="1036"/>
        <pc:sldMkLst>
          <pc:docMk/>
          <pc:sldMk cId="4260628335" sldId="286"/>
        </pc:sldMkLst>
        <pc:spChg chg="mod">
          <ac:chgData name="Late, Alyssa (Curriculum Policy and Standards)" userId="77e14b60-a0bf-47ab-8079-d09d0be0dd46" providerId="ADAL" clId="{A01B39C4-FA7D-4538-82ED-1F91168575DB}" dt="2022-05-11T05:48:05.239" v="46" actId="1035"/>
          <ac:spMkLst>
            <pc:docMk/>
            <pc:sldMk cId="4260628335" sldId="286"/>
            <ac:spMk id="2" creationId="{D04B11CB-A4AA-4BB3-AE5A-874E462C0F69}"/>
          </ac:spMkLst>
        </pc:spChg>
        <pc:spChg chg="mod">
          <ac:chgData name="Late, Alyssa (Curriculum Policy and Standards)" userId="77e14b60-a0bf-47ab-8079-d09d0be0dd46" providerId="ADAL" clId="{A01B39C4-FA7D-4538-82ED-1F91168575DB}" dt="2022-05-11T05:48:10.430" v="58" actId="1036"/>
          <ac:spMkLst>
            <pc:docMk/>
            <pc:sldMk cId="4260628335" sldId="286"/>
            <ac:spMk id="3" creationId="{AB9BDBB3-B0CB-4293-95C9-DF9D3FA6EE67}"/>
          </ac:spMkLst>
        </pc:spChg>
      </pc:sldChg>
      <pc:sldChg chg="modSp mod">
        <pc:chgData name="Late, Alyssa (Curriculum Policy and Standards)" userId="77e14b60-a0bf-47ab-8079-d09d0be0dd46" providerId="ADAL" clId="{A01B39C4-FA7D-4538-82ED-1F91168575DB}" dt="2022-05-11T05:47:58.357" v="42" actId="14100"/>
        <pc:sldMkLst>
          <pc:docMk/>
          <pc:sldMk cId="994970659" sldId="289"/>
        </pc:sldMkLst>
        <pc:spChg chg="mod">
          <ac:chgData name="Late, Alyssa (Curriculum Policy and Standards)" userId="77e14b60-a0bf-47ab-8079-d09d0be0dd46" providerId="ADAL" clId="{A01B39C4-FA7D-4538-82ED-1F91168575DB}" dt="2022-05-11T05:43:53.923" v="17" actId="1035"/>
          <ac:spMkLst>
            <pc:docMk/>
            <pc:sldMk cId="994970659" sldId="289"/>
            <ac:spMk id="2" creationId="{D04B11CB-A4AA-4BB3-AE5A-874E462C0F69}"/>
          </ac:spMkLst>
        </pc:spChg>
        <pc:spChg chg="mod">
          <ac:chgData name="Late, Alyssa (Curriculum Policy and Standards)" userId="77e14b60-a0bf-47ab-8079-d09d0be0dd46" providerId="ADAL" clId="{A01B39C4-FA7D-4538-82ED-1F91168575DB}" dt="2022-05-11T05:47:58.357" v="42" actId="14100"/>
          <ac:spMkLst>
            <pc:docMk/>
            <pc:sldMk cId="994970659" sldId="289"/>
            <ac:spMk id="3" creationId="{AB9BDBB3-B0CB-4293-95C9-DF9D3FA6EE67}"/>
          </ac:spMkLst>
        </pc:spChg>
      </pc:sldChg>
      <pc:sldChg chg="modSp mod">
        <pc:chgData name="Late, Alyssa (Curriculum Policy and Standards)" userId="77e14b60-a0bf-47ab-8079-d09d0be0dd46" providerId="ADAL" clId="{A01B39C4-FA7D-4538-82ED-1F91168575DB}" dt="2022-05-12T00:23:05.981" v="398" actId="20577"/>
        <pc:sldMkLst>
          <pc:docMk/>
          <pc:sldMk cId="3249534116" sldId="295"/>
        </pc:sldMkLst>
        <pc:spChg chg="mod">
          <ac:chgData name="Late, Alyssa (Curriculum Policy and Standards)" userId="77e14b60-a0bf-47ab-8079-d09d0be0dd46" providerId="ADAL" clId="{A01B39C4-FA7D-4538-82ED-1F91168575DB}" dt="2022-05-11T05:59:31.924" v="349" actId="1038"/>
          <ac:spMkLst>
            <pc:docMk/>
            <pc:sldMk cId="3249534116" sldId="295"/>
            <ac:spMk id="2" creationId="{D04B11CB-A4AA-4BB3-AE5A-874E462C0F69}"/>
          </ac:spMkLst>
        </pc:spChg>
        <pc:graphicFrameChg chg="mod modGraphic">
          <ac:chgData name="Late, Alyssa (Curriculum Policy and Standards)" userId="77e14b60-a0bf-47ab-8079-d09d0be0dd46" providerId="ADAL" clId="{A01B39C4-FA7D-4538-82ED-1F91168575DB}" dt="2022-05-12T00:23:05.981" v="398" actId="20577"/>
          <ac:graphicFrameMkLst>
            <pc:docMk/>
            <pc:sldMk cId="3249534116" sldId="295"/>
            <ac:graphicFrameMk id="4" creationId="{B5318BBD-53DA-41F8-8168-B2887747DCA0}"/>
          </ac:graphicFrameMkLst>
        </pc:graphicFrameChg>
      </pc:sldChg>
      <pc:sldChg chg="modSp mod">
        <pc:chgData name="Late, Alyssa (Curriculum Policy and Standards)" userId="77e14b60-a0bf-47ab-8079-d09d0be0dd46" providerId="ADAL" clId="{A01B39C4-FA7D-4538-82ED-1F91168575DB}" dt="2022-05-12T01:21:40.245" v="401" actId="20577"/>
        <pc:sldMkLst>
          <pc:docMk/>
          <pc:sldMk cId="165420269" sldId="296"/>
        </pc:sldMkLst>
        <pc:spChg chg="mod">
          <ac:chgData name="Late, Alyssa (Curriculum Policy and Standards)" userId="77e14b60-a0bf-47ab-8079-d09d0be0dd46" providerId="ADAL" clId="{A01B39C4-FA7D-4538-82ED-1F91168575DB}" dt="2022-05-12T01:21:40.245" v="401" actId="20577"/>
          <ac:spMkLst>
            <pc:docMk/>
            <pc:sldMk cId="165420269" sldId="296"/>
            <ac:spMk id="3" creationId="{AB9BDBB3-B0CB-4293-95C9-DF9D3FA6EE67}"/>
          </ac:spMkLst>
        </pc:spChg>
      </pc:sldChg>
      <pc:sldChg chg="modSp mod">
        <pc:chgData name="Late, Alyssa (Curriculum Policy and Standards)" userId="77e14b60-a0bf-47ab-8079-d09d0be0dd46" providerId="ADAL" clId="{A01B39C4-FA7D-4538-82ED-1F91168575DB}" dt="2022-05-11T05:48:36.222" v="70" actId="14100"/>
        <pc:sldMkLst>
          <pc:docMk/>
          <pc:sldMk cId="1412376001" sldId="300"/>
        </pc:sldMkLst>
        <pc:spChg chg="mod">
          <ac:chgData name="Late, Alyssa (Curriculum Policy and Standards)" userId="77e14b60-a0bf-47ab-8079-d09d0be0dd46" providerId="ADAL" clId="{A01B39C4-FA7D-4538-82ED-1F91168575DB}" dt="2022-05-11T05:48:14.537" v="66" actId="1035"/>
          <ac:spMkLst>
            <pc:docMk/>
            <pc:sldMk cId="1412376001" sldId="300"/>
            <ac:spMk id="4" creationId="{0447205D-EE3D-4295-B21C-C148D8E5382B}"/>
          </ac:spMkLst>
        </pc:spChg>
        <pc:graphicFrameChg chg="mod modGraphic">
          <ac:chgData name="Late, Alyssa (Curriculum Policy and Standards)" userId="77e14b60-a0bf-47ab-8079-d09d0be0dd46" providerId="ADAL" clId="{A01B39C4-FA7D-4538-82ED-1F91168575DB}" dt="2022-05-11T05:48:36.222" v="70" actId="14100"/>
          <ac:graphicFrameMkLst>
            <pc:docMk/>
            <pc:sldMk cId="1412376001" sldId="300"/>
            <ac:graphicFrameMk id="7" creationId="{303E8F3F-6023-4CFA-A275-9A8B2063E98E}"/>
          </ac:graphicFrameMkLst>
        </pc:graphicFrameChg>
      </pc:sldChg>
      <pc:sldChg chg="modSp mod">
        <pc:chgData name="Late, Alyssa (Curriculum Policy and Standards)" userId="77e14b60-a0bf-47ab-8079-d09d0be0dd46" providerId="ADAL" clId="{A01B39C4-FA7D-4538-82ED-1F91168575DB}" dt="2022-05-11T05:43:49.287" v="11" actId="1038"/>
        <pc:sldMkLst>
          <pc:docMk/>
          <pc:sldMk cId="4042789570" sldId="305"/>
        </pc:sldMkLst>
        <pc:spChg chg="mod">
          <ac:chgData name="Late, Alyssa (Curriculum Policy and Standards)" userId="77e14b60-a0bf-47ab-8079-d09d0be0dd46" providerId="ADAL" clId="{A01B39C4-FA7D-4538-82ED-1F91168575DB}" dt="2022-05-11T05:43:49.287" v="11" actId="1038"/>
          <ac:spMkLst>
            <pc:docMk/>
            <pc:sldMk cId="4042789570" sldId="305"/>
            <ac:spMk id="6" creationId="{93AD2841-3E8D-446F-9251-B5A370F4EBF0}"/>
          </ac:spMkLst>
        </pc:spChg>
      </pc:sldChg>
      <pc:sldChg chg="addSp delSp modSp mod addAnim delAnim">
        <pc:chgData name="Late, Alyssa (Curriculum Policy and Standards)" userId="77e14b60-a0bf-47ab-8079-d09d0be0dd46" providerId="ADAL" clId="{A01B39C4-FA7D-4538-82ED-1F91168575DB}" dt="2022-05-11T05:59:23.128" v="343" actId="113"/>
        <pc:sldMkLst>
          <pc:docMk/>
          <pc:sldMk cId="3704442615" sldId="306"/>
        </pc:sldMkLst>
        <pc:spChg chg="mod">
          <ac:chgData name="Late, Alyssa (Curriculum Policy and Standards)" userId="77e14b60-a0bf-47ab-8079-d09d0be0dd46" providerId="ADAL" clId="{A01B39C4-FA7D-4538-82ED-1F91168575DB}" dt="2022-05-11T05:57:13.811" v="314" actId="1038"/>
          <ac:spMkLst>
            <pc:docMk/>
            <pc:sldMk cId="3704442615" sldId="306"/>
            <ac:spMk id="2" creationId="{D04B11CB-A4AA-4BB3-AE5A-874E462C0F69}"/>
          </ac:spMkLst>
        </pc:spChg>
        <pc:spChg chg="mod">
          <ac:chgData name="Late, Alyssa (Curriculum Policy and Standards)" userId="77e14b60-a0bf-47ab-8079-d09d0be0dd46" providerId="ADAL" clId="{A01B39C4-FA7D-4538-82ED-1F91168575DB}" dt="2022-05-11T05:59:23.128" v="343" actId="113"/>
          <ac:spMkLst>
            <pc:docMk/>
            <pc:sldMk cId="3704442615" sldId="306"/>
            <ac:spMk id="7" creationId="{DCF06C80-38AB-4295-8CF3-5FD78B26F381}"/>
          </ac:spMkLst>
        </pc:spChg>
        <pc:grpChg chg="add del">
          <ac:chgData name="Late, Alyssa (Curriculum Policy and Standards)" userId="77e14b60-a0bf-47ab-8079-d09d0be0dd46" providerId="ADAL" clId="{A01B39C4-FA7D-4538-82ED-1F91168575DB}" dt="2022-05-11T05:59:11.826" v="334" actId="478"/>
          <ac:grpSpMkLst>
            <pc:docMk/>
            <pc:sldMk cId="3704442615" sldId="306"/>
            <ac:grpSpMk id="8" creationId="{2D2FE024-4CEF-4F24-85EA-FE1BB58C815E}"/>
          </ac:grpSpMkLst>
        </pc:grpChg>
        <pc:graphicFrameChg chg="mod">
          <ac:chgData name="Late, Alyssa (Curriculum Policy and Standards)" userId="77e14b60-a0bf-47ab-8079-d09d0be0dd46" providerId="ADAL" clId="{A01B39C4-FA7D-4538-82ED-1F91168575DB}" dt="2022-05-11T05:58:39.426" v="332" actId="207"/>
          <ac:graphicFrameMkLst>
            <pc:docMk/>
            <pc:sldMk cId="3704442615" sldId="306"/>
            <ac:graphicFrameMk id="5" creationId="{4320AE68-734D-46A6-B3AE-C559881B6367}"/>
          </ac:graphicFrameMkLst>
        </pc:graphicFrameChg>
      </pc:sldChg>
      <pc:sldChg chg="modSp mod">
        <pc:chgData name="Late, Alyssa (Curriculum Policy and Standards)" userId="77e14b60-a0bf-47ab-8079-d09d0be0dd46" providerId="ADAL" clId="{A01B39C4-FA7D-4538-82ED-1F91168575DB}" dt="2022-05-11T05:48:49.823" v="77" actId="1038"/>
        <pc:sldMkLst>
          <pc:docMk/>
          <pc:sldMk cId="1368916187" sldId="308"/>
        </pc:sldMkLst>
        <pc:spChg chg="mod">
          <ac:chgData name="Late, Alyssa (Curriculum Policy and Standards)" userId="77e14b60-a0bf-47ab-8079-d09d0be0dd46" providerId="ADAL" clId="{A01B39C4-FA7D-4538-82ED-1F91168575DB}" dt="2022-05-11T05:48:40.790" v="73" actId="1035"/>
          <ac:spMkLst>
            <pc:docMk/>
            <pc:sldMk cId="1368916187" sldId="308"/>
            <ac:spMk id="2" creationId="{3AC27158-4122-4F17-91AF-6D50FE282ED2}"/>
          </ac:spMkLst>
        </pc:spChg>
        <pc:spChg chg="mod">
          <ac:chgData name="Late, Alyssa (Curriculum Policy and Standards)" userId="77e14b60-a0bf-47ab-8079-d09d0be0dd46" providerId="ADAL" clId="{A01B39C4-FA7D-4538-82ED-1F91168575DB}" dt="2022-05-11T05:48:49.823" v="77" actId="1038"/>
          <ac:spMkLst>
            <pc:docMk/>
            <pc:sldMk cId="1368916187" sldId="308"/>
            <ac:spMk id="3" creationId="{91EB5313-909D-473C-92E7-AE62CC9BF3A6}"/>
          </ac:spMkLst>
        </pc:spChg>
      </pc:sldChg>
      <pc:sldChg chg="modSp mod">
        <pc:chgData name="Late, Alyssa (Curriculum Policy and Standards)" userId="77e14b60-a0bf-47ab-8079-d09d0be0dd46" providerId="ADAL" clId="{A01B39C4-FA7D-4538-82ED-1F91168575DB}" dt="2022-05-11T05:49:00.486" v="81" actId="1038"/>
        <pc:sldMkLst>
          <pc:docMk/>
          <pc:sldMk cId="3906866732" sldId="309"/>
        </pc:sldMkLst>
        <pc:spChg chg="mod">
          <ac:chgData name="Late, Alyssa (Curriculum Policy and Standards)" userId="77e14b60-a0bf-47ab-8079-d09d0be0dd46" providerId="ADAL" clId="{A01B39C4-FA7D-4538-82ED-1F91168575DB}" dt="2022-05-11T05:49:00.486" v="81" actId="1038"/>
          <ac:spMkLst>
            <pc:docMk/>
            <pc:sldMk cId="3906866732" sldId="309"/>
            <ac:spMk id="2" creationId="{9BE01F8C-6BA3-44B3-817C-771159158B3F}"/>
          </ac:spMkLst>
        </pc:spChg>
      </pc:sldChg>
      <pc:sldChg chg="modSp mod">
        <pc:chgData name="Late, Alyssa (Curriculum Policy and Standards)" userId="77e14b60-a0bf-47ab-8079-d09d0be0dd46" providerId="ADAL" clId="{A01B39C4-FA7D-4538-82ED-1F91168575DB}" dt="2022-05-11T05:49:52.928" v="98" actId="14100"/>
        <pc:sldMkLst>
          <pc:docMk/>
          <pc:sldMk cId="3162396047" sldId="310"/>
        </pc:sldMkLst>
        <pc:spChg chg="mod">
          <ac:chgData name="Late, Alyssa (Curriculum Policy and Standards)" userId="77e14b60-a0bf-47ab-8079-d09d0be0dd46" providerId="ADAL" clId="{A01B39C4-FA7D-4538-82ED-1F91168575DB}" dt="2022-05-11T05:49:12.495" v="88" actId="1035"/>
          <ac:spMkLst>
            <pc:docMk/>
            <pc:sldMk cId="3162396047" sldId="310"/>
            <ac:spMk id="2" creationId="{9BE01F8C-6BA3-44B3-817C-771159158B3F}"/>
          </ac:spMkLst>
        </pc:spChg>
        <pc:graphicFrameChg chg="mod modGraphic">
          <ac:chgData name="Late, Alyssa (Curriculum Policy and Standards)" userId="77e14b60-a0bf-47ab-8079-d09d0be0dd46" providerId="ADAL" clId="{A01B39C4-FA7D-4538-82ED-1F91168575DB}" dt="2022-05-11T05:49:52.928" v="98" actId="14100"/>
          <ac:graphicFrameMkLst>
            <pc:docMk/>
            <pc:sldMk cId="3162396047" sldId="310"/>
            <ac:graphicFrameMk id="3" creationId="{94C27057-002E-42E5-99F8-ED0011837975}"/>
          </ac:graphicFrameMkLst>
        </pc:graphicFrameChg>
      </pc:sldChg>
      <pc:sldChg chg="modSp mod">
        <pc:chgData name="Late, Alyssa (Curriculum Policy and Standards)" userId="77e14b60-a0bf-47ab-8079-d09d0be0dd46" providerId="ADAL" clId="{A01B39C4-FA7D-4538-82ED-1F91168575DB}" dt="2022-05-11T05:50:18.653" v="126" actId="14100"/>
        <pc:sldMkLst>
          <pc:docMk/>
          <pc:sldMk cId="1657102836" sldId="311"/>
        </pc:sldMkLst>
        <pc:spChg chg="mod">
          <ac:chgData name="Late, Alyssa (Curriculum Policy and Standards)" userId="77e14b60-a0bf-47ab-8079-d09d0be0dd46" providerId="ADAL" clId="{A01B39C4-FA7D-4538-82ED-1F91168575DB}" dt="2022-05-11T05:50:09.254" v="123" actId="1035"/>
          <ac:spMkLst>
            <pc:docMk/>
            <pc:sldMk cId="1657102836" sldId="311"/>
            <ac:spMk id="2" creationId="{9BE01F8C-6BA3-44B3-817C-771159158B3F}"/>
          </ac:spMkLst>
        </pc:spChg>
        <pc:graphicFrameChg chg="mod modGraphic">
          <ac:chgData name="Late, Alyssa (Curriculum Policy and Standards)" userId="77e14b60-a0bf-47ab-8079-d09d0be0dd46" providerId="ADAL" clId="{A01B39C4-FA7D-4538-82ED-1F91168575DB}" dt="2022-05-11T05:50:18.653" v="126" actId="14100"/>
          <ac:graphicFrameMkLst>
            <pc:docMk/>
            <pc:sldMk cId="1657102836" sldId="311"/>
            <ac:graphicFrameMk id="3" creationId="{94C27057-002E-42E5-99F8-ED0011837975}"/>
          </ac:graphicFrameMkLst>
        </pc:graphicFrameChg>
      </pc:sldChg>
      <pc:sldChg chg="modSp mod">
        <pc:chgData name="Late, Alyssa (Curriculum Policy and Standards)" userId="77e14b60-a0bf-47ab-8079-d09d0be0dd46" providerId="ADAL" clId="{A01B39C4-FA7D-4538-82ED-1F91168575DB}" dt="2022-05-11T05:50:05.194" v="114" actId="1037"/>
        <pc:sldMkLst>
          <pc:docMk/>
          <pc:sldMk cId="1475337348" sldId="312"/>
        </pc:sldMkLst>
        <pc:spChg chg="mod">
          <ac:chgData name="Late, Alyssa (Curriculum Policy and Standards)" userId="77e14b60-a0bf-47ab-8079-d09d0be0dd46" providerId="ADAL" clId="{A01B39C4-FA7D-4538-82ED-1F91168575DB}" dt="2022-05-11T05:50:05.194" v="114" actId="1037"/>
          <ac:spMkLst>
            <pc:docMk/>
            <pc:sldMk cId="1475337348" sldId="312"/>
            <ac:spMk id="2" creationId="{04F2EA98-E6FC-40EB-8640-B32A02FF10F9}"/>
          </ac:spMkLst>
        </pc:spChg>
        <pc:picChg chg="mod">
          <ac:chgData name="Late, Alyssa (Curriculum Policy and Standards)" userId="77e14b60-a0bf-47ab-8079-d09d0be0dd46" providerId="ADAL" clId="{A01B39C4-FA7D-4538-82ED-1F91168575DB}" dt="2022-05-11T05:49:59.653" v="100" actId="1076"/>
          <ac:picMkLst>
            <pc:docMk/>
            <pc:sldMk cId="1475337348" sldId="312"/>
            <ac:picMk id="6" creationId="{02E51FCC-D7F5-4C0A-BBE1-167332C5DADF}"/>
          </ac:picMkLst>
        </pc:picChg>
      </pc:sldChg>
      <pc:sldChg chg="modSp mod">
        <pc:chgData name="Late, Alyssa (Curriculum Policy and Standards)" userId="77e14b60-a0bf-47ab-8079-d09d0be0dd46" providerId="ADAL" clId="{A01B39C4-FA7D-4538-82ED-1F91168575DB}" dt="2022-05-11T05:50:53.141" v="147" actId="20577"/>
        <pc:sldMkLst>
          <pc:docMk/>
          <pc:sldMk cId="3901908202" sldId="313"/>
        </pc:sldMkLst>
        <pc:spChg chg="mod">
          <ac:chgData name="Late, Alyssa (Curriculum Policy and Standards)" userId="77e14b60-a0bf-47ab-8079-d09d0be0dd46" providerId="ADAL" clId="{A01B39C4-FA7D-4538-82ED-1F91168575DB}" dt="2022-05-11T05:50:41.514" v="135" actId="1037"/>
          <ac:spMkLst>
            <pc:docMk/>
            <pc:sldMk cId="3901908202" sldId="313"/>
            <ac:spMk id="2" creationId="{5A7350FD-1BF2-4983-8429-CDF09EE345A8}"/>
          </ac:spMkLst>
        </pc:spChg>
        <pc:spChg chg="mod">
          <ac:chgData name="Late, Alyssa (Curriculum Policy and Standards)" userId="77e14b60-a0bf-47ab-8079-d09d0be0dd46" providerId="ADAL" clId="{A01B39C4-FA7D-4538-82ED-1F91168575DB}" dt="2022-05-11T05:50:53.141" v="147" actId="20577"/>
          <ac:spMkLst>
            <pc:docMk/>
            <pc:sldMk cId="3901908202" sldId="313"/>
            <ac:spMk id="3" creationId="{058EC2FE-418D-4369-BA43-D5F952D21612}"/>
          </ac:spMkLst>
        </pc:spChg>
      </pc:sldChg>
      <pc:sldChg chg="modSp mod">
        <pc:chgData name="Late, Alyssa (Curriculum Policy and Standards)" userId="77e14b60-a0bf-47ab-8079-d09d0be0dd46" providerId="ADAL" clId="{A01B39C4-FA7D-4538-82ED-1F91168575DB}" dt="2022-05-11T05:54:08.289" v="222" actId="1038"/>
        <pc:sldMkLst>
          <pc:docMk/>
          <pc:sldMk cId="3251501974" sldId="314"/>
        </pc:sldMkLst>
        <pc:spChg chg="mod">
          <ac:chgData name="Late, Alyssa (Curriculum Policy and Standards)" userId="77e14b60-a0bf-47ab-8079-d09d0be0dd46" providerId="ADAL" clId="{A01B39C4-FA7D-4538-82ED-1F91168575DB}" dt="2022-05-11T05:51:01.040" v="157" actId="1036"/>
          <ac:spMkLst>
            <pc:docMk/>
            <pc:sldMk cId="3251501974" sldId="314"/>
            <ac:spMk id="2" creationId="{B4B9D1D2-366A-4D61-BD57-865E14B42642}"/>
          </ac:spMkLst>
        </pc:spChg>
        <pc:spChg chg="mod">
          <ac:chgData name="Late, Alyssa (Curriculum Policy and Standards)" userId="77e14b60-a0bf-47ab-8079-d09d0be0dd46" providerId="ADAL" clId="{A01B39C4-FA7D-4538-82ED-1F91168575DB}" dt="2022-05-11T05:54:08.289" v="222" actId="1038"/>
          <ac:spMkLst>
            <pc:docMk/>
            <pc:sldMk cId="3251501974" sldId="314"/>
            <ac:spMk id="3" creationId="{E1855853-EF15-4DB3-AC9D-9039551E0A35}"/>
          </ac:spMkLst>
        </pc:spChg>
      </pc:sldChg>
      <pc:sldChg chg="modSp mod">
        <pc:chgData name="Late, Alyssa (Curriculum Policy and Standards)" userId="77e14b60-a0bf-47ab-8079-d09d0be0dd46" providerId="ADAL" clId="{A01B39C4-FA7D-4538-82ED-1F91168575DB}" dt="2022-05-11T05:55:35.027" v="238" actId="113"/>
        <pc:sldMkLst>
          <pc:docMk/>
          <pc:sldMk cId="3565309112" sldId="315"/>
        </pc:sldMkLst>
        <pc:spChg chg="mod">
          <ac:chgData name="Late, Alyssa (Curriculum Policy and Standards)" userId="77e14b60-a0bf-47ab-8079-d09d0be0dd46" providerId="ADAL" clId="{A01B39C4-FA7D-4538-82ED-1F91168575DB}" dt="2022-05-11T05:51:17.192" v="163" actId="1037"/>
          <ac:spMkLst>
            <pc:docMk/>
            <pc:sldMk cId="3565309112" sldId="315"/>
            <ac:spMk id="2" creationId="{B4B9D1D2-366A-4D61-BD57-865E14B42642}"/>
          </ac:spMkLst>
        </pc:spChg>
        <pc:spChg chg="mod">
          <ac:chgData name="Late, Alyssa (Curriculum Policy and Standards)" userId="77e14b60-a0bf-47ab-8079-d09d0be0dd46" providerId="ADAL" clId="{A01B39C4-FA7D-4538-82ED-1F91168575DB}" dt="2022-05-11T05:55:35.027" v="238" actId="113"/>
          <ac:spMkLst>
            <pc:docMk/>
            <pc:sldMk cId="3565309112" sldId="315"/>
            <ac:spMk id="3" creationId="{E1855853-EF15-4DB3-AC9D-9039551E0A35}"/>
          </ac:spMkLst>
        </pc:spChg>
      </pc:sldChg>
      <pc:sldChg chg="modSp mod">
        <pc:chgData name="Late, Alyssa (Curriculum Policy and Standards)" userId="77e14b60-a0bf-47ab-8079-d09d0be0dd46" providerId="ADAL" clId="{A01B39C4-FA7D-4538-82ED-1F91168575DB}" dt="2022-05-11T05:55:43.257" v="239" actId="113"/>
        <pc:sldMkLst>
          <pc:docMk/>
          <pc:sldMk cId="2906145705" sldId="317"/>
        </pc:sldMkLst>
        <pc:spChg chg="mod">
          <ac:chgData name="Late, Alyssa (Curriculum Policy and Standards)" userId="77e14b60-a0bf-47ab-8079-d09d0be0dd46" providerId="ADAL" clId="{A01B39C4-FA7D-4538-82ED-1F91168575DB}" dt="2022-05-11T05:51:33.801" v="177" actId="1037"/>
          <ac:spMkLst>
            <pc:docMk/>
            <pc:sldMk cId="2906145705" sldId="317"/>
            <ac:spMk id="2" creationId="{B4B9D1D2-366A-4D61-BD57-865E14B42642}"/>
          </ac:spMkLst>
        </pc:spChg>
        <pc:spChg chg="mod">
          <ac:chgData name="Late, Alyssa (Curriculum Policy and Standards)" userId="77e14b60-a0bf-47ab-8079-d09d0be0dd46" providerId="ADAL" clId="{A01B39C4-FA7D-4538-82ED-1F91168575DB}" dt="2022-05-11T05:55:43.257" v="239" actId="113"/>
          <ac:spMkLst>
            <pc:docMk/>
            <pc:sldMk cId="2906145705" sldId="317"/>
            <ac:spMk id="3" creationId="{E1855853-EF15-4DB3-AC9D-9039551E0A35}"/>
          </ac:spMkLst>
        </pc:spChg>
        <pc:graphicFrameChg chg="mod modGraphic">
          <ac:chgData name="Late, Alyssa (Curriculum Policy and Standards)" userId="77e14b60-a0bf-47ab-8079-d09d0be0dd46" providerId="ADAL" clId="{A01B39C4-FA7D-4538-82ED-1F91168575DB}" dt="2022-05-11T05:52:34.950" v="197" actId="14100"/>
          <ac:graphicFrameMkLst>
            <pc:docMk/>
            <pc:sldMk cId="2906145705" sldId="317"/>
            <ac:graphicFrameMk id="5" creationId="{11CBA2BA-C3E7-4F6E-BB2A-41D7FB8BFBA1}"/>
          </ac:graphicFrameMkLst>
        </pc:graphicFrameChg>
      </pc:sldChg>
      <pc:sldChg chg="modSp mod">
        <pc:chgData name="Late, Alyssa (Curriculum Policy and Standards)" userId="77e14b60-a0bf-47ab-8079-d09d0be0dd46" providerId="ADAL" clId="{A01B39C4-FA7D-4538-82ED-1F91168575DB}" dt="2022-05-11T05:54:35.082" v="226" actId="113"/>
        <pc:sldMkLst>
          <pc:docMk/>
          <pc:sldMk cId="2393841491" sldId="318"/>
        </pc:sldMkLst>
        <pc:spChg chg="mod">
          <ac:chgData name="Late, Alyssa (Curriculum Policy and Standards)" userId="77e14b60-a0bf-47ab-8079-d09d0be0dd46" providerId="ADAL" clId="{A01B39C4-FA7D-4538-82ED-1F91168575DB}" dt="2022-05-11T05:52:48.440" v="202" actId="1038"/>
          <ac:spMkLst>
            <pc:docMk/>
            <pc:sldMk cId="2393841491" sldId="318"/>
            <ac:spMk id="2" creationId="{B4B9D1D2-366A-4D61-BD57-865E14B42642}"/>
          </ac:spMkLst>
        </pc:spChg>
        <pc:graphicFrameChg chg="mod modGraphic">
          <ac:chgData name="Late, Alyssa (Curriculum Policy and Standards)" userId="77e14b60-a0bf-47ab-8079-d09d0be0dd46" providerId="ADAL" clId="{A01B39C4-FA7D-4538-82ED-1F91168575DB}" dt="2022-05-11T05:54:35.082" v="226" actId="113"/>
          <ac:graphicFrameMkLst>
            <pc:docMk/>
            <pc:sldMk cId="2393841491" sldId="318"/>
            <ac:graphicFrameMk id="4" creationId="{19CBC94C-C4F5-4A0A-915C-D779E66927C1}"/>
          </ac:graphicFrameMkLst>
        </pc:graphicFrameChg>
      </pc:sldChg>
      <pc:sldChg chg="modSp mod">
        <pc:chgData name="Late, Alyssa (Curriculum Policy and Standards)" userId="77e14b60-a0bf-47ab-8079-d09d0be0dd46" providerId="ADAL" clId="{A01B39C4-FA7D-4538-82ED-1F91168575DB}" dt="2022-05-11T05:54:33.196" v="225" actId="113"/>
        <pc:sldMkLst>
          <pc:docMk/>
          <pc:sldMk cId="683960164" sldId="319"/>
        </pc:sldMkLst>
        <pc:spChg chg="mod">
          <ac:chgData name="Late, Alyssa (Curriculum Policy and Standards)" userId="77e14b60-a0bf-47ab-8079-d09d0be0dd46" providerId="ADAL" clId="{A01B39C4-FA7D-4538-82ED-1F91168575DB}" dt="2022-05-11T05:53:27.226" v="217" actId="1037"/>
          <ac:spMkLst>
            <pc:docMk/>
            <pc:sldMk cId="683960164" sldId="319"/>
            <ac:spMk id="2" creationId="{B4B9D1D2-366A-4D61-BD57-865E14B42642}"/>
          </ac:spMkLst>
        </pc:spChg>
        <pc:graphicFrameChg chg="mod modGraphic">
          <ac:chgData name="Late, Alyssa (Curriculum Policy and Standards)" userId="77e14b60-a0bf-47ab-8079-d09d0be0dd46" providerId="ADAL" clId="{A01B39C4-FA7D-4538-82ED-1F91168575DB}" dt="2022-05-11T05:54:33.196" v="225" actId="113"/>
          <ac:graphicFrameMkLst>
            <pc:docMk/>
            <pc:sldMk cId="683960164" sldId="319"/>
            <ac:graphicFrameMk id="4" creationId="{57799F1D-F983-42AD-9F7E-685D4DEBBDB1}"/>
          </ac:graphicFrameMkLst>
        </pc:graphicFrameChg>
      </pc:sldChg>
      <pc:sldChg chg="modSp mod">
        <pc:chgData name="Late, Alyssa (Curriculum Policy and Standards)" userId="77e14b60-a0bf-47ab-8079-d09d0be0dd46" providerId="ADAL" clId="{A01B39C4-FA7D-4538-82ED-1F91168575DB}" dt="2022-05-11T05:54:48.664" v="227" actId="20577"/>
        <pc:sldMkLst>
          <pc:docMk/>
          <pc:sldMk cId="4068940860" sldId="320"/>
        </pc:sldMkLst>
        <pc:graphicFrameChg chg="mod modGraphic">
          <ac:chgData name="Late, Alyssa (Curriculum Policy and Standards)" userId="77e14b60-a0bf-47ab-8079-d09d0be0dd46" providerId="ADAL" clId="{A01B39C4-FA7D-4538-82ED-1F91168575DB}" dt="2022-05-11T05:54:48.664" v="227" actId="20577"/>
          <ac:graphicFrameMkLst>
            <pc:docMk/>
            <pc:sldMk cId="4068940860" sldId="320"/>
            <ac:graphicFrameMk id="6" creationId="{B36CBB2A-AC62-4012-83DF-1C6B01BAAF0B}"/>
          </ac:graphicFrameMkLst>
        </pc:graphicFrameChg>
      </pc:sldChg>
      <pc:sldChg chg="modSp mod">
        <pc:chgData name="Late, Alyssa (Curriculum Policy and Standards)" userId="77e14b60-a0bf-47ab-8079-d09d0be0dd46" providerId="ADAL" clId="{A01B39C4-FA7D-4538-82ED-1F91168575DB}" dt="2022-05-11T05:56:51.392" v="306" actId="20577"/>
        <pc:sldMkLst>
          <pc:docMk/>
          <pc:sldMk cId="2068883271" sldId="321"/>
        </pc:sldMkLst>
        <pc:spChg chg="mod">
          <ac:chgData name="Late, Alyssa (Curriculum Policy and Standards)" userId="77e14b60-a0bf-47ab-8079-d09d0be0dd46" providerId="ADAL" clId="{A01B39C4-FA7D-4538-82ED-1F91168575DB}" dt="2022-05-11T05:54:58.770" v="233" actId="1035"/>
          <ac:spMkLst>
            <pc:docMk/>
            <pc:sldMk cId="2068883271" sldId="321"/>
            <ac:spMk id="2" creationId="{1C79BA56-10D5-4D4D-A469-F5FF56E7C7BF}"/>
          </ac:spMkLst>
        </pc:spChg>
        <pc:spChg chg="mod">
          <ac:chgData name="Late, Alyssa (Curriculum Policy and Standards)" userId="77e14b60-a0bf-47ab-8079-d09d0be0dd46" providerId="ADAL" clId="{A01B39C4-FA7D-4538-82ED-1F91168575DB}" dt="2022-05-11T05:56:51.392" v="306" actId="20577"/>
          <ac:spMkLst>
            <pc:docMk/>
            <pc:sldMk cId="2068883271" sldId="321"/>
            <ac:spMk id="3" creationId="{8A59D269-EB23-41A4-91CF-CF27047FA873}"/>
          </ac:spMkLst>
        </pc:spChg>
        <pc:graphicFrameChg chg="mod modGraphic">
          <ac:chgData name="Late, Alyssa (Curriculum Policy and Standards)" userId="77e14b60-a0bf-47ab-8079-d09d0be0dd46" providerId="ADAL" clId="{A01B39C4-FA7D-4538-82ED-1F91168575DB}" dt="2022-05-11T05:56:20.991" v="285" actId="1035"/>
          <ac:graphicFrameMkLst>
            <pc:docMk/>
            <pc:sldMk cId="2068883271" sldId="321"/>
            <ac:graphicFrameMk id="4" creationId="{5D200986-A81A-4C9D-BD22-20364AF19983}"/>
          </ac:graphicFrameMkLst>
        </pc:graphicFrameChg>
      </pc:sldChg>
      <pc:sldChg chg="modSp mod">
        <pc:chgData name="Late, Alyssa (Curriculum Policy and Standards)" userId="77e14b60-a0bf-47ab-8079-d09d0be0dd46" providerId="ADAL" clId="{A01B39C4-FA7D-4538-82ED-1F91168575DB}" dt="2022-05-11T05:56:34.476" v="303" actId="113"/>
        <pc:sldMkLst>
          <pc:docMk/>
          <pc:sldMk cId="1743991636" sldId="322"/>
        </pc:sldMkLst>
        <pc:spChg chg="mod">
          <ac:chgData name="Late, Alyssa (Curriculum Policy and Standards)" userId="77e14b60-a0bf-47ab-8079-d09d0be0dd46" providerId="ADAL" clId="{A01B39C4-FA7D-4538-82ED-1F91168575DB}" dt="2022-05-11T05:56:26.683" v="291" actId="1037"/>
          <ac:spMkLst>
            <pc:docMk/>
            <pc:sldMk cId="1743991636" sldId="322"/>
            <ac:spMk id="2" creationId="{1C79BA56-10D5-4D4D-A469-F5FF56E7C7BF}"/>
          </ac:spMkLst>
        </pc:spChg>
        <pc:spChg chg="mod">
          <ac:chgData name="Late, Alyssa (Curriculum Policy and Standards)" userId="77e14b60-a0bf-47ab-8079-d09d0be0dd46" providerId="ADAL" clId="{A01B39C4-FA7D-4538-82ED-1F91168575DB}" dt="2022-05-11T05:56:34.476" v="303" actId="113"/>
          <ac:spMkLst>
            <pc:docMk/>
            <pc:sldMk cId="1743991636" sldId="322"/>
            <ac:spMk id="3" creationId="{8A59D269-EB23-41A4-91CF-CF27047FA873}"/>
          </ac:spMkLst>
        </pc:spChg>
      </pc:sldChg>
    </pc:docChg>
  </pc:docChgLst>
  <pc:docChgLst>
    <pc:chgData name="Davis, Lynn (Curriculum Support - Secondary)" userId="95d724f2-8233-4702-8cb7-8c58cd8a85be" providerId="ADAL" clId="{1BD056F8-BB6D-45C0-AC99-B5488E365219}"/>
    <pc:docChg chg="modSld">
      <pc:chgData name="Davis, Lynn (Curriculum Support - Secondary)" userId="95d724f2-8233-4702-8cb7-8c58cd8a85be" providerId="ADAL" clId="{1BD056F8-BB6D-45C0-AC99-B5488E365219}" dt="2022-05-10T05:45:31.551" v="191"/>
      <pc:docMkLst>
        <pc:docMk/>
      </pc:docMkLst>
      <pc:sldChg chg="modSp mod">
        <pc:chgData name="Davis, Lynn (Curriculum Support - Secondary)" userId="95d724f2-8233-4702-8cb7-8c58cd8a85be" providerId="ADAL" clId="{1BD056F8-BB6D-45C0-AC99-B5488E365219}" dt="2022-05-10T05:38:13.410" v="7" actId="1076"/>
        <pc:sldMkLst>
          <pc:docMk/>
          <pc:sldMk cId="3641841233" sldId="268"/>
        </pc:sldMkLst>
        <pc:picChg chg="mod">
          <ac:chgData name="Davis, Lynn (Curriculum Support - Secondary)" userId="95d724f2-8233-4702-8cb7-8c58cd8a85be" providerId="ADAL" clId="{1BD056F8-BB6D-45C0-AC99-B5488E365219}" dt="2022-05-10T05:38:13.410" v="7" actId="1076"/>
          <ac:picMkLst>
            <pc:docMk/>
            <pc:sldMk cId="3641841233" sldId="268"/>
            <ac:picMk id="5" creationId="{2413FBBA-DD99-4D82-A69D-D4A0C4D04DA5}"/>
          </ac:picMkLst>
        </pc:picChg>
      </pc:sldChg>
      <pc:sldChg chg="modSp mod">
        <pc:chgData name="Davis, Lynn (Curriculum Support - Secondary)" userId="95d724f2-8233-4702-8cb7-8c58cd8a85be" providerId="ADAL" clId="{1BD056F8-BB6D-45C0-AC99-B5488E365219}" dt="2022-05-10T05:39:12.770" v="39" actId="1076"/>
        <pc:sldMkLst>
          <pc:docMk/>
          <pc:sldMk cId="4260628335" sldId="286"/>
        </pc:sldMkLst>
        <pc:picChg chg="mod">
          <ac:chgData name="Davis, Lynn (Curriculum Support - Secondary)" userId="95d724f2-8233-4702-8cb7-8c58cd8a85be" providerId="ADAL" clId="{1BD056F8-BB6D-45C0-AC99-B5488E365219}" dt="2022-05-10T05:39:12.770" v="39" actId="1076"/>
          <ac:picMkLst>
            <pc:docMk/>
            <pc:sldMk cId="4260628335" sldId="286"/>
            <ac:picMk id="5" creationId="{E9008FA5-C3E5-4293-8329-2158D9D80152}"/>
          </ac:picMkLst>
        </pc:picChg>
      </pc:sldChg>
      <pc:sldChg chg="modSp mod">
        <pc:chgData name="Davis, Lynn (Curriculum Support - Secondary)" userId="95d724f2-8233-4702-8cb7-8c58cd8a85be" providerId="ADAL" clId="{1BD056F8-BB6D-45C0-AC99-B5488E365219}" dt="2022-05-10T05:39:01.130" v="31" actId="1076"/>
        <pc:sldMkLst>
          <pc:docMk/>
          <pc:sldMk cId="994970659" sldId="289"/>
        </pc:sldMkLst>
        <pc:picChg chg="mod">
          <ac:chgData name="Davis, Lynn (Curriculum Support - Secondary)" userId="95d724f2-8233-4702-8cb7-8c58cd8a85be" providerId="ADAL" clId="{1BD056F8-BB6D-45C0-AC99-B5488E365219}" dt="2022-05-10T05:39:01.130" v="31" actId="1076"/>
          <ac:picMkLst>
            <pc:docMk/>
            <pc:sldMk cId="994970659" sldId="289"/>
            <ac:picMk id="4" creationId="{021C61B0-75A4-40C4-BAFC-3D64C0ACD406}"/>
          </ac:picMkLst>
        </pc:picChg>
      </pc:sldChg>
      <pc:sldChg chg="modSp mod">
        <pc:chgData name="Davis, Lynn (Curriculum Support - Secondary)" userId="95d724f2-8233-4702-8cb7-8c58cd8a85be" providerId="ADAL" clId="{1BD056F8-BB6D-45C0-AC99-B5488E365219}" dt="2022-05-10T05:45:14.677" v="182" actId="1076"/>
        <pc:sldMkLst>
          <pc:docMk/>
          <pc:sldMk cId="3249534116" sldId="295"/>
        </pc:sldMkLst>
        <pc:picChg chg="mod">
          <ac:chgData name="Davis, Lynn (Curriculum Support - Secondary)" userId="95d724f2-8233-4702-8cb7-8c58cd8a85be" providerId="ADAL" clId="{1BD056F8-BB6D-45C0-AC99-B5488E365219}" dt="2022-05-10T05:45:14.677" v="182" actId="1076"/>
          <ac:picMkLst>
            <pc:docMk/>
            <pc:sldMk cId="3249534116" sldId="295"/>
            <ac:picMk id="3" creationId="{BA589177-5DAD-4EFD-B11C-D6C15D9B8493}"/>
          </ac:picMkLst>
        </pc:picChg>
      </pc:sldChg>
      <pc:sldChg chg="modSp mod">
        <pc:chgData name="Davis, Lynn (Curriculum Support - Secondary)" userId="95d724f2-8233-4702-8cb7-8c58cd8a85be" providerId="ADAL" clId="{1BD056F8-BB6D-45C0-AC99-B5488E365219}" dt="2022-05-10T05:38:27.532" v="15" actId="1076"/>
        <pc:sldMkLst>
          <pc:docMk/>
          <pc:sldMk cId="165420269" sldId="296"/>
        </pc:sldMkLst>
        <pc:picChg chg="mod">
          <ac:chgData name="Davis, Lynn (Curriculum Support - Secondary)" userId="95d724f2-8233-4702-8cb7-8c58cd8a85be" providerId="ADAL" clId="{1BD056F8-BB6D-45C0-AC99-B5488E365219}" dt="2022-05-10T05:38:27.532" v="15" actId="1076"/>
          <ac:picMkLst>
            <pc:docMk/>
            <pc:sldMk cId="165420269" sldId="296"/>
            <ac:picMk id="6" creationId="{9DD9CE21-FF0A-4DC4-B729-74D1FACE03EB}"/>
          </ac:picMkLst>
        </pc:picChg>
      </pc:sldChg>
      <pc:sldChg chg="modSp mod">
        <pc:chgData name="Davis, Lynn (Curriculum Support - Secondary)" userId="95d724f2-8233-4702-8cb7-8c58cd8a85be" providerId="ADAL" clId="{1BD056F8-BB6D-45C0-AC99-B5488E365219}" dt="2022-05-10T05:40:43.206" v="47" actId="1076"/>
        <pc:sldMkLst>
          <pc:docMk/>
          <pc:sldMk cId="1412376001" sldId="300"/>
        </pc:sldMkLst>
        <pc:picChg chg="mod">
          <ac:chgData name="Davis, Lynn (Curriculum Support - Secondary)" userId="95d724f2-8233-4702-8cb7-8c58cd8a85be" providerId="ADAL" clId="{1BD056F8-BB6D-45C0-AC99-B5488E365219}" dt="2022-05-10T05:40:43.206" v="47" actId="1076"/>
          <ac:picMkLst>
            <pc:docMk/>
            <pc:sldMk cId="1412376001" sldId="300"/>
            <ac:picMk id="2" creationId="{7B9F11BA-9782-4FC3-92F9-2D4C8F446705}"/>
          </ac:picMkLst>
        </pc:picChg>
      </pc:sldChg>
      <pc:sldChg chg="modSp mod">
        <pc:chgData name="Davis, Lynn (Curriculum Support - Secondary)" userId="95d724f2-8233-4702-8cb7-8c58cd8a85be" providerId="ADAL" clId="{1BD056F8-BB6D-45C0-AC99-B5488E365219}" dt="2022-05-10T05:38:44.659" v="23" actId="1076"/>
        <pc:sldMkLst>
          <pc:docMk/>
          <pc:sldMk cId="4042789570" sldId="305"/>
        </pc:sldMkLst>
        <pc:picChg chg="mod">
          <ac:chgData name="Davis, Lynn (Curriculum Support - Secondary)" userId="95d724f2-8233-4702-8cb7-8c58cd8a85be" providerId="ADAL" clId="{1BD056F8-BB6D-45C0-AC99-B5488E365219}" dt="2022-05-10T05:38:44.659" v="23" actId="1076"/>
          <ac:picMkLst>
            <pc:docMk/>
            <pc:sldMk cId="4042789570" sldId="305"/>
            <ac:picMk id="5" creationId="{DE7DC8DE-DEEE-48FA-9785-E288E15C968B}"/>
          </ac:picMkLst>
        </pc:picChg>
      </pc:sldChg>
      <pc:sldChg chg="modSp mod modAnim">
        <pc:chgData name="Davis, Lynn (Curriculum Support - Secondary)" userId="95d724f2-8233-4702-8cb7-8c58cd8a85be" providerId="ADAL" clId="{1BD056F8-BB6D-45C0-AC99-B5488E365219}" dt="2022-05-10T05:45:04.803" v="174"/>
        <pc:sldMkLst>
          <pc:docMk/>
          <pc:sldMk cId="3704442615" sldId="306"/>
        </pc:sldMkLst>
        <pc:picChg chg="mod">
          <ac:chgData name="Davis, Lynn (Curriculum Support - Secondary)" userId="95d724f2-8233-4702-8cb7-8c58cd8a85be" providerId="ADAL" clId="{1BD056F8-BB6D-45C0-AC99-B5488E365219}" dt="2022-05-10T05:45:02.129" v="173" actId="1076"/>
          <ac:picMkLst>
            <pc:docMk/>
            <pc:sldMk cId="3704442615" sldId="306"/>
            <ac:picMk id="4" creationId="{785435BB-A1BC-46C2-9D7E-2CF03BA1E188}"/>
          </ac:picMkLst>
        </pc:picChg>
      </pc:sldChg>
      <pc:sldChg chg="modSp mod modAnim">
        <pc:chgData name="Davis, Lynn (Curriculum Support - Secondary)" userId="95d724f2-8233-4702-8cb7-8c58cd8a85be" providerId="ADAL" clId="{1BD056F8-BB6D-45C0-AC99-B5488E365219}" dt="2022-05-10T05:45:31.551" v="191"/>
        <pc:sldMkLst>
          <pc:docMk/>
          <pc:sldMk cId="1806529893" sldId="307"/>
        </pc:sldMkLst>
        <pc:picChg chg="mod">
          <ac:chgData name="Davis, Lynn (Curriculum Support - Secondary)" userId="95d724f2-8233-4702-8cb7-8c58cd8a85be" providerId="ADAL" clId="{1BD056F8-BB6D-45C0-AC99-B5488E365219}" dt="2022-05-10T05:45:28.432" v="190" actId="1076"/>
          <ac:picMkLst>
            <pc:docMk/>
            <pc:sldMk cId="1806529893" sldId="307"/>
            <ac:picMk id="5" creationId="{76A328A1-73F1-432F-9831-35737F4EC38B}"/>
          </ac:picMkLst>
        </pc:picChg>
      </pc:sldChg>
      <pc:sldChg chg="modSp mod">
        <pc:chgData name="Davis, Lynn (Curriculum Support - Secondary)" userId="95d724f2-8233-4702-8cb7-8c58cd8a85be" providerId="ADAL" clId="{1BD056F8-BB6D-45C0-AC99-B5488E365219}" dt="2022-05-10T05:41:55.168" v="55" actId="1076"/>
        <pc:sldMkLst>
          <pc:docMk/>
          <pc:sldMk cId="1368916187" sldId="308"/>
        </pc:sldMkLst>
        <pc:picChg chg="mod">
          <ac:chgData name="Davis, Lynn (Curriculum Support - Secondary)" userId="95d724f2-8233-4702-8cb7-8c58cd8a85be" providerId="ADAL" clId="{1BD056F8-BB6D-45C0-AC99-B5488E365219}" dt="2022-05-10T05:41:55.168" v="55" actId="1076"/>
          <ac:picMkLst>
            <pc:docMk/>
            <pc:sldMk cId="1368916187" sldId="308"/>
            <ac:picMk id="4" creationId="{0187C14D-1080-487A-A423-CCE100765518}"/>
          </ac:picMkLst>
        </pc:picChg>
      </pc:sldChg>
      <pc:sldChg chg="modSp mod">
        <pc:chgData name="Davis, Lynn (Curriculum Support - Secondary)" userId="95d724f2-8233-4702-8cb7-8c58cd8a85be" providerId="ADAL" clId="{1BD056F8-BB6D-45C0-AC99-B5488E365219}" dt="2022-05-10T05:42:12.277" v="63" actId="1076"/>
        <pc:sldMkLst>
          <pc:docMk/>
          <pc:sldMk cId="3906866732" sldId="309"/>
        </pc:sldMkLst>
        <pc:picChg chg="mod">
          <ac:chgData name="Davis, Lynn (Curriculum Support - Secondary)" userId="95d724f2-8233-4702-8cb7-8c58cd8a85be" providerId="ADAL" clId="{1BD056F8-BB6D-45C0-AC99-B5488E365219}" dt="2022-05-10T05:42:12.277" v="63" actId="1076"/>
          <ac:picMkLst>
            <pc:docMk/>
            <pc:sldMk cId="3906866732" sldId="309"/>
            <ac:picMk id="3" creationId="{DB8EB2D0-4A97-41BF-967A-A386CAC1E2BA}"/>
          </ac:picMkLst>
        </pc:picChg>
      </pc:sldChg>
      <pc:sldChg chg="modSp mod">
        <pc:chgData name="Davis, Lynn (Curriculum Support - Secondary)" userId="95d724f2-8233-4702-8cb7-8c58cd8a85be" providerId="ADAL" clId="{1BD056F8-BB6D-45C0-AC99-B5488E365219}" dt="2022-05-10T05:42:26.310" v="71" actId="1076"/>
        <pc:sldMkLst>
          <pc:docMk/>
          <pc:sldMk cId="3162396047" sldId="310"/>
        </pc:sldMkLst>
        <pc:picChg chg="mod">
          <ac:chgData name="Davis, Lynn (Curriculum Support - Secondary)" userId="95d724f2-8233-4702-8cb7-8c58cd8a85be" providerId="ADAL" clId="{1BD056F8-BB6D-45C0-AC99-B5488E365219}" dt="2022-05-10T05:42:26.310" v="71" actId="1076"/>
          <ac:picMkLst>
            <pc:docMk/>
            <pc:sldMk cId="3162396047" sldId="310"/>
            <ac:picMk id="4" creationId="{EE880493-0D1F-4170-A5CD-0B56D830DDDC}"/>
          </ac:picMkLst>
        </pc:picChg>
      </pc:sldChg>
      <pc:sldChg chg="modSp mod">
        <pc:chgData name="Davis, Lynn (Curriculum Support - Secondary)" userId="95d724f2-8233-4702-8cb7-8c58cd8a85be" providerId="ADAL" clId="{1BD056F8-BB6D-45C0-AC99-B5488E365219}" dt="2022-05-10T05:42:49.798" v="87" actId="1076"/>
        <pc:sldMkLst>
          <pc:docMk/>
          <pc:sldMk cId="1657102836" sldId="311"/>
        </pc:sldMkLst>
        <pc:picChg chg="mod">
          <ac:chgData name="Davis, Lynn (Curriculum Support - Secondary)" userId="95d724f2-8233-4702-8cb7-8c58cd8a85be" providerId="ADAL" clId="{1BD056F8-BB6D-45C0-AC99-B5488E365219}" dt="2022-05-10T05:42:49.798" v="87" actId="1076"/>
          <ac:picMkLst>
            <pc:docMk/>
            <pc:sldMk cId="1657102836" sldId="311"/>
            <ac:picMk id="4" creationId="{2350AB50-5F35-4E58-ADD5-149E220D623E}"/>
          </ac:picMkLst>
        </pc:picChg>
      </pc:sldChg>
      <pc:sldChg chg="modSp mod">
        <pc:chgData name="Davis, Lynn (Curriculum Support - Secondary)" userId="95d724f2-8233-4702-8cb7-8c58cd8a85be" providerId="ADAL" clId="{1BD056F8-BB6D-45C0-AC99-B5488E365219}" dt="2022-05-10T05:42:37.959" v="79" actId="1076"/>
        <pc:sldMkLst>
          <pc:docMk/>
          <pc:sldMk cId="1475337348" sldId="312"/>
        </pc:sldMkLst>
        <pc:picChg chg="mod">
          <ac:chgData name="Davis, Lynn (Curriculum Support - Secondary)" userId="95d724f2-8233-4702-8cb7-8c58cd8a85be" providerId="ADAL" clId="{1BD056F8-BB6D-45C0-AC99-B5488E365219}" dt="2022-05-10T05:42:37.959" v="79" actId="1076"/>
          <ac:picMkLst>
            <pc:docMk/>
            <pc:sldMk cId="1475337348" sldId="312"/>
            <ac:picMk id="3" creationId="{F4624879-529A-47D6-B14A-F1026E12ED22}"/>
          </ac:picMkLst>
        </pc:picChg>
      </pc:sldChg>
      <pc:sldChg chg="modSp mod">
        <pc:chgData name="Davis, Lynn (Curriculum Support - Secondary)" userId="95d724f2-8233-4702-8cb7-8c58cd8a85be" providerId="ADAL" clId="{1BD056F8-BB6D-45C0-AC99-B5488E365219}" dt="2022-05-10T05:43:07.022" v="95" actId="1076"/>
        <pc:sldMkLst>
          <pc:docMk/>
          <pc:sldMk cId="3901908202" sldId="313"/>
        </pc:sldMkLst>
        <pc:picChg chg="mod">
          <ac:chgData name="Davis, Lynn (Curriculum Support - Secondary)" userId="95d724f2-8233-4702-8cb7-8c58cd8a85be" providerId="ADAL" clId="{1BD056F8-BB6D-45C0-AC99-B5488E365219}" dt="2022-05-10T05:43:07.022" v="95" actId="1076"/>
          <ac:picMkLst>
            <pc:docMk/>
            <pc:sldMk cId="3901908202" sldId="313"/>
            <ac:picMk id="4" creationId="{49ADB942-A7B0-48B8-B729-0C81335EBD71}"/>
          </ac:picMkLst>
        </pc:picChg>
      </pc:sldChg>
      <pc:sldChg chg="modSp mod">
        <pc:chgData name="Davis, Lynn (Curriculum Support - Secondary)" userId="95d724f2-8233-4702-8cb7-8c58cd8a85be" providerId="ADAL" clId="{1BD056F8-BB6D-45C0-AC99-B5488E365219}" dt="2022-05-10T05:43:21.155" v="103" actId="1076"/>
        <pc:sldMkLst>
          <pc:docMk/>
          <pc:sldMk cId="3251501974" sldId="314"/>
        </pc:sldMkLst>
        <pc:picChg chg="mod">
          <ac:chgData name="Davis, Lynn (Curriculum Support - Secondary)" userId="95d724f2-8233-4702-8cb7-8c58cd8a85be" providerId="ADAL" clId="{1BD056F8-BB6D-45C0-AC99-B5488E365219}" dt="2022-05-10T05:43:21.155" v="103" actId="1076"/>
          <ac:picMkLst>
            <pc:docMk/>
            <pc:sldMk cId="3251501974" sldId="314"/>
            <ac:picMk id="4" creationId="{4FB4B288-7653-4ACC-A97F-6CF85C942D80}"/>
          </ac:picMkLst>
        </pc:picChg>
      </pc:sldChg>
      <pc:sldChg chg="modSp mod">
        <pc:chgData name="Davis, Lynn (Curriculum Support - Secondary)" userId="95d724f2-8233-4702-8cb7-8c58cd8a85be" providerId="ADAL" clId="{1BD056F8-BB6D-45C0-AC99-B5488E365219}" dt="2022-05-10T05:43:32.216" v="111" actId="1076"/>
        <pc:sldMkLst>
          <pc:docMk/>
          <pc:sldMk cId="3565309112" sldId="315"/>
        </pc:sldMkLst>
        <pc:picChg chg="mod">
          <ac:chgData name="Davis, Lynn (Curriculum Support - Secondary)" userId="95d724f2-8233-4702-8cb7-8c58cd8a85be" providerId="ADAL" clId="{1BD056F8-BB6D-45C0-AC99-B5488E365219}" dt="2022-05-10T05:43:32.216" v="111" actId="1076"/>
          <ac:picMkLst>
            <pc:docMk/>
            <pc:sldMk cId="3565309112" sldId="315"/>
            <ac:picMk id="4" creationId="{2C64CC1A-A3AC-4E55-B4AC-EEAE479444E2}"/>
          </ac:picMkLst>
        </pc:picChg>
      </pc:sldChg>
      <pc:sldChg chg="modSp mod">
        <pc:chgData name="Davis, Lynn (Curriculum Support - Secondary)" userId="95d724f2-8233-4702-8cb7-8c58cd8a85be" providerId="ADAL" clId="{1BD056F8-BB6D-45C0-AC99-B5488E365219}" dt="2022-05-10T05:43:49.700" v="125" actId="1076"/>
        <pc:sldMkLst>
          <pc:docMk/>
          <pc:sldMk cId="2906145705" sldId="317"/>
        </pc:sldMkLst>
        <pc:picChg chg="mod">
          <ac:chgData name="Davis, Lynn (Curriculum Support - Secondary)" userId="95d724f2-8233-4702-8cb7-8c58cd8a85be" providerId="ADAL" clId="{1BD056F8-BB6D-45C0-AC99-B5488E365219}" dt="2022-05-10T05:43:49.700" v="125" actId="1076"/>
          <ac:picMkLst>
            <pc:docMk/>
            <pc:sldMk cId="2906145705" sldId="317"/>
            <ac:picMk id="4" creationId="{6D450868-881D-4709-8F16-23A956546664}"/>
          </ac:picMkLst>
        </pc:picChg>
      </pc:sldChg>
      <pc:sldChg chg="modSp mod">
        <pc:chgData name="Davis, Lynn (Curriculum Support - Secondary)" userId="95d724f2-8233-4702-8cb7-8c58cd8a85be" providerId="ADAL" clId="{1BD056F8-BB6D-45C0-AC99-B5488E365219}" dt="2022-05-10T05:44:01.518" v="133" actId="1076"/>
        <pc:sldMkLst>
          <pc:docMk/>
          <pc:sldMk cId="2393841491" sldId="318"/>
        </pc:sldMkLst>
        <pc:picChg chg="mod">
          <ac:chgData name="Davis, Lynn (Curriculum Support - Secondary)" userId="95d724f2-8233-4702-8cb7-8c58cd8a85be" providerId="ADAL" clId="{1BD056F8-BB6D-45C0-AC99-B5488E365219}" dt="2022-05-10T05:44:01.518" v="133" actId="1076"/>
          <ac:picMkLst>
            <pc:docMk/>
            <pc:sldMk cId="2393841491" sldId="318"/>
            <ac:picMk id="3" creationId="{20A6C703-0A5F-491F-A5B9-9EA97483501A}"/>
          </ac:picMkLst>
        </pc:picChg>
      </pc:sldChg>
      <pc:sldChg chg="modSp mod">
        <pc:chgData name="Davis, Lynn (Curriculum Support - Secondary)" userId="95d724f2-8233-4702-8cb7-8c58cd8a85be" providerId="ADAL" clId="{1BD056F8-BB6D-45C0-AC99-B5488E365219}" dt="2022-05-10T05:44:12.903" v="141" actId="1076"/>
        <pc:sldMkLst>
          <pc:docMk/>
          <pc:sldMk cId="683960164" sldId="319"/>
        </pc:sldMkLst>
        <pc:picChg chg="mod">
          <ac:chgData name="Davis, Lynn (Curriculum Support - Secondary)" userId="95d724f2-8233-4702-8cb7-8c58cd8a85be" providerId="ADAL" clId="{1BD056F8-BB6D-45C0-AC99-B5488E365219}" dt="2022-05-10T05:44:12.903" v="141" actId="1076"/>
          <ac:picMkLst>
            <pc:docMk/>
            <pc:sldMk cId="683960164" sldId="319"/>
            <ac:picMk id="3" creationId="{EAD3AB9A-E1B6-4452-8807-9F4438541C86}"/>
          </ac:picMkLst>
        </pc:picChg>
      </pc:sldChg>
      <pc:sldChg chg="modSp mod">
        <pc:chgData name="Davis, Lynn (Curriculum Support - Secondary)" userId="95d724f2-8233-4702-8cb7-8c58cd8a85be" providerId="ADAL" clId="{1BD056F8-BB6D-45C0-AC99-B5488E365219}" dt="2022-05-10T05:44:23.791" v="149" actId="1076"/>
        <pc:sldMkLst>
          <pc:docMk/>
          <pc:sldMk cId="4068940860" sldId="320"/>
        </pc:sldMkLst>
        <pc:picChg chg="mod">
          <ac:chgData name="Davis, Lynn (Curriculum Support - Secondary)" userId="95d724f2-8233-4702-8cb7-8c58cd8a85be" providerId="ADAL" clId="{1BD056F8-BB6D-45C0-AC99-B5488E365219}" dt="2022-05-10T05:44:23.791" v="149" actId="1076"/>
          <ac:picMkLst>
            <pc:docMk/>
            <pc:sldMk cId="4068940860" sldId="320"/>
            <ac:picMk id="3" creationId="{A1DF4BE1-47B1-4E0F-A0A1-DC02C7621906}"/>
          </ac:picMkLst>
        </pc:picChg>
      </pc:sldChg>
      <pc:sldChg chg="modSp mod">
        <pc:chgData name="Davis, Lynn (Curriculum Support - Secondary)" userId="95d724f2-8233-4702-8cb7-8c58cd8a85be" providerId="ADAL" clId="{1BD056F8-BB6D-45C0-AC99-B5488E365219}" dt="2022-05-10T05:44:35.010" v="157" actId="1076"/>
        <pc:sldMkLst>
          <pc:docMk/>
          <pc:sldMk cId="2068883271" sldId="321"/>
        </pc:sldMkLst>
        <pc:picChg chg="mod">
          <ac:chgData name="Davis, Lynn (Curriculum Support - Secondary)" userId="95d724f2-8233-4702-8cb7-8c58cd8a85be" providerId="ADAL" clId="{1BD056F8-BB6D-45C0-AC99-B5488E365219}" dt="2022-05-10T05:44:35.010" v="157" actId="1076"/>
          <ac:picMkLst>
            <pc:docMk/>
            <pc:sldMk cId="2068883271" sldId="321"/>
            <ac:picMk id="5" creationId="{B153E262-B704-46A2-9D81-BE3F08043A0F}"/>
          </ac:picMkLst>
        </pc:picChg>
      </pc:sldChg>
      <pc:sldChg chg="modSp mod">
        <pc:chgData name="Davis, Lynn (Curriculum Support - Secondary)" userId="95d724f2-8233-4702-8cb7-8c58cd8a85be" providerId="ADAL" clId="{1BD056F8-BB6D-45C0-AC99-B5488E365219}" dt="2022-05-10T05:44:48.358" v="165" actId="1076"/>
        <pc:sldMkLst>
          <pc:docMk/>
          <pc:sldMk cId="1743991636" sldId="322"/>
        </pc:sldMkLst>
        <pc:picChg chg="mod">
          <ac:chgData name="Davis, Lynn (Curriculum Support - Secondary)" userId="95d724f2-8233-4702-8cb7-8c58cd8a85be" providerId="ADAL" clId="{1BD056F8-BB6D-45C0-AC99-B5488E365219}" dt="2022-05-10T05:44:48.358" v="165" actId="1076"/>
          <ac:picMkLst>
            <pc:docMk/>
            <pc:sldMk cId="1743991636" sldId="322"/>
            <ac:picMk id="5" creationId="{8B352040-B6F5-4D77-B155-0CFF29D350B6}"/>
          </ac:picMkLst>
        </pc:picChg>
      </pc:sldChg>
    </pc:docChg>
  </pc:docChgLst>
  <pc:docChgLst>
    <pc:chgData name="Cannon, Jessica (Curriculum Support - Secondary)" userId="75629fe3-9073-4ef2-8469-dcb26a5dc66b" providerId="ADAL" clId="{CEAA0E8F-795C-4F7F-8D90-E224F734C243}"/>
    <pc:docChg chg="undo custSel addSld delSld modSld sldOrd">
      <pc:chgData name="Cannon, Jessica (Curriculum Support - Secondary)" userId="75629fe3-9073-4ef2-8469-dcb26a5dc66b" providerId="ADAL" clId="{CEAA0E8F-795C-4F7F-8D90-E224F734C243}" dt="2022-05-03T01:12:35.638" v="10869"/>
      <pc:docMkLst>
        <pc:docMk/>
      </pc:docMkLst>
      <pc:sldChg chg="modSp mod modAnim">
        <pc:chgData name="Cannon, Jessica (Curriculum Support - Secondary)" userId="75629fe3-9073-4ef2-8469-dcb26a5dc66b" providerId="ADAL" clId="{CEAA0E8F-795C-4F7F-8D90-E224F734C243}" dt="2022-05-03T01:09:30.836" v="10854"/>
        <pc:sldMkLst>
          <pc:docMk/>
          <pc:sldMk cId="3641841233" sldId="268"/>
        </pc:sldMkLst>
        <pc:picChg chg="mod">
          <ac:chgData name="Cannon, Jessica (Curriculum Support - Secondary)" userId="75629fe3-9073-4ef2-8469-dcb26a5dc66b" providerId="ADAL" clId="{CEAA0E8F-795C-4F7F-8D90-E224F734C243}" dt="2022-05-03T01:09:27.888" v="10852" actId="1076"/>
          <ac:picMkLst>
            <pc:docMk/>
            <pc:sldMk cId="3641841233" sldId="268"/>
            <ac:picMk id="5" creationId="{2413FBBA-DD99-4D82-A69D-D4A0C4D04DA5}"/>
          </ac:picMkLst>
        </pc:picChg>
      </pc:sldChg>
      <pc:sldChg chg="delSp modSp mod delAnim modAnim">
        <pc:chgData name="Cannon, Jessica (Curriculum Support - Secondary)" userId="75629fe3-9073-4ef2-8469-dcb26a5dc66b" providerId="ADAL" clId="{CEAA0E8F-795C-4F7F-8D90-E224F734C243}" dt="2022-05-03T01:09:01.495" v="10846"/>
        <pc:sldMkLst>
          <pc:docMk/>
          <pc:sldMk cId="4260628335" sldId="286"/>
        </pc:sldMkLst>
        <pc:picChg chg="del mod">
          <ac:chgData name="Cannon, Jessica (Curriculum Support - Secondary)" userId="75629fe3-9073-4ef2-8469-dcb26a5dc66b" providerId="ADAL" clId="{CEAA0E8F-795C-4F7F-8D90-E224F734C243}" dt="2022-05-03T01:06:41.510" v="10802" actId="478"/>
          <ac:picMkLst>
            <pc:docMk/>
            <pc:sldMk cId="4260628335" sldId="286"/>
            <ac:picMk id="4" creationId="{2AE15979-EF48-401E-9E8D-62B548CB9617}"/>
          </ac:picMkLst>
        </pc:picChg>
        <pc:picChg chg="mod">
          <ac:chgData name="Cannon, Jessica (Curriculum Support - Secondary)" userId="75629fe3-9073-4ef2-8469-dcb26a5dc66b" providerId="ADAL" clId="{CEAA0E8F-795C-4F7F-8D90-E224F734C243}" dt="2022-05-03T01:08:58.926" v="10844" actId="1076"/>
          <ac:picMkLst>
            <pc:docMk/>
            <pc:sldMk cId="4260628335" sldId="286"/>
            <ac:picMk id="5" creationId="{E9008FA5-C3E5-4293-8329-2158D9D80152}"/>
          </ac:picMkLst>
        </pc:picChg>
      </pc:sldChg>
      <pc:sldChg chg="modSp mod modAnim modNotesTx">
        <pc:chgData name="Cannon, Jessica (Curriculum Support - Secondary)" userId="75629fe3-9073-4ef2-8469-dcb26a5dc66b" providerId="ADAL" clId="{CEAA0E8F-795C-4F7F-8D90-E224F734C243}" dt="2022-05-03T01:09:11.690" v="10849"/>
        <pc:sldMkLst>
          <pc:docMk/>
          <pc:sldMk cId="994970659" sldId="289"/>
        </pc:sldMkLst>
        <pc:spChg chg="mod">
          <ac:chgData name="Cannon, Jessica (Curriculum Support - Secondary)" userId="75629fe3-9073-4ef2-8469-dcb26a5dc66b" providerId="ADAL" clId="{CEAA0E8F-795C-4F7F-8D90-E224F734C243}" dt="2022-05-02T06:21:06.756" v="10217" actId="20577"/>
          <ac:spMkLst>
            <pc:docMk/>
            <pc:sldMk cId="994970659" sldId="289"/>
            <ac:spMk id="3" creationId="{AB9BDBB3-B0CB-4293-95C9-DF9D3FA6EE67}"/>
          </ac:spMkLst>
        </pc:spChg>
        <pc:picChg chg="mod">
          <ac:chgData name="Cannon, Jessica (Curriculum Support - Secondary)" userId="75629fe3-9073-4ef2-8469-dcb26a5dc66b" providerId="ADAL" clId="{CEAA0E8F-795C-4F7F-8D90-E224F734C243}" dt="2022-05-03T01:09:08.578" v="10847" actId="1076"/>
          <ac:picMkLst>
            <pc:docMk/>
            <pc:sldMk cId="994970659" sldId="289"/>
            <ac:picMk id="4" creationId="{021C61B0-75A4-40C4-BAFC-3D64C0ACD406}"/>
          </ac:picMkLst>
        </pc:picChg>
      </pc:sldChg>
      <pc:sldChg chg="addSp delSp modSp mod modAnim">
        <pc:chgData name="Cannon, Jessica (Curriculum Support - Secondary)" userId="75629fe3-9073-4ef2-8469-dcb26a5dc66b" providerId="ADAL" clId="{CEAA0E8F-795C-4F7F-8D90-E224F734C243}" dt="2022-05-03T01:07:09.257" v="10806"/>
        <pc:sldMkLst>
          <pc:docMk/>
          <pc:sldMk cId="3249534116" sldId="295"/>
        </pc:sldMkLst>
        <pc:spChg chg="del mod">
          <ac:chgData name="Cannon, Jessica (Curriculum Support - Secondary)" userId="75629fe3-9073-4ef2-8469-dcb26a5dc66b" providerId="ADAL" clId="{CEAA0E8F-795C-4F7F-8D90-E224F734C243}" dt="2022-04-27T04:13:00.045" v="7945" actId="3680"/>
          <ac:spMkLst>
            <pc:docMk/>
            <pc:sldMk cId="3249534116" sldId="295"/>
            <ac:spMk id="3" creationId="{AB9BDBB3-B0CB-4293-95C9-DF9D3FA6EE67}"/>
          </ac:spMkLst>
        </pc:spChg>
        <pc:graphicFrameChg chg="add mod ord modGraphic">
          <ac:chgData name="Cannon, Jessica (Curriculum Support - Secondary)" userId="75629fe3-9073-4ef2-8469-dcb26a5dc66b" providerId="ADAL" clId="{CEAA0E8F-795C-4F7F-8D90-E224F734C243}" dt="2022-04-27T04:17:35.824" v="8339" actId="2165"/>
          <ac:graphicFrameMkLst>
            <pc:docMk/>
            <pc:sldMk cId="3249534116" sldId="295"/>
            <ac:graphicFrameMk id="4" creationId="{B5318BBD-53DA-41F8-8168-B2887747DCA0}"/>
          </ac:graphicFrameMkLst>
        </pc:graphicFrameChg>
        <pc:picChg chg="mod">
          <ac:chgData name="Cannon, Jessica (Curriculum Support - Secondary)" userId="75629fe3-9073-4ef2-8469-dcb26a5dc66b" providerId="ADAL" clId="{CEAA0E8F-795C-4F7F-8D90-E224F734C243}" dt="2022-05-03T01:07:06.261" v="10804" actId="1076"/>
          <ac:picMkLst>
            <pc:docMk/>
            <pc:sldMk cId="3249534116" sldId="295"/>
            <ac:picMk id="3" creationId="{BA589177-5DAD-4EFD-B11C-D6C15D9B8493}"/>
          </ac:picMkLst>
        </pc:picChg>
      </pc:sldChg>
      <pc:sldChg chg="modAnim">
        <pc:chgData name="Cannon, Jessica (Curriculum Support - Secondary)" userId="75629fe3-9073-4ef2-8469-dcb26a5dc66b" providerId="ADAL" clId="{CEAA0E8F-795C-4F7F-8D90-E224F734C243}" dt="2022-05-03T01:09:22.245" v="10851"/>
        <pc:sldMkLst>
          <pc:docMk/>
          <pc:sldMk cId="165420269" sldId="296"/>
        </pc:sldMkLst>
      </pc:sldChg>
      <pc:sldChg chg="modSp mod modAnim modNotesTx">
        <pc:chgData name="Cannon, Jessica (Curriculum Support - Secondary)" userId="75629fe3-9073-4ef2-8469-dcb26a5dc66b" providerId="ADAL" clId="{CEAA0E8F-795C-4F7F-8D90-E224F734C243}" dt="2022-05-03T01:08:55.561" v="10843"/>
        <pc:sldMkLst>
          <pc:docMk/>
          <pc:sldMk cId="1412376001" sldId="300"/>
        </pc:sldMkLst>
        <pc:graphicFrameChg chg="modGraphic">
          <ac:chgData name="Cannon, Jessica (Curriculum Support - Secondary)" userId="75629fe3-9073-4ef2-8469-dcb26a5dc66b" providerId="ADAL" clId="{CEAA0E8F-795C-4F7F-8D90-E224F734C243}" dt="2022-05-02T06:22:39.397" v="10374" actId="20577"/>
          <ac:graphicFrameMkLst>
            <pc:docMk/>
            <pc:sldMk cId="1412376001" sldId="300"/>
            <ac:graphicFrameMk id="7" creationId="{303E8F3F-6023-4CFA-A275-9A8B2063E98E}"/>
          </ac:graphicFrameMkLst>
        </pc:graphicFrameChg>
        <pc:picChg chg="mod">
          <ac:chgData name="Cannon, Jessica (Curriculum Support - Secondary)" userId="75629fe3-9073-4ef2-8469-dcb26a5dc66b" providerId="ADAL" clId="{CEAA0E8F-795C-4F7F-8D90-E224F734C243}" dt="2022-05-03T00:34:59.160" v="10778" actId="1076"/>
          <ac:picMkLst>
            <pc:docMk/>
            <pc:sldMk cId="1412376001" sldId="300"/>
            <ac:picMk id="2" creationId="{7B9F11BA-9782-4FC3-92F9-2D4C8F446705}"/>
          </ac:picMkLst>
        </pc:picChg>
      </pc:sldChg>
      <pc:sldChg chg="modAnim">
        <pc:chgData name="Cannon, Jessica (Curriculum Support - Secondary)" userId="75629fe3-9073-4ef2-8469-dcb26a5dc66b" providerId="ADAL" clId="{CEAA0E8F-795C-4F7F-8D90-E224F734C243}" dt="2022-05-03T01:09:18.813" v="10850"/>
        <pc:sldMkLst>
          <pc:docMk/>
          <pc:sldMk cId="4042789570" sldId="305"/>
        </pc:sldMkLst>
      </pc:sldChg>
      <pc:sldChg chg="addSp delSp modSp mod modAnim modNotesTx">
        <pc:chgData name="Cannon, Jessica (Curriculum Support - Secondary)" userId="75629fe3-9073-4ef2-8469-dcb26a5dc66b" providerId="ADAL" clId="{CEAA0E8F-795C-4F7F-8D90-E224F734C243}" dt="2022-05-03T00:56:27.592" v="10799"/>
        <pc:sldMkLst>
          <pc:docMk/>
          <pc:sldMk cId="3704442615" sldId="306"/>
        </pc:sldMkLst>
        <pc:spChg chg="add del mod">
          <ac:chgData name="Cannon, Jessica (Curriculum Support - Secondary)" userId="75629fe3-9073-4ef2-8469-dcb26a5dc66b" providerId="ADAL" clId="{CEAA0E8F-795C-4F7F-8D90-E224F734C243}" dt="2022-04-27T02:05:44.797" v="2" actId="478"/>
          <ac:spMkLst>
            <pc:docMk/>
            <pc:sldMk cId="3704442615" sldId="306"/>
            <ac:spMk id="3" creationId="{0C39B56A-BDA6-433A-AADA-C0CC47AB1F58}"/>
          </ac:spMkLst>
        </pc:spChg>
        <pc:spChg chg="add mod ord">
          <ac:chgData name="Cannon, Jessica (Curriculum Support - Secondary)" userId="75629fe3-9073-4ef2-8469-dcb26a5dc66b" providerId="ADAL" clId="{CEAA0E8F-795C-4F7F-8D90-E224F734C243}" dt="2022-04-28T00:35:31.538" v="9892" actId="164"/>
          <ac:spMkLst>
            <pc:docMk/>
            <pc:sldMk cId="3704442615" sldId="306"/>
            <ac:spMk id="6" creationId="{A2C13EF2-E2F5-4614-B778-92659E267A7D}"/>
          </ac:spMkLst>
        </pc:spChg>
        <pc:spChg chg="add mod">
          <ac:chgData name="Cannon, Jessica (Curriculum Support - Secondary)" userId="75629fe3-9073-4ef2-8469-dcb26a5dc66b" providerId="ADAL" clId="{CEAA0E8F-795C-4F7F-8D90-E224F734C243}" dt="2022-04-28T00:35:31.538" v="9892" actId="164"/>
          <ac:spMkLst>
            <pc:docMk/>
            <pc:sldMk cId="3704442615" sldId="306"/>
            <ac:spMk id="7" creationId="{DCF06C80-38AB-4295-8CF3-5FD78B26F381}"/>
          </ac:spMkLst>
        </pc:spChg>
        <pc:grpChg chg="add mod">
          <ac:chgData name="Cannon, Jessica (Curriculum Support - Secondary)" userId="75629fe3-9073-4ef2-8469-dcb26a5dc66b" providerId="ADAL" clId="{CEAA0E8F-795C-4F7F-8D90-E224F734C243}" dt="2022-04-28T00:35:26.781" v="9891" actId="164"/>
          <ac:grpSpMkLst>
            <pc:docMk/>
            <pc:sldMk cId="3704442615" sldId="306"/>
            <ac:grpSpMk id="3" creationId="{FDD1E5B3-B246-4C93-B059-98AC08C2BABF}"/>
          </ac:grpSpMkLst>
        </pc:grpChg>
        <pc:grpChg chg="add mod">
          <ac:chgData name="Cannon, Jessica (Curriculum Support - Secondary)" userId="75629fe3-9073-4ef2-8469-dcb26a5dc66b" providerId="ADAL" clId="{CEAA0E8F-795C-4F7F-8D90-E224F734C243}" dt="2022-04-28T00:35:31.538" v="9892" actId="164"/>
          <ac:grpSpMkLst>
            <pc:docMk/>
            <pc:sldMk cId="3704442615" sldId="306"/>
            <ac:grpSpMk id="8" creationId="{2D2FE024-4CEF-4F24-85EA-FE1BB58C815E}"/>
          </ac:grpSpMkLst>
        </pc:grpChg>
        <pc:graphicFrameChg chg="mod">
          <ac:chgData name="Cannon, Jessica (Curriculum Support - Secondary)" userId="75629fe3-9073-4ef2-8469-dcb26a5dc66b" providerId="ADAL" clId="{CEAA0E8F-795C-4F7F-8D90-E224F734C243}" dt="2022-04-28T00:35:31.538" v="9892" actId="164"/>
          <ac:graphicFrameMkLst>
            <pc:docMk/>
            <pc:sldMk cId="3704442615" sldId="306"/>
            <ac:graphicFrameMk id="5" creationId="{4320AE68-734D-46A6-B3AE-C559881B6367}"/>
          </ac:graphicFrameMkLst>
        </pc:graphicFrameChg>
      </pc:sldChg>
      <pc:sldChg chg="modSp mod modAnim">
        <pc:chgData name="Cannon, Jessica (Curriculum Support - Secondary)" userId="75629fe3-9073-4ef2-8469-dcb26a5dc66b" providerId="ADAL" clId="{CEAA0E8F-795C-4F7F-8D90-E224F734C243}" dt="2022-05-03T01:08:50.719" v="10841"/>
        <pc:sldMkLst>
          <pc:docMk/>
          <pc:sldMk cId="1368916187" sldId="308"/>
        </pc:sldMkLst>
        <pc:picChg chg="mod">
          <ac:chgData name="Cannon, Jessica (Curriculum Support - Secondary)" userId="75629fe3-9073-4ef2-8469-dcb26a5dc66b" providerId="ADAL" clId="{CEAA0E8F-795C-4F7F-8D90-E224F734C243}" dt="2022-05-03T01:08:47.964" v="10839" actId="1076"/>
          <ac:picMkLst>
            <pc:docMk/>
            <pc:sldMk cId="1368916187" sldId="308"/>
            <ac:picMk id="4" creationId="{0187C14D-1080-487A-A423-CCE100765518}"/>
          </ac:picMkLst>
        </pc:picChg>
      </pc:sldChg>
      <pc:sldChg chg="addSp delSp modSp mod modAnim modNotesTx">
        <pc:chgData name="Cannon, Jessica (Curriculum Support - Secondary)" userId="75629fe3-9073-4ef2-8469-dcb26a5dc66b" providerId="ADAL" clId="{CEAA0E8F-795C-4F7F-8D90-E224F734C243}" dt="2022-05-03T01:12:35.638" v="10869"/>
        <pc:sldMkLst>
          <pc:docMk/>
          <pc:sldMk cId="3906866732" sldId="309"/>
        </pc:sldMkLst>
        <pc:spChg chg="add mod">
          <ac:chgData name="Cannon, Jessica (Curriculum Support - Secondary)" userId="75629fe3-9073-4ef2-8469-dcb26a5dc66b" providerId="ADAL" clId="{CEAA0E8F-795C-4F7F-8D90-E224F734C243}" dt="2022-04-27T02:39:01.690" v="1464" actId="14100"/>
          <ac:spMkLst>
            <pc:docMk/>
            <pc:sldMk cId="3906866732" sldId="309"/>
            <ac:spMk id="5" creationId="{ACFE852D-91ED-4D2E-8151-51B900ECFD32}"/>
          </ac:spMkLst>
        </pc:spChg>
        <pc:spChg chg="add mod">
          <ac:chgData name="Cannon, Jessica (Curriculum Support - Secondary)" userId="75629fe3-9073-4ef2-8469-dcb26a5dc66b" providerId="ADAL" clId="{CEAA0E8F-795C-4F7F-8D90-E224F734C243}" dt="2022-04-27T02:39:21.979" v="1468" actId="1076"/>
          <ac:spMkLst>
            <pc:docMk/>
            <pc:sldMk cId="3906866732" sldId="309"/>
            <ac:spMk id="6" creationId="{173E01B2-0F0E-466A-9149-A1E6C5421662}"/>
          </ac:spMkLst>
        </pc:spChg>
        <pc:spChg chg="add del mod">
          <ac:chgData name="Cannon, Jessica (Curriculum Support - Secondary)" userId="75629fe3-9073-4ef2-8469-dcb26a5dc66b" providerId="ADAL" clId="{CEAA0E8F-795C-4F7F-8D90-E224F734C243}" dt="2022-04-27T02:37:39.986" v="1418" actId="478"/>
          <ac:spMkLst>
            <pc:docMk/>
            <pc:sldMk cId="3906866732" sldId="309"/>
            <ac:spMk id="7" creationId="{D6D7DA57-563D-4B10-81E7-102CE38BE4E8}"/>
          </ac:spMkLst>
        </pc:spChg>
        <pc:spChg chg="add mod">
          <ac:chgData name="Cannon, Jessica (Curriculum Support - Secondary)" userId="75629fe3-9073-4ef2-8469-dcb26a5dc66b" providerId="ADAL" clId="{CEAA0E8F-795C-4F7F-8D90-E224F734C243}" dt="2022-04-27T02:39:26.755" v="1469" actId="1076"/>
          <ac:spMkLst>
            <pc:docMk/>
            <pc:sldMk cId="3906866732" sldId="309"/>
            <ac:spMk id="8" creationId="{9042AB9A-5C2D-4326-BBB1-33A0CB1B2BD6}"/>
          </ac:spMkLst>
        </pc:spChg>
        <pc:spChg chg="add mod">
          <ac:chgData name="Cannon, Jessica (Curriculum Support - Secondary)" userId="75629fe3-9073-4ef2-8469-dcb26a5dc66b" providerId="ADAL" clId="{CEAA0E8F-795C-4F7F-8D90-E224F734C243}" dt="2022-04-27T02:39:52.855" v="1473" actId="13822"/>
          <ac:spMkLst>
            <pc:docMk/>
            <pc:sldMk cId="3906866732" sldId="309"/>
            <ac:spMk id="9" creationId="{FDCCCFD2-7E55-4A0E-91C9-48F6C0A5BE4D}"/>
          </ac:spMkLst>
        </pc:spChg>
        <pc:graphicFrameChg chg="del">
          <ac:chgData name="Cannon, Jessica (Curriculum Support - Secondary)" userId="75629fe3-9073-4ef2-8469-dcb26a5dc66b" providerId="ADAL" clId="{CEAA0E8F-795C-4F7F-8D90-E224F734C243}" dt="2022-04-27T02:09:55.299" v="498" actId="478"/>
          <ac:graphicFrameMkLst>
            <pc:docMk/>
            <pc:sldMk cId="3906866732" sldId="309"/>
            <ac:graphicFrameMk id="4" creationId="{820F71A4-9D3A-4A35-955B-4C924FC063A3}"/>
          </ac:graphicFrameMkLst>
        </pc:graphicFrameChg>
        <pc:picChg chg="mod">
          <ac:chgData name="Cannon, Jessica (Curriculum Support - Secondary)" userId="75629fe3-9073-4ef2-8469-dcb26a5dc66b" providerId="ADAL" clId="{CEAA0E8F-795C-4F7F-8D90-E224F734C243}" dt="2022-05-03T01:08:40.957" v="10836" actId="1076"/>
          <ac:picMkLst>
            <pc:docMk/>
            <pc:sldMk cId="3906866732" sldId="309"/>
            <ac:picMk id="3" creationId="{DB8EB2D0-4A97-41BF-967A-A386CAC1E2BA}"/>
          </ac:picMkLst>
        </pc:picChg>
      </pc:sldChg>
      <pc:sldChg chg="addSp modSp add mod modAnim modNotesTx">
        <pc:chgData name="Cannon, Jessica (Curriculum Support - Secondary)" userId="75629fe3-9073-4ef2-8469-dcb26a5dc66b" providerId="ADAL" clId="{CEAA0E8F-795C-4F7F-8D90-E224F734C243}" dt="2022-05-03T01:08:35.485" v="10835"/>
        <pc:sldMkLst>
          <pc:docMk/>
          <pc:sldMk cId="3162396047" sldId="310"/>
        </pc:sldMkLst>
        <pc:spChg chg="mod">
          <ac:chgData name="Cannon, Jessica (Curriculum Support - Secondary)" userId="75629fe3-9073-4ef2-8469-dcb26a5dc66b" providerId="ADAL" clId="{CEAA0E8F-795C-4F7F-8D90-E224F734C243}" dt="2022-04-27T02:40:18.183" v="1477" actId="11"/>
          <ac:spMkLst>
            <pc:docMk/>
            <pc:sldMk cId="3162396047" sldId="310"/>
            <ac:spMk id="5" creationId="{ACFE852D-91ED-4D2E-8151-51B900ECFD32}"/>
          </ac:spMkLst>
        </pc:spChg>
        <pc:graphicFrameChg chg="add mod modGraphic">
          <ac:chgData name="Cannon, Jessica (Curriculum Support - Secondary)" userId="75629fe3-9073-4ef2-8469-dcb26a5dc66b" providerId="ADAL" clId="{CEAA0E8F-795C-4F7F-8D90-E224F734C243}" dt="2022-04-27T03:17:06.512" v="2615" actId="20577"/>
          <ac:graphicFrameMkLst>
            <pc:docMk/>
            <pc:sldMk cId="3162396047" sldId="310"/>
            <ac:graphicFrameMk id="3" creationId="{94C27057-002E-42E5-99F8-ED0011837975}"/>
          </ac:graphicFrameMkLst>
        </pc:graphicFrameChg>
        <pc:picChg chg="mod">
          <ac:chgData name="Cannon, Jessica (Curriculum Support - Secondary)" userId="75629fe3-9073-4ef2-8469-dcb26a5dc66b" providerId="ADAL" clId="{CEAA0E8F-795C-4F7F-8D90-E224F734C243}" dt="2022-05-03T01:08:32.237" v="10833" actId="1076"/>
          <ac:picMkLst>
            <pc:docMk/>
            <pc:sldMk cId="3162396047" sldId="310"/>
            <ac:picMk id="4" creationId="{EE880493-0D1F-4170-A5CD-0B56D830DDDC}"/>
          </ac:picMkLst>
        </pc:picChg>
      </pc:sldChg>
      <pc:sldChg chg="delSp modSp add mod modAnim modNotesTx">
        <pc:chgData name="Cannon, Jessica (Curriculum Support - Secondary)" userId="75629fe3-9073-4ef2-8469-dcb26a5dc66b" providerId="ADAL" clId="{CEAA0E8F-795C-4F7F-8D90-E224F734C243}" dt="2022-05-03T01:10:03.023" v="10860"/>
        <pc:sldMkLst>
          <pc:docMk/>
          <pc:sldMk cId="1657102836" sldId="311"/>
        </pc:sldMkLst>
        <pc:spChg chg="del mod">
          <ac:chgData name="Cannon, Jessica (Curriculum Support - Secondary)" userId="75629fe3-9073-4ef2-8469-dcb26a5dc66b" providerId="ADAL" clId="{CEAA0E8F-795C-4F7F-8D90-E224F734C243}" dt="2022-04-27T02:54:55.245" v="2319" actId="478"/>
          <ac:spMkLst>
            <pc:docMk/>
            <pc:sldMk cId="1657102836" sldId="311"/>
            <ac:spMk id="5" creationId="{ACFE852D-91ED-4D2E-8151-51B900ECFD32}"/>
          </ac:spMkLst>
        </pc:spChg>
        <pc:graphicFrameChg chg="mod modGraphic">
          <ac:chgData name="Cannon, Jessica (Curriculum Support - Secondary)" userId="75629fe3-9073-4ef2-8469-dcb26a5dc66b" providerId="ADAL" clId="{CEAA0E8F-795C-4F7F-8D90-E224F734C243}" dt="2022-04-27T03:16:36.917" v="2484" actId="20577"/>
          <ac:graphicFrameMkLst>
            <pc:docMk/>
            <pc:sldMk cId="1657102836" sldId="311"/>
            <ac:graphicFrameMk id="3" creationId="{94C27057-002E-42E5-99F8-ED0011837975}"/>
          </ac:graphicFrameMkLst>
        </pc:graphicFrameChg>
        <pc:picChg chg="mod">
          <ac:chgData name="Cannon, Jessica (Curriculum Support - Secondary)" userId="75629fe3-9073-4ef2-8469-dcb26a5dc66b" providerId="ADAL" clId="{CEAA0E8F-795C-4F7F-8D90-E224F734C243}" dt="2022-05-03T00:40:57.136" v="10783" actId="1076"/>
          <ac:picMkLst>
            <pc:docMk/>
            <pc:sldMk cId="1657102836" sldId="311"/>
            <ac:picMk id="4" creationId="{2350AB50-5F35-4E58-ADD5-149E220D623E}"/>
          </ac:picMkLst>
        </pc:picChg>
      </pc:sldChg>
      <pc:sldChg chg="modSp add del mod">
        <pc:chgData name="Cannon, Jessica (Curriculum Support - Secondary)" userId="75629fe3-9073-4ef2-8469-dcb26a5dc66b" providerId="ADAL" clId="{CEAA0E8F-795C-4F7F-8D90-E224F734C243}" dt="2022-04-27T02:45:37.634" v="1672" actId="47"/>
        <pc:sldMkLst>
          <pc:docMk/>
          <pc:sldMk cId="3540813787" sldId="311"/>
        </pc:sldMkLst>
        <pc:graphicFrameChg chg="modGraphic">
          <ac:chgData name="Cannon, Jessica (Curriculum Support - Secondary)" userId="75629fe3-9073-4ef2-8469-dcb26a5dc66b" providerId="ADAL" clId="{CEAA0E8F-795C-4F7F-8D90-E224F734C243}" dt="2022-04-27T02:45:29.965" v="1671" actId="20577"/>
          <ac:graphicFrameMkLst>
            <pc:docMk/>
            <pc:sldMk cId="3540813787" sldId="311"/>
            <ac:graphicFrameMk id="3" creationId="{94C27057-002E-42E5-99F8-ED0011837975}"/>
          </ac:graphicFrameMkLst>
        </pc:graphicFrameChg>
      </pc:sldChg>
      <pc:sldChg chg="addSp delSp modSp new mod modAnim">
        <pc:chgData name="Cannon, Jessica (Curriculum Support - Secondary)" userId="75629fe3-9073-4ef2-8469-dcb26a5dc66b" providerId="ADAL" clId="{CEAA0E8F-795C-4F7F-8D90-E224F734C243}" dt="2022-05-03T01:09:55.399" v="10858"/>
        <pc:sldMkLst>
          <pc:docMk/>
          <pc:sldMk cId="1475337348" sldId="312"/>
        </pc:sldMkLst>
        <pc:spChg chg="mod">
          <ac:chgData name="Cannon, Jessica (Curriculum Support - Secondary)" userId="75629fe3-9073-4ef2-8469-dcb26a5dc66b" providerId="ADAL" clId="{CEAA0E8F-795C-4F7F-8D90-E224F734C243}" dt="2022-04-27T03:19:25.916" v="2695"/>
          <ac:spMkLst>
            <pc:docMk/>
            <pc:sldMk cId="1475337348" sldId="312"/>
            <ac:spMk id="2" creationId="{04F2EA98-E6FC-40EB-8640-B32A02FF10F9}"/>
          </ac:spMkLst>
        </pc:spChg>
        <pc:spChg chg="del">
          <ac:chgData name="Cannon, Jessica (Curriculum Support - Secondary)" userId="75629fe3-9073-4ef2-8469-dcb26a5dc66b" providerId="ADAL" clId="{CEAA0E8F-795C-4F7F-8D90-E224F734C243}" dt="2022-04-27T03:19:16.164" v="2694"/>
          <ac:spMkLst>
            <pc:docMk/>
            <pc:sldMk cId="1475337348" sldId="312"/>
            <ac:spMk id="3" creationId="{B3ACE00B-2D2F-44B6-89BC-6881D1AA17F4}"/>
          </ac:spMkLst>
        </pc:spChg>
        <pc:spChg chg="add mod">
          <ac:chgData name="Cannon, Jessica (Curriculum Support - Secondary)" userId="75629fe3-9073-4ef2-8469-dcb26a5dc66b" providerId="ADAL" clId="{CEAA0E8F-795C-4F7F-8D90-E224F734C243}" dt="2022-04-27T03:29:33.558" v="2975" actId="20577"/>
          <ac:spMkLst>
            <pc:docMk/>
            <pc:sldMk cId="1475337348" sldId="312"/>
            <ac:spMk id="4" creationId="{CCB5A65F-8A3B-485E-A5DE-D6136BBD6901}"/>
          </ac:spMkLst>
        </pc:spChg>
        <pc:picChg chg="mod">
          <ac:chgData name="Cannon, Jessica (Curriculum Support - Secondary)" userId="75629fe3-9073-4ef2-8469-dcb26a5dc66b" providerId="ADAL" clId="{CEAA0E8F-795C-4F7F-8D90-E224F734C243}" dt="2022-05-03T00:38:16.905" v="10782" actId="1076"/>
          <ac:picMkLst>
            <pc:docMk/>
            <pc:sldMk cId="1475337348" sldId="312"/>
            <ac:picMk id="3" creationId="{F4624879-529A-47D6-B14A-F1026E12ED22}"/>
          </ac:picMkLst>
        </pc:picChg>
        <pc:picChg chg="add mod">
          <ac:chgData name="Cannon, Jessica (Curriculum Support - Secondary)" userId="75629fe3-9073-4ef2-8469-dcb26a5dc66b" providerId="ADAL" clId="{CEAA0E8F-795C-4F7F-8D90-E224F734C243}" dt="2022-04-27T03:19:16.164" v="2694"/>
          <ac:picMkLst>
            <pc:docMk/>
            <pc:sldMk cId="1475337348" sldId="312"/>
            <ac:picMk id="5" creationId="{D615DFF4-2C1F-4933-8709-548DF74A68FB}"/>
          </ac:picMkLst>
        </pc:picChg>
      </pc:sldChg>
      <pc:sldChg chg="addSp modSp new mod modClrScheme modAnim chgLayout modNotesTx">
        <pc:chgData name="Cannon, Jessica (Curriculum Support - Secondary)" userId="75629fe3-9073-4ef2-8469-dcb26a5dc66b" providerId="ADAL" clId="{CEAA0E8F-795C-4F7F-8D90-E224F734C243}" dt="2022-05-03T01:08:23.355" v="10832"/>
        <pc:sldMkLst>
          <pc:docMk/>
          <pc:sldMk cId="3901908202" sldId="313"/>
        </pc:sldMkLst>
        <pc:spChg chg="add mod">
          <ac:chgData name="Cannon, Jessica (Curriculum Support - Secondary)" userId="75629fe3-9073-4ef2-8469-dcb26a5dc66b" providerId="ADAL" clId="{CEAA0E8F-795C-4F7F-8D90-E224F734C243}" dt="2022-04-27T03:20:36.542" v="2948" actId="20577"/>
          <ac:spMkLst>
            <pc:docMk/>
            <pc:sldMk cId="3901908202" sldId="313"/>
            <ac:spMk id="2" creationId="{5A7350FD-1BF2-4983-8429-CDF09EE345A8}"/>
          </ac:spMkLst>
        </pc:spChg>
        <pc:spChg chg="add mod">
          <ac:chgData name="Cannon, Jessica (Curriculum Support - Secondary)" userId="75629fe3-9073-4ef2-8469-dcb26a5dc66b" providerId="ADAL" clId="{CEAA0E8F-795C-4F7F-8D90-E224F734C243}" dt="2022-04-27T03:34:24.597" v="3599" actId="27636"/>
          <ac:spMkLst>
            <pc:docMk/>
            <pc:sldMk cId="3901908202" sldId="313"/>
            <ac:spMk id="3" creationId="{058EC2FE-418D-4369-BA43-D5F952D21612}"/>
          </ac:spMkLst>
        </pc:spChg>
        <pc:picChg chg="mod">
          <ac:chgData name="Cannon, Jessica (Curriculum Support - Secondary)" userId="75629fe3-9073-4ef2-8469-dcb26a5dc66b" providerId="ADAL" clId="{CEAA0E8F-795C-4F7F-8D90-E224F734C243}" dt="2022-05-03T01:08:21.061" v="10830" actId="1076"/>
          <ac:picMkLst>
            <pc:docMk/>
            <pc:sldMk cId="3901908202" sldId="313"/>
            <ac:picMk id="4" creationId="{49ADB942-A7B0-48B8-B729-0C81335EBD71}"/>
          </ac:picMkLst>
        </pc:picChg>
      </pc:sldChg>
      <pc:sldChg chg="modSp new mod modAnim">
        <pc:chgData name="Cannon, Jessica (Curriculum Support - Secondary)" userId="75629fe3-9073-4ef2-8469-dcb26a5dc66b" providerId="ADAL" clId="{CEAA0E8F-795C-4F7F-8D90-E224F734C243}" dt="2022-05-03T01:08:16.586" v="10829"/>
        <pc:sldMkLst>
          <pc:docMk/>
          <pc:sldMk cId="3251501974" sldId="314"/>
        </pc:sldMkLst>
        <pc:spChg chg="mod">
          <ac:chgData name="Cannon, Jessica (Curriculum Support - Secondary)" userId="75629fe3-9073-4ef2-8469-dcb26a5dc66b" providerId="ADAL" clId="{CEAA0E8F-795C-4F7F-8D90-E224F734C243}" dt="2022-04-27T03:34:40.992" v="3645" actId="20577"/>
          <ac:spMkLst>
            <pc:docMk/>
            <pc:sldMk cId="3251501974" sldId="314"/>
            <ac:spMk id="2" creationId="{B4B9D1D2-366A-4D61-BD57-865E14B42642}"/>
          </ac:spMkLst>
        </pc:spChg>
        <pc:spChg chg="mod">
          <ac:chgData name="Cannon, Jessica (Curriculum Support - Secondary)" userId="75629fe3-9073-4ef2-8469-dcb26a5dc66b" providerId="ADAL" clId="{CEAA0E8F-795C-4F7F-8D90-E224F734C243}" dt="2022-05-03T00:46:24.713" v="10786" actId="20577"/>
          <ac:spMkLst>
            <pc:docMk/>
            <pc:sldMk cId="3251501974" sldId="314"/>
            <ac:spMk id="3" creationId="{E1855853-EF15-4DB3-AC9D-9039551E0A35}"/>
          </ac:spMkLst>
        </pc:spChg>
        <pc:picChg chg="mod">
          <ac:chgData name="Cannon, Jessica (Curriculum Support - Secondary)" userId="75629fe3-9073-4ef2-8469-dcb26a5dc66b" providerId="ADAL" clId="{CEAA0E8F-795C-4F7F-8D90-E224F734C243}" dt="2022-05-03T01:08:14.699" v="10827" actId="1076"/>
          <ac:picMkLst>
            <pc:docMk/>
            <pc:sldMk cId="3251501974" sldId="314"/>
            <ac:picMk id="4" creationId="{4FB4B288-7653-4ACC-A97F-6CF85C942D80}"/>
          </ac:picMkLst>
        </pc:picChg>
      </pc:sldChg>
      <pc:sldChg chg="modSp add mod modAnim">
        <pc:chgData name="Cannon, Jessica (Curriculum Support - Secondary)" userId="75629fe3-9073-4ef2-8469-dcb26a5dc66b" providerId="ADAL" clId="{CEAA0E8F-795C-4F7F-8D90-E224F734C243}" dt="2022-05-03T01:08:09.929" v="10826"/>
        <pc:sldMkLst>
          <pc:docMk/>
          <pc:sldMk cId="3565309112" sldId="315"/>
        </pc:sldMkLst>
        <pc:spChg chg="mod">
          <ac:chgData name="Cannon, Jessica (Curriculum Support - Secondary)" userId="75629fe3-9073-4ef2-8469-dcb26a5dc66b" providerId="ADAL" clId="{CEAA0E8F-795C-4F7F-8D90-E224F734C243}" dt="2022-04-27T03:40:22.109" v="4593" actId="20577"/>
          <ac:spMkLst>
            <pc:docMk/>
            <pc:sldMk cId="3565309112" sldId="315"/>
            <ac:spMk id="2" creationId="{B4B9D1D2-366A-4D61-BD57-865E14B42642}"/>
          </ac:spMkLst>
        </pc:spChg>
        <pc:spChg chg="mod">
          <ac:chgData name="Cannon, Jessica (Curriculum Support - Secondary)" userId="75629fe3-9073-4ef2-8469-dcb26a5dc66b" providerId="ADAL" clId="{CEAA0E8F-795C-4F7F-8D90-E224F734C243}" dt="2022-04-27T03:45:14.550" v="5222" actId="20577"/>
          <ac:spMkLst>
            <pc:docMk/>
            <pc:sldMk cId="3565309112" sldId="315"/>
            <ac:spMk id="3" creationId="{E1855853-EF15-4DB3-AC9D-9039551E0A35}"/>
          </ac:spMkLst>
        </pc:spChg>
        <pc:picChg chg="mod">
          <ac:chgData name="Cannon, Jessica (Curriculum Support - Secondary)" userId="75629fe3-9073-4ef2-8469-dcb26a5dc66b" providerId="ADAL" clId="{CEAA0E8F-795C-4F7F-8D90-E224F734C243}" dt="2022-05-03T01:08:06.812" v="10824" actId="1076"/>
          <ac:picMkLst>
            <pc:docMk/>
            <pc:sldMk cId="3565309112" sldId="315"/>
            <ac:picMk id="4" creationId="{2C64CC1A-A3AC-4E55-B4AC-EEAE479444E2}"/>
          </ac:picMkLst>
        </pc:picChg>
      </pc:sldChg>
      <pc:sldChg chg="add del">
        <pc:chgData name="Cannon, Jessica (Curriculum Support - Secondary)" userId="75629fe3-9073-4ef2-8469-dcb26a5dc66b" providerId="ADAL" clId="{CEAA0E8F-795C-4F7F-8D90-E224F734C243}" dt="2022-04-27T04:04:15.622" v="6372"/>
        <pc:sldMkLst>
          <pc:docMk/>
          <pc:sldMk cId="656612873" sldId="316"/>
        </pc:sldMkLst>
      </pc:sldChg>
      <pc:sldChg chg="modSp add del mod">
        <pc:chgData name="Cannon, Jessica (Curriculum Support - Secondary)" userId="75629fe3-9073-4ef2-8469-dcb26a5dc66b" providerId="ADAL" clId="{CEAA0E8F-795C-4F7F-8D90-E224F734C243}" dt="2022-04-27T04:03:17.484" v="6214" actId="47"/>
        <pc:sldMkLst>
          <pc:docMk/>
          <pc:sldMk cId="730768218" sldId="316"/>
        </pc:sldMkLst>
        <pc:spChg chg="mod">
          <ac:chgData name="Cannon, Jessica (Curriculum Support - Secondary)" userId="75629fe3-9073-4ef2-8469-dcb26a5dc66b" providerId="ADAL" clId="{CEAA0E8F-795C-4F7F-8D90-E224F734C243}" dt="2022-04-27T04:02:12.073" v="6106" actId="20577"/>
          <ac:spMkLst>
            <pc:docMk/>
            <pc:sldMk cId="730768218" sldId="316"/>
            <ac:spMk id="3" creationId="{E1855853-EF15-4DB3-AC9D-9039551E0A35}"/>
          </ac:spMkLst>
        </pc:spChg>
      </pc:sldChg>
      <pc:sldChg chg="addSp delSp modSp add mod ord modAnim modNotesTx">
        <pc:chgData name="Cannon, Jessica (Curriculum Support - Secondary)" userId="75629fe3-9073-4ef2-8469-dcb26a5dc66b" providerId="ADAL" clId="{CEAA0E8F-795C-4F7F-8D90-E224F734C243}" dt="2022-05-03T01:08:01.289" v="10823"/>
        <pc:sldMkLst>
          <pc:docMk/>
          <pc:sldMk cId="2906145705" sldId="317"/>
        </pc:sldMkLst>
        <pc:spChg chg="mod">
          <ac:chgData name="Cannon, Jessica (Curriculum Support - Secondary)" userId="75629fe3-9073-4ef2-8469-dcb26a5dc66b" providerId="ADAL" clId="{CEAA0E8F-795C-4F7F-8D90-E224F734C243}" dt="2022-04-27T03:56:52.561" v="5999" actId="21"/>
          <ac:spMkLst>
            <pc:docMk/>
            <pc:sldMk cId="2906145705" sldId="317"/>
            <ac:spMk id="3" creationId="{E1855853-EF15-4DB3-AC9D-9039551E0A35}"/>
          </ac:spMkLst>
        </pc:spChg>
        <pc:graphicFrameChg chg="add del mod modGraphic">
          <ac:chgData name="Cannon, Jessica (Curriculum Support - Secondary)" userId="75629fe3-9073-4ef2-8469-dcb26a5dc66b" providerId="ADAL" clId="{CEAA0E8F-795C-4F7F-8D90-E224F734C243}" dt="2022-04-27T03:56:46.025" v="5995" actId="478"/>
          <ac:graphicFrameMkLst>
            <pc:docMk/>
            <pc:sldMk cId="2906145705" sldId="317"/>
            <ac:graphicFrameMk id="4" creationId="{2DF825B6-02A1-4AC7-ACE5-91695FF7D8EB}"/>
          </ac:graphicFrameMkLst>
        </pc:graphicFrameChg>
        <pc:graphicFrameChg chg="add mod modGraphic">
          <ac:chgData name="Cannon, Jessica (Curriculum Support - Secondary)" userId="75629fe3-9073-4ef2-8469-dcb26a5dc66b" providerId="ADAL" clId="{CEAA0E8F-795C-4F7F-8D90-E224F734C243}" dt="2022-04-27T04:01:52.177" v="6095" actId="1076"/>
          <ac:graphicFrameMkLst>
            <pc:docMk/>
            <pc:sldMk cId="2906145705" sldId="317"/>
            <ac:graphicFrameMk id="5" creationId="{11CBA2BA-C3E7-4F6E-BB2A-41D7FB8BFBA1}"/>
          </ac:graphicFrameMkLst>
        </pc:graphicFrameChg>
        <pc:picChg chg="mod">
          <ac:chgData name="Cannon, Jessica (Curriculum Support - Secondary)" userId="75629fe3-9073-4ef2-8469-dcb26a5dc66b" providerId="ADAL" clId="{CEAA0E8F-795C-4F7F-8D90-E224F734C243}" dt="2022-05-03T01:07:59.009" v="10821" actId="1076"/>
          <ac:picMkLst>
            <pc:docMk/>
            <pc:sldMk cId="2906145705" sldId="317"/>
            <ac:picMk id="4" creationId="{6D450868-881D-4709-8F16-23A956546664}"/>
          </ac:picMkLst>
        </pc:picChg>
      </pc:sldChg>
      <pc:sldChg chg="addSp delSp modSp add mod modAnim">
        <pc:chgData name="Cannon, Jessica (Curriculum Support - Secondary)" userId="75629fe3-9073-4ef2-8469-dcb26a5dc66b" providerId="ADAL" clId="{CEAA0E8F-795C-4F7F-8D90-E224F734C243}" dt="2022-05-03T01:07:52.068" v="10820"/>
        <pc:sldMkLst>
          <pc:docMk/>
          <pc:sldMk cId="2393841491" sldId="318"/>
        </pc:sldMkLst>
        <pc:spChg chg="del mod">
          <ac:chgData name="Cannon, Jessica (Curriculum Support - Secondary)" userId="75629fe3-9073-4ef2-8469-dcb26a5dc66b" providerId="ADAL" clId="{CEAA0E8F-795C-4F7F-8D90-E224F734C243}" dt="2022-04-27T04:28:28.344" v="9536" actId="3680"/>
          <ac:spMkLst>
            <pc:docMk/>
            <pc:sldMk cId="2393841491" sldId="318"/>
            <ac:spMk id="3" creationId="{E1855853-EF15-4DB3-AC9D-9039551E0A35}"/>
          </ac:spMkLst>
        </pc:spChg>
        <pc:graphicFrameChg chg="add mod ord modGraphic">
          <ac:chgData name="Cannon, Jessica (Curriculum Support - Secondary)" userId="75629fe3-9073-4ef2-8469-dcb26a5dc66b" providerId="ADAL" clId="{CEAA0E8F-795C-4F7F-8D90-E224F734C243}" dt="2022-04-27T04:36:13.795" v="9768" actId="1076"/>
          <ac:graphicFrameMkLst>
            <pc:docMk/>
            <pc:sldMk cId="2393841491" sldId="318"/>
            <ac:graphicFrameMk id="4" creationId="{19CBC94C-C4F5-4A0A-915C-D779E66927C1}"/>
          </ac:graphicFrameMkLst>
        </pc:graphicFrameChg>
        <pc:graphicFrameChg chg="add del mod ord">
          <ac:chgData name="Cannon, Jessica (Curriculum Support - Secondary)" userId="75629fe3-9073-4ef2-8469-dcb26a5dc66b" providerId="ADAL" clId="{CEAA0E8F-795C-4F7F-8D90-E224F734C243}" dt="2022-04-27T04:36:16.510" v="9769" actId="478"/>
          <ac:graphicFrameMkLst>
            <pc:docMk/>
            <pc:sldMk cId="2393841491" sldId="318"/>
            <ac:graphicFrameMk id="5" creationId="{4AEA449D-8888-45FA-8BBE-DD7353D7B7A8}"/>
          </ac:graphicFrameMkLst>
        </pc:graphicFrameChg>
        <pc:picChg chg="mod">
          <ac:chgData name="Cannon, Jessica (Curriculum Support - Secondary)" userId="75629fe3-9073-4ef2-8469-dcb26a5dc66b" providerId="ADAL" clId="{CEAA0E8F-795C-4F7F-8D90-E224F734C243}" dt="2022-05-03T01:07:49.879" v="10818" actId="1076"/>
          <ac:picMkLst>
            <pc:docMk/>
            <pc:sldMk cId="2393841491" sldId="318"/>
            <ac:picMk id="3" creationId="{20A6C703-0A5F-491F-A5B9-9EA97483501A}"/>
          </ac:picMkLst>
        </pc:picChg>
      </pc:sldChg>
      <pc:sldChg chg="addSp delSp modSp add mod modAnim modNotesTx">
        <pc:chgData name="Cannon, Jessica (Curriculum Support - Secondary)" userId="75629fe3-9073-4ef2-8469-dcb26a5dc66b" providerId="ADAL" clId="{CEAA0E8F-795C-4F7F-8D90-E224F734C243}" dt="2022-05-03T01:07:44.487" v="10817"/>
        <pc:sldMkLst>
          <pc:docMk/>
          <pc:sldMk cId="683960164" sldId="319"/>
        </pc:sldMkLst>
        <pc:spChg chg="del mod">
          <ac:chgData name="Cannon, Jessica (Curriculum Support - Secondary)" userId="75629fe3-9073-4ef2-8469-dcb26a5dc66b" providerId="ADAL" clId="{CEAA0E8F-795C-4F7F-8D90-E224F734C243}" dt="2022-04-27T04:31:53.604" v="9644" actId="478"/>
          <ac:spMkLst>
            <pc:docMk/>
            <pc:sldMk cId="683960164" sldId="319"/>
            <ac:spMk id="3" creationId="{E1855853-EF15-4DB3-AC9D-9039551E0A35}"/>
          </ac:spMkLst>
        </pc:spChg>
        <pc:graphicFrameChg chg="add mod modGraphic">
          <ac:chgData name="Cannon, Jessica (Curriculum Support - Secondary)" userId="75629fe3-9073-4ef2-8469-dcb26a5dc66b" providerId="ADAL" clId="{CEAA0E8F-795C-4F7F-8D90-E224F734C243}" dt="2022-04-27T23:26:14.074" v="9889" actId="6549"/>
          <ac:graphicFrameMkLst>
            <pc:docMk/>
            <pc:sldMk cId="683960164" sldId="319"/>
            <ac:graphicFrameMk id="4" creationId="{57799F1D-F983-42AD-9F7E-685D4DEBBDB1}"/>
          </ac:graphicFrameMkLst>
        </pc:graphicFrameChg>
        <pc:picChg chg="mod">
          <ac:chgData name="Cannon, Jessica (Curriculum Support - Secondary)" userId="75629fe3-9073-4ef2-8469-dcb26a5dc66b" providerId="ADAL" clId="{CEAA0E8F-795C-4F7F-8D90-E224F734C243}" dt="2022-05-03T00:50:28.738" v="10790" actId="1076"/>
          <ac:picMkLst>
            <pc:docMk/>
            <pc:sldMk cId="683960164" sldId="319"/>
            <ac:picMk id="3" creationId="{EAD3AB9A-E1B6-4452-8807-9F4438541C86}"/>
          </ac:picMkLst>
        </pc:picChg>
      </pc:sldChg>
      <pc:sldChg chg="addSp delSp modSp add mod modAnim modNotesTx">
        <pc:chgData name="Cannon, Jessica (Curriculum Support - Secondary)" userId="75629fe3-9073-4ef2-8469-dcb26a5dc66b" providerId="ADAL" clId="{CEAA0E8F-795C-4F7F-8D90-E224F734C243}" dt="2022-05-03T01:07:39.928" v="10815"/>
        <pc:sldMkLst>
          <pc:docMk/>
          <pc:sldMk cId="4068940860" sldId="320"/>
        </pc:sldMkLst>
        <pc:spChg chg="del mod">
          <ac:chgData name="Cannon, Jessica (Curriculum Support - Secondary)" userId="75629fe3-9073-4ef2-8469-dcb26a5dc66b" providerId="ADAL" clId="{CEAA0E8F-795C-4F7F-8D90-E224F734C243}" dt="2022-04-27T04:32:30.872" v="9655" actId="478"/>
          <ac:spMkLst>
            <pc:docMk/>
            <pc:sldMk cId="4068940860" sldId="320"/>
            <ac:spMk id="3" creationId="{E1855853-EF15-4DB3-AC9D-9039551E0A35}"/>
          </ac:spMkLst>
        </pc:spChg>
        <pc:spChg chg="add del">
          <ac:chgData name="Cannon, Jessica (Curriculum Support - Secondary)" userId="75629fe3-9073-4ef2-8469-dcb26a5dc66b" providerId="ADAL" clId="{CEAA0E8F-795C-4F7F-8D90-E224F734C243}" dt="2022-04-27T04:32:01.954" v="9646" actId="22"/>
          <ac:spMkLst>
            <pc:docMk/>
            <pc:sldMk cId="4068940860" sldId="320"/>
            <ac:spMk id="5" creationId="{B435F97D-F42E-4511-B87E-E00AC9856ED5}"/>
          </ac:spMkLst>
        </pc:spChg>
        <pc:graphicFrameChg chg="add mod modGraphic">
          <ac:chgData name="Cannon, Jessica (Curriculum Support - Secondary)" userId="75629fe3-9073-4ef2-8469-dcb26a5dc66b" providerId="ADAL" clId="{CEAA0E8F-795C-4F7F-8D90-E224F734C243}" dt="2022-04-27T04:35:56.970" v="9765" actId="1076"/>
          <ac:graphicFrameMkLst>
            <pc:docMk/>
            <pc:sldMk cId="4068940860" sldId="320"/>
            <ac:graphicFrameMk id="6" creationId="{B36CBB2A-AC62-4012-83DF-1C6B01BAAF0B}"/>
          </ac:graphicFrameMkLst>
        </pc:graphicFrameChg>
        <pc:graphicFrameChg chg="add del mod ord">
          <ac:chgData name="Cannon, Jessica (Curriculum Support - Secondary)" userId="75629fe3-9073-4ef2-8469-dcb26a5dc66b" providerId="ADAL" clId="{CEAA0E8F-795C-4F7F-8D90-E224F734C243}" dt="2022-04-27T04:35:59.672" v="9766" actId="478"/>
          <ac:graphicFrameMkLst>
            <pc:docMk/>
            <pc:sldMk cId="4068940860" sldId="320"/>
            <ac:graphicFrameMk id="7" creationId="{F1152F5F-3B72-49AC-89CB-93208B0D725A}"/>
          </ac:graphicFrameMkLst>
        </pc:graphicFrameChg>
        <pc:picChg chg="mod">
          <ac:chgData name="Cannon, Jessica (Curriculum Support - Secondary)" userId="75629fe3-9073-4ef2-8469-dcb26a5dc66b" providerId="ADAL" clId="{CEAA0E8F-795C-4F7F-8D90-E224F734C243}" dt="2022-05-03T01:07:37.552" v="10813" actId="1076"/>
          <ac:picMkLst>
            <pc:docMk/>
            <pc:sldMk cId="4068940860" sldId="320"/>
            <ac:picMk id="3" creationId="{A1DF4BE1-47B1-4E0F-A0A1-DC02C7621906}"/>
          </ac:picMkLst>
        </pc:picChg>
      </pc:sldChg>
      <pc:sldChg chg="addSp modSp new mod modAnim modNotesTx">
        <pc:chgData name="Cannon, Jessica (Curriculum Support - Secondary)" userId="75629fe3-9073-4ef2-8469-dcb26a5dc66b" providerId="ADAL" clId="{CEAA0E8F-795C-4F7F-8D90-E224F734C243}" dt="2022-05-03T01:07:32.314" v="10812" actId="1076"/>
        <pc:sldMkLst>
          <pc:docMk/>
          <pc:sldMk cId="2068883271" sldId="321"/>
        </pc:sldMkLst>
        <pc:spChg chg="mod">
          <ac:chgData name="Cannon, Jessica (Curriculum Support - Secondary)" userId="75629fe3-9073-4ef2-8469-dcb26a5dc66b" providerId="ADAL" clId="{CEAA0E8F-795C-4F7F-8D90-E224F734C243}" dt="2022-04-27T04:11:31.705" v="7710" actId="20577"/>
          <ac:spMkLst>
            <pc:docMk/>
            <pc:sldMk cId="2068883271" sldId="321"/>
            <ac:spMk id="2" creationId="{1C79BA56-10D5-4D4D-A469-F5FF56E7C7BF}"/>
          </ac:spMkLst>
        </pc:spChg>
        <pc:spChg chg="mod">
          <ac:chgData name="Cannon, Jessica (Curriculum Support - Secondary)" userId="75629fe3-9073-4ef2-8469-dcb26a5dc66b" providerId="ADAL" clId="{CEAA0E8F-795C-4F7F-8D90-E224F734C243}" dt="2022-05-02T06:25:57.819" v="10547" actId="27636"/>
          <ac:spMkLst>
            <pc:docMk/>
            <pc:sldMk cId="2068883271" sldId="321"/>
            <ac:spMk id="3" creationId="{8A59D269-EB23-41A4-91CF-CF27047FA873}"/>
          </ac:spMkLst>
        </pc:spChg>
        <pc:graphicFrameChg chg="add mod">
          <ac:chgData name="Cannon, Jessica (Curriculum Support - Secondary)" userId="75629fe3-9073-4ef2-8469-dcb26a5dc66b" providerId="ADAL" clId="{CEAA0E8F-795C-4F7F-8D90-E224F734C243}" dt="2022-04-27T04:11:21.015" v="7673" actId="1076"/>
          <ac:graphicFrameMkLst>
            <pc:docMk/>
            <pc:sldMk cId="2068883271" sldId="321"/>
            <ac:graphicFrameMk id="4" creationId="{5D200986-A81A-4C9D-BD22-20364AF19983}"/>
          </ac:graphicFrameMkLst>
        </pc:graphicFrameChg>
        <pc:picChg chg="mod">
          <ac:chgData name="Cannon, Jessica (Curriculum Support - Secondary)" userId="75629fe3-9073-4ef2-8469-dcb26a5dc66b" providerId="ADAL" clId="{CEAA0E8F-795C-4F7F-8D90-E224F734C243}" dt="2022-05-03T01:07:32.314" v="10812" actId="1076"/>
          <ac:picMkLst>
            <pc:docMk/>
            <pc:sldMk cId="2068883271" sldId="321"/>
            <ac:picMk id="5" creationId="{B153E262-B704-46A2-9D81-BE3F08043A0F}"/>
          </ac:picMkLst>
        </pc:picChg>
      </pc:sldChg>
      <pc:sldChg chg="delSp modSp add mod delAnim modAnim chgLayout modNotesTx">
        <pc:chgData name="Cannon, Jessica (Curriculum Support - Secondary)" userId="75629fe3-9073-4ef2-8469-dcb26a5dc66b" providerId="ADAL" clId="{CEAA0E8F-795C-4F7F-8D90-E224F734C243}" dt="2022-05-03T01:07:20.465" v="10809" actId="1076"/>
        <pc:sldMkLst>
          <pc:docMk/>
          <pc:sldMk cId="1743991636" sldId="322"/>
        </pc:sldMkLst>
        <pc:spChg chg="mod ord">
          <ac:chgData name="Cannon, Jessica (Curriculum Support - Secondary)" userId="75629fe3-9073-4ef2-8469-dcb26a5dc66b" providerId="ADAL" clId="{CEAA0E8F-795C-4F7F-8D90-E224F734C243}" dt="2022-04-27T04:25:41.231" v="9331" actId="700"/>
          <ac:spMkLst>
            <pc:docMk/>
            <pc:sldMk cId="1743991636" sldId="322"/>
            <ac:spMk id="2" creationId="{1C79BA56-10D5-4D4D-A469-F5FF56E7C7BF}"/>
          </ac:spMkLst>
        </pc:spChg>
        <pc:spChg chg="mod ord">
          <ac:chgData name="Cannon, Jessica (Curriculum Support - Secondary)" userId="75629fe3-9073-4ef2-8469-dcb26a5dc66b" providerId="ADAL" clId="{CEAA0E8F-795C-4F7F-8D90-E224F734C243}" dt="2022-05-03T00:55:15.851" v="10798" actId="20577"/>
          <ac:spMkLst>
            <pc:docMk/>
            <pc:sldMk cId="1743991636" sldId="322"/>
            <ac:spMk id="3" creationId="{8A59D269-EB23-41A4-91CF-CF27047FA873}"/>
          </ac:spMkLst>
        </pc:spChg>
        <pc:graphicFrameChg chg="del">
          <ac:chgData name="Cannon, Jessica (Curriculum Support - Secondary)" userId="75629fe3-9073-4ef2-8469-dcb26a5dc66b" providerId="ADAL" clId="{CEAA0E8F-795C-4F7F-8D90-E224F734C243}" dt="2022-04-27T04:25:37.123" v="9330" actId="478"/>
          <ac:graphicFrameMkLst>
            <pc:docMk/>
            <pc:sldMk cId="1743991636" sldId="322"/>
            <ac:graphicFrameMk id="4" creationId="{5D200986-A81A-4C9D-BD22-20364AF19983}"/>
          </ac:graphicFrameMkLst>
        </pc:graphicFrameChg>
        <pc:picChg chg="del">
          <ac:chgData name="Cannon, Jessica (Curriculum Support - Secondary)" userId="75629fe3-9073-4ef2-8469-dcb26a5dc66b" providerId="ADAL" clId="{CEAA0E8F-795C-4F7F-8D90-E224F734C243}" dt="2022-05-03T00:54:18.312" v="10794" actId="478"/>
          <ac:picMkLst>
            <pc:docMk/>
            <pc:sldMk cId="1743991636" sldId="322"/>
            <ac:picMk id="4" creationId="{5B30A7B8-5CD0-4A71-827F-7169C65E0FE3}"/>
          </ac:picMkLst>
        </pc:picChg>
        <pc:picChg chg="mod">
          <ac:chgData name="Cannon, Jessica (Curriculum Support - Secondary)" userId="75629fe3-9073-4ef2-8469-dcb26a5dc66b" providerId="ADAL" clId="{CEAA0E8F-795C-4F7F-8D90-E224F734C243}" dt="2022-05-03T01:07:20.465" v="10809" actId="1076"/>
          <ac:picMkLst>
            <pc:docMk/>
            <pc:sldMk cId="1743991636" sldId="322"/>
            <ac:picMk id="5" creationId="{8B352040-B6F5-4D77-B155-0CFF29D350B6}"/>
          </ac:picMkLst>
        </pc:picChg>
      </pc:sldChg>
    </pc:docChg>
  </pc:docChgLst>
  <pc:docChgLst>
    <pc:chgData name="Cannon, Jessica (Curriculum Support - Secondary)" userId="S::jessica.cannon323@schools.sa.edu.au::75629fe3-9073-4ef2-8469-dcb26a5dc66b" providerId="AD" clId="Web-{5A534EBC-EB99-4BCD-9B2D-AB5BF6C900D9}"/>
    <pc:docChg chg="">
      <pc:chgData name="Cannon, Jessica (Curriculum Support - Secondary)" userId="S::jessica.cannon323@schools.sa.edu.au::75629fe3-9073-4ef2-8469-dcb26a5dc66b" providerId="AD" clId="Web-{5A534EBC-EB99-4BCD-9B2D-AB5BF6C900D9}" dt="2022-05-10T23:57:02.442" v="0"/>
      <pc:docMkLst>
        <pc:docMk/>
      </pc:docMkLst>
      <pc:sldChg chg="addCm">
        <pc:chgData name="Cannon, Jessica (Curriculum Support - Secondary)" userId="S::jessica.cannon323@schools.sa.edu.au::75629fe3-9073-4ef2-8469-dcb26a5dc66b" providerId="AD" clId="Web-{5A534EBC-EB99-4BCD-9B2D-AB5BF6C900D9}" dt="2022-05-10T23:57:02.442" v="0"/>
        <pc:sldMkLst>
          <pc:docMk/>
          <pc:sldMk cId="3565309112" sldId="315"/>
        </pc:sldMkLst>
      </pc:sldChg>
    </pc:docChg>
  </pc:docChgLst>
  <pc:docChgLst>
    <pc:chgData name="Cannon, Jessica (Education)" userId="928e9ca5-0ad5-4b15-9a24-c58892a479d2" providerId="ADAL" clId="{B1E7C1CA-A662-4011-95CB-4A245030D77D}"/>
    <pc:docChg chg="undo custSel modSld">
      <pc:chgData name="Cannon, Jessica (Education)" userId="928e9ca5-0ad5-4b15-9a24-c58892a479d2" providerId="ADAL" clId="{B1E7C1CA-A662-4011-95CB-4A245030D77D}" dt="2022-05-11T04:00:01.660" v="10"/>
      <pc:docMkLst>
        <pc:docMk/>
      </pc:docMkLst>
      <pc:sldChg chg="addCm delCm">
        <pc:chgData name="Cannon, Jessica (Education)" userId="928e9ca5-0ad5-4b15-9a24-c58892a479d2" providerId="ADAL" clId="{B1E7C1CA-A662-4011-95CB-4A245030D77D}" dt="2022-05-11T03:58:54.449" v="8" actId="1589"/>
        <pc:sldMkLst>
          <pc:docMk/>
          <pc:sldMk cId="994970659" sldId="289"/>
        </pc:sldMkLst>
      </pc:sldChg>
      <pc:sldChg chg="modSp mod">
        <pc:chgData name="Cannon, Jessica (Education)" userId="928e9ca5-0ad5-4b15-9a24-c58892a479d2" providerId="ADAL" clId="{B1E7C1CA-A662-4011-95CB-4A245030D77D}" dt="2022-05-11T04:00:01.660" v="10"/>
        <pc:sldMkLst>
          <pc:docMk/>
          <pc:sldMk cId="1475337348" sldId="312"/>
        </pc:sldMkLst>
        <pc:spChg chg="mod">
          <ac:chgData name="Cannon, Jessica (Education)" userId="928e9ca5-0ad5-4b15-9a24-c58892a479d2" providerId="ADAL" clId="{B1E7C1CA-A662-4011-95CB-4A245030D77D}" dt="2022-05-11T03:58:53.632" v="7"/>
          <ac:spMkLst>
            <pc:docMk/>
            <pc:sldMk cId="1475337348" sldId="312"/>
            <ac:spMk id="4" creationId="{CCB5A65F-8A3B-485E-A5DE-D6136BBD6901}"/>
          </ac:spMkLst>
        </pc:spChg>
        <pc:picChg chg="mod">
          <ac:chgData name="Cannon, Jessica (Education)" userId="928e9ca5-0ad5-4b15-9a24-c58892a479d2" providerId="ADAL" clId="{B1E7C1CA-A662-4011-95CB-4A245030D77D}" dt="2022-05-11T04:00:01.660" v="10"/>
          <ac:picMkLst>
            <pc:docMk/>
            <pc:sldMk cId="1475337348" sldId="312"/>
            <ac:picMk id="6" creationId="{02E51FCC-D7F5-4C0A-BBE1-167332C5DADF}"/>
          </ac:picMkLst>
        </pc:picChg>
      </pc:sldChg>
    </pc:docChg>
  </pc:docChgLst>
  <pc:docChgLst>
    <pc:chgData name="Blackwell, Elyse (Curriculum and Learning Division)" userId="f36cee0c-4795-4a4e-a200-ec64c6c861e9" providerId="ADAL" clId="{D2840F27-5002-42BE-A334-5F9892F77216}"/>
    <pc:docChg chg="custSel modSld">
      <pc:chgData name="Blackwell, Elyse (Curriculum and Learning Division)" userId="f36cee0c-4795-4a4e-a200-ec64c6c861e9" providerId="ADAL" clId="{D2840F27-5002-42BE-A334-5F9892F77216}" dt="2022-05-12T01:43:41.308" v="39" actId="368"/>
      <pc:docMkLst>
        <pc:docMk/>
      </pc:docMkLst>
      <pc:sldChg chg="modNotes">
        <pc:chgData name="Blackwell, Elyse (Curriculum and Learning Division)" userId="f36cee0c-4795-4a4e-a200-ec64c6c861e9" providerId="ADAL" clId="{D2840F27-5002-42BE-A334-5F9892F77216}" dt="2022-05-12T01:43:41.136" v="3" actId="368"/>
        <pc:sldMkLst>
          <pc:docMk/>
          <pc:sldMk cId="2213450308" sldId="264"/>
        </pc:sldMkLst>
      </pc:sldChg>
      <pc:sldChg chg="modNotes">
        <pc:chgData name="Blackwell, Elyse (Curriculum and Learning Division)" userId="f36cee0c-4795-4a4e-a200-ec64c6c861e9" providerId="ADAL" clId="{D2840F27-5002-42BE-A334-5F9892F77216}" dt="2022-05-12T01:43:41.134" v="1" actId="368"/>
        <pc:sldMkLst>
          <pc:docMk/>
          <pc:sldMk cId="3641841233" sldId="268"/>
        </pc:sldMkLst>
      </pc:sldChg>
      <pc:sldChg chg="modNotes">
        <pc:chgData name="Blackwell, Elyse (Curriculum and Learning Division)" userId="f36cee0c-4795-4a4e-a200-ec64c6c861e9" providerId="ADAL" clId="{D2840F27-5002-42BE-A334-5F9892F77216}" dt="2022-05-12T01:43:41.308" v="39" actId="368"/>
        <pc:sldMkLst>
          <pc:docMk/>
          <pc:sldMk cId="1422690129" sldId="285"/>
        </pc:sldMkLst>
      </pc:sldChg>
      <pc:sldChg chg="modNotes">
        <pc:chgData name="Blackwell, Elyse (Curriculum and Learning Division)" userId="f36cee0c-4795-4a4e-a200-ec64c6c861e9" providerId="ADAL" clId="{D2840F27-5002-42BE-A334-5F9892F77216}" dt="2022-05-12T01:43:41.168" v="11" actId="368"/>
        <pc:sldMkLst>
          <pc:docMk/>
          <pc:sldMk cId="4260628335" sldId="286"/>
        </pc:sldMkLst>
      </pc:sldChg>
      <pc:sldChg chg="modNotes">
        <pc:chgData name="Blackwell, Elyse (Curriculum and Learning Division)" userId="f36cee0c-4795-4a4e-a200-ec64c6c861e9" providerId="ADAL" clId="{D2840F27-5002-42BE-A334-5F9892F77216}" dt="2022-05-12T01:43:41.168" v="9" actId="368"/>
        <pc:sldMkLst>
          <pc:docMk/>
          <pc:sldMk cId="994970659" sldId="289"/>
        </pc:sldMkLst>
      </pc:sldChg>
      <pc:sldChg chg="modNotes">
        <pc:chgData name="Blackwell, Elyse (Curriculum and Learning Division)" userId="f36cee0c-4795-4a4e-a200-ec64c6c861e9" providerId="ADAL" clId="{D2840F27-5002-42BE-A334-5F9892F77216}" dt="2022-05-12T01:43:41.152" v="5" actId="368"/>
        <pc:sldMkLst>
          <pc:docMk/>
          <pc:sldMk cId="165420269" sldId="296"/>
        </pc:sldMkLst>
      </pc:sldChg>
      <pc:sldChg chg="modNotes">
        <pc:chgData name="Blackwell, Elyse (Curriculum and Learning Division)" userId="f36cee0c-4795-4a4e-a200-ec64c6c861e9" providerId="ADAL" clId="{D2840F27-5002-42BE-A334-5F9892F77216}" dt="2022-05-12T01:43:41.183" v="13" actId="368"/>
        <pc:sldMkLst>
          <pc:docMk/>
          <pc:sldMk cId="1412376001" sldId="300"/>
        </pc:sldMkLst>
      </pc:sldChg>
      <pc:sldChg chg="modNotes">
        <pc:chgData name="Blackwell, Elyse (Curriculum and Learning Division)" userId="f36cee0c-4795-4a4e-a200-ec64c6c861e9" providerId="ADAL" clId="{D2840F27-5002-42BE-A334-5F9892F77216}" dt="2022-05-12T01:43:41.152" v="7" actId="368"/>
        <pc:sldMkLst>
          <pc:docMk/>
          <pc:sldMk cId="4042789570" sldId="305"/>
        </pc:sldMkLst>
      </pc:sldChg>
      <pc:sldChg chg="modNotes">
        <pc:chgData name="Blackwell, Elyse (Curriculum and Learning Division)" userId="f36cee0c-4795-4a4e-a200-ec64c6c861e9" providerId="ADAL" clId="{D2840F27-5002-42BE-A334-5F9892F77216}" dt="2022-05-12T01:43:41.277" v="35" actId="368"/>
        <pc:sldMkLst>
          <pc:docMk/>
          <pc:sldMk cId="3704442615" sldId="306"/>
        </pc:sldMkLst>
      </pc:sldChg>
      <pc:sldChg chg="modNotes">
        <pc:chgData name="Blackwell, Elyse (Curriculum and Learning Division)" userId="f36cee0c-4795-4a4e-a200-ec64c6c861e9" providerId="ADAL" clId="{D2840F27-5002-42BE-A334-5F9892F77216}" dt="2022-05-12T01:43:41.293" v="37" actId="368"/>
        <pc:sldMkLst>
          <pc:docMk/>
          <pc:sldMk cId="1806529893" sldId="307"/>
        </pc:sldMkLst>
      </pc:sldChg>
      <pc:sldChg chg="modNotes">
        <pc:chgData name="Blackwell, Elyse (Curriculum and Learning Division)" userId="f36cee0c-4795-4a4e-a200-ec64c6c861e9" providerId="ADAL" clId="{D2840F27-5002-42BE-A334-5F9892F77216}" dt="2022-05-12T01:43:41.199" v="15" actId="368"/>
        <pc:sldMkLst>
          <pc:docMk/>
          <pc:sldMk cId="1368916187" sldId="308"/>
        </pc:sldMkLst>
      </pc:sldChg>
      <pc:sldChg chg="modNotes">
        <pc:chgData name="Blackwell, Elyse (Curriculum and Learning Division)" userId="f36cee0c-4795-4a4e-a200-ec64c6c861e9" providerId="ADAL" clId="{D2840F27-5002-42BE-A334-5F9892F77216}" dt="2022-05-12T01:43:41.199" v="17" actId="368"/>
        <pc:sldMkLst>
          <pc:docMk/>
          <pc:sldMk cId="3906866732" sldId="309"/>
        </pc:sldMkLst>
      </pc:sldChg>
      <pc:sldChg chg="modNotes">
        <pc:chgData name="Blackwell, Elyse (Curriculum and Learning Division)" userId="f36cee0c-4795-4a4e-a200-ec64c6c861e9" providerId="ADAL" clId="{D2840F27-5002-42BE-A334-5F9892F77216}" dt="2022-05-12T01:43:41.215" v="19" actId="368"/>
        <pc:sldMkLst>
          <pc:docMk/>
          <pc:sldMk cId="3162396047" sldId="310"/>
        </pc:sldMkLst>
      </pc:sldChg>
      <pc:sldChg chg="modNotes">
        <pc:chgData name="Blackwell, Elyse (Curriculum and Learning Division)" userId="f36cee0c-4795-4a4e-a200-ec64c6c861e9" providerId="ADAL" clId="{D2840F27-5002-42BE-A334-5F9892F77216}" dt="2022-05-12T01:43:41.215" v="21" actId="368"/>
        <pc:sldMkLst>
          <pc:docMk/>
          <pc:sldMk cId="1657102836" sldId="311"/>
        </pc:sldMkLst>
      </pc:sldChg>
      <pc:sldChg chg="modNotes">
        <pc:chgData name="Blackwell, Elyse (Curriculum and Learning Division)" userId="f36cee0c-4795-4a4e-a200-ec64c6c861e9" providerId="ADAL" clId="{D2840F27-5002-42BE-A334-5F9892F77216}" dt="2022-05-12T01:43:41.230" v="23" actId="368"/>
        <pc:sldMkLst>
          <pc:docMk/>
          <pc:sldMk cId="3901908202" sldId="313"/>
        </pc:sldMkLst>
      </pc:sldChg>
      <pc:sldChg chg="modNotes">
        <pc:chgData name="Blackwell, Elyse (Curriculum and Learning Division)" userId="f36cee0c-4795-4a4e-a200-ec64c6c861e9" providerId="ADAL" clId="{D2840F27-5002-42BE-A334-5F9892F77216}" dt="2022-05-12T01:43:41.246" v="25" actId="368"/>
        <pc:sldMkLst>
          <pc:docMk/>
          <pc:sldMk cId="2906145705" sldId="317"/>
        </pc:sldMkLst>
      </pc:sldChg>
      <pc:sldChg chg="modNotes">
        <pc:chgData name="Blackwell, Elyse (Curriculum and Learning Division)" userId="f36cee0c-4795-4a4e-a200-ec64c6c861e9" providerId="ADAL" clId="{D2840F27-5002-42BE-A334-5F9892F77216}" dt="2022-05-12T01:43:41.246" v="27" actId="368"/>
        <pc:sldMkLst>
          <pc:docMk/>
          <pc:sldMk cId="683960164" sldId="319"/>
        </pc:sldMkLst>
      </pc:sldChg>
      <pc:sldChg chg="modNotes">
        <pc:chgData name="Blackwell, Elyse (Curriculum and Learning Division)" userId="f36cee0c-4795-4a4e-a200-ec64c6c861e9" providerId="ADAL" clId="{D2840F27-5002-42BE-A334-5F9892F77216}" dt="2022-05-12T01:43:41.261" v="29" actId="368"/>
        <pc:sldMkLst>
          <pc:docMk/>
          <pc:sldMk cId="4068940860" sldId="320"/>
        </pc:sldMkLst>
      </pc:sldChg>
      <pc:sldChg chg="modNotes">
        <pc:chgData name="Blackwell, Elyse (Curriculum and Learning Division)" userId="f36cee0c-4795-4a4e-a200-ec64c6c861e9" providerId="ADAL" clId="{D2840F27-5002-42BE-A334-5F9892F77216}" dt="2022-05-12T01:43:41.261" v="31" actId="368"/>
        <pc:sldMkLst>
          <pc:docMk/>
          <pc:sldMk cId="2068883271" sldId="321"/>
        </pc:sldMkLst>
      </pc:sldChg>
      <pc:sldChg chg="modNotes">
        <pc:chgData name="Blackwell, Elyse (Curriculum and Learning Division)" userId="f36cee0c-4795-4a4e-a200-ec64c6c861e9" providerId="ADAL" clId="{D2840F27-5002-42BE-A334-5F9892F77216}" dt="2022-05-12T01:43:41.277" v="33" actId="368"/>
        <pc:sldMkLst>
          <pc:docMk/>
          <pc:sldMk cId="1743991636" sldId="322"/>
        </pc:sldMkLst>
      </pc:sldChg>
    </pc:docChg>
  </pc:docChgLst>
  <pc:docChgLst>
    <pc:chgData name="Osbourne, Lawrina (Curriculum Support - Secondary)" userId="5b989294-1a4f-4ecd-b7ab-ed9ef82fb5c7" providerId="ADAL" clId="{2545104E-76D8-4451-9814-B2138D0C1CBC}"/>
    <pc:docChg chg="custSel modSld">
      <pc:chgData name="Osbourne, Lawrina (Curriculum Support - Secondary)" userId="5b989294-1a4f-4ecd-b7ab-ed9ef82fb5c7" providerId="ADAL" clId="{2545104E-76D8-4451-9814-B2138D0C1CBC}" dt="2022-05-11T04:53:18.902" v="51" actId="20577"/>
      <pc:docMkLst>
        <pc:docMk/>
      </pc:docMkLst>
      <pc:sldChg chg="modSp mod addCm modCm">
        <pc:chgData name="Osbourne, Lawrina (Curriculum Support - Secondary)" userId="5b989294-1a4f-4ecd-b7ab-ed9ef82fb5c7" providerId="ADAL" clId="{2545104E-76D8-4451-9814-B2138D0C1CBC}" dt="2022-05-11T04:53:18.902" v="51" actId="20577"/>
        <pc:sldMkLst>
          <pc:docMk/>
          <pc:sldMk cId="994970659" sldId="289"/>
        </pc:sldMkLst>
        <pc:spChg chg="mod">
          <ac:chgData name="Osbourne, Lawrina (Curriculum Support - Secondary)" userId="5b989294-1a4f-4ecd-b7ab-ed9ef82fb5c7" providerId="ADAL" clId="{2545104E-76D8-4451-9814-B2138D0C1CBC}" dt="2022-05-11T04:53:18.902" v="51" actId="20577"/>
          <ac:spMkLst>
            <pc:docMk/>
            <pc:sldMk cId="994970659" sldId="289"/>
            <ac:spMk id="3" creationId="{AB9BDBB3-B0CB-4293-95C9-DF9D3FA6EE67}"/>
          </ac:spMkLst>
        </pc:spChg>
      </pc:sldChg>
      <pc:sldChg chg="modAnim">
        <pc:chgData name="Osbourne, Lawrina (Curriculum Support - Secondary)" userId="5b989294-1a4f-4ecd-b7ab-ed9ef82fb5c7" providerId="ADAL" clId="{2545104E-76D8-4451-9814-B2138D0C1CBC}" dt="2022-05-11T02:07:18.115" v="0"/>
        <pc:sldMkLst>
          <pc:docMk/>
          <pc:sldMk cId="4042789570" sldId="305"/>
        </pc:sldMkLst>
      </pc:sldChg>
    </pc:docChg>
  </pc:docChgLst>
  <pc:docChgLst>
    <pc:chgData name="Cannon, Jessica (Curriculum Support - Secondary)" userId="75629fe3-9073-4ef2-8469-dcb26a5dc66b" providerId="ADAL" clId="{B1E7C1CA-A662-4011-95CB-4A245030D77D}"/>
    <pc:docChg chg="undo custSel modSld">
      <pc:chgData name="Cannon, Jessica (Curriculum Support - Secondary)" userId="75629fe3-9073-4ef2-8469-dcb26a5dc66b" providerId="ADAL" clId="{B1E7C1CA-A662-4011-95CB-4A245030D77D}" dt="2022-05-11T01:25:14.087" v="157" actId="1592"/>
      <pc:docMkLst>
        <pc:docMk/>
      </pc:docMkLst>
      <pc:sldChg chg="modSp mod addCm delCm">
        <pc:chgData name="Cannon, Jessica (Curriculum Support - Secondary)" userId="75629fe3-9073-4ef2-8469-dcb26a5dc66b" providerId="ADAL" clId="{B1E7C1CA-A662-4011-95CB-4A245030D77D}" dt="2022-05-11T00:59:43.449" v="140" actId="1592"/>
        <pc:sldMkLst>
          <pc:docMk/>
          <pc:sldMk cId="994970659" sldId="289"/>
        </pc:sldMkLst>
        <pc:spChg chg="mod">
          <ac:chgData name="Cannon, Jessica (Curriculum Support - Secondary)" userId="75629fe3-9073-4ef2-8469-dcb26a5dc66b" providerId="ADAL" clId="{B1E7C1CA-A662-4011-95CB-4A245030D77D}" dt="2022-05-10T23:25:29.617" v="35" actId="6549"/>
          <ac:spMkLst>
            <pc:docMk/>
            <pc:sldMk cId="994970659" sldId="289"/>
            <ac:spMk id="3" creationId="{AB9BDBB3-B0CB-4293-95C9-DF9D3FA6EE67}"/>
          </ac:spMkLst>
        </pc:spChg>
      </pc:sldChg>
      <pc:sldChg chg="addCm delCm modCm">
        <pc:chgData name="Cannon, Jessica (Curriculum Support - Secondary)" userId="75629fe3-9073-4ef2-8469-dcb26a5dc66b" providerId="ADAL" clId="{B1E7C1CA-A662-4011-95CB-4A245030D77D}" dt="2022-05-11T01:25:14.087" v="157" actId="1592"/>
        <pc:sldMkLst>
          <pc:docMk/>
          <pc:sldMk cId="3704442615" sldId="306"/>
        </pc:sldMkLst>
      </pc:sldChg>
      <pc:sldChg chg="addSp delSp modSp mod delAnim modAnim addCm delCm">
        <pc:chgData name="Cannon, Jessica (Curriculum Support - Secondary)" userId="75629fe3-9073-4ef2-8469-dcb26a5dc66b" providerId="ADAL" clId="{B1E7C1CA-A662-4011-95CB-4A245030D77D}" dt="2022-05-11T01:25:09.969" v="156" actId="1592"/>
        <pc:sldMkLst>
          <pc:docMk/>
          <pc:sldMk cId="1475337348" sldId="312"/>
        </pc:sldMkLst>
        <pc:spChg chg="mod">
          <ac:chgData name="Cannon, Jessica (Curriculum Support - Secondary)" userId="75629fe3-9073-4ef2-8469-dcb26a5dc66b" providerId="ADAL" clId="{B1E7C1CA-A662-4011-95CB-4A245030D77D}" dt="2022-05-11T01:14:48.288" v="144"/>
          <ac:spMkLst>
            <pc:docMk/>
            <pc:sldMk cId="1475337348" sldId="312"/>
            <ac:spMk id="4" creationId="{CCB5A65F-8A3B-485E-A5DE-D6136BBD6901}"/>
          </ac:spMkLst>
        </pc:spChg>
        <pc:spChg chg="add del mod">
          <ac:chgData name="Cannon, Jessica (Curriculum Support - Secondary)" userId="75629fe3-9073-4ef2-8469-dcb26a5dc66b" providerId="ADAL" clId="{B1E7C1CA-A662-4011-95CB-4A245030D77D}" dt="2022-05-11T01:22:35.275" v="150" actId="478"/>
          <ac:spMkLst>
            <pc:docMk/>
            <pc:sldMk cId="1475337348" sldId="312"/>
            <ac:spMk id="8" creationId="{C743DECB-51BF-AD3C-8D70-6C60B17D9078}"/>
          </ac:spMkLst>
        </pc:spChg>
        <pc:picChg chg="del">
          <ac:chgData name="Cannon, Jessica (Curriculum Support - Secondary)" userId="75629fe3-9073-4ef2-8469-dcb26a5dc66b" providerId="ADAL" clId="{B1E7C1CA-A662-4011-95CB-4A245030D77D}" dt="2022-05-11T01:24:45.583" v="154" actId="478"/>
          <ac:picMkLst>
            <pc:docMk/>
            <pc:sldMk cId="1475337348" sldId="312"/>
            <ac:picMk id="3" creationId="{F4624879-529A-47D6-B14A-F1026E12ED22}"/>
          </ac:picMkLst>
        </pc:picChg>
        <pc:picChg chg="del">
          <ac:chgData name="Cannon, Jessica (Curriculum Support - Secondary)" userId="75629fe3-9073-4ef2-8469-dcb26a5dc66b" providerId="ADAL" clId="{B1E7C1CA-A662-4011-95CB-4A245030D77D}" dt="2022-05-11T01:22:33.457" v="149" actId="478"/>
          <ac:picMkLst>
            <pc:docMk/>
            <pc:sldMk cId="1475337348" sldId="312"/>
            <ac:picMk id="5" creationId="{D615DFF4-2C1F-4933-8709-548DF74A68FB}"/>
          </ac:picMkLst>
        </pc:picChg>
        <pc:picChg chg="add mod">
          <ac:chgData name="Cannon, Jessica (Curriculum Support - Secondary)" userId="75629fe3-9073-4ef2-8469-dcb26a5dc66b" providerId="ADAL" clId="{B1E7C1CA-A662-4011-95CB-4A245030D77D}" dt="2022-05-11T01:23:10.211" v="153"/>
          <ac:picMkLst>
            <pc:docMk/>
            <pc:sldMk cId="1475337348" sldId="312"/>
            <ac:picMk id="6" creationId="{02E51FCC-D7F5-4C0A-BBE1-167332C5DADF}"/>
          </ac:picMkLst>
        </pc:picChg>
        <pc:picChg chg="add mod">
          <ac:chgData name="Cannon, Jessica (Curriculum Support - Secondary)" userId="75629fe3-9073-4ef2-8469-dcb26a5dc66b" providerId="ADAL" clId="{B1E7C1CA-A662-4011-95CB-4A245030D77D}" dt="2022-05-11T01:24:45.985" v="155"/>
          <ac:picMkLst>
            <pc:docMk/>
            <pc:sldMk cId="1475337348" sldId="312"/>
            <ac:picMk id="9" creationId="{36C4E969-3F5C-6044-3E16-91C282AE5B6C}"/>
          </ac:picMkLst>
        </pc:picChg>
      </pc:sldChg>
      <pc:sldChg chg="modSp mod addCm delCm modCm">
        <pc:chgData name="Cannon, Jessica (Curriculum Support - Secondary)" userId="75629fe3-9073-4ef2-8469-dcb26a5dc66b" providerId="ADAL" clId="{B1E7C1CA-A662-4011-95CB-4A245030D77D}" dt="2022-05-11T00:49:07.782" v="139" actId="1592"/>
        <pc:sldMkLst>
          <pc:docMk/>
          <pc:sldMk cId="3565309112" sldId="315"/>
        </pc:sldMkLst>
        <pc:spChg chg="mod">
          <ac:chgData name="Cannon, Jessica (Curriculum Support - Secondary)" userId="75629fe3-9073-4ef2-8469-dcb26a5dc66b" providerId="ADAL" clId="{B1E7C1CA-A662-4011-95CB-4A245030D77D}" dt="2022-05-11T00:32:17.775" v="130" actId="20577"/>
          <ac:spMkLst>
            <pc:docMk/>
            <pc:sldMk cId="3565309112" sldId="315"/>
            <ac:spMk id="3" creationId="{E1855853-EF15-4DB3-AC9D-9039551E0A35}"/>
          </ac:spMkLst>
        </pc:spChg>
      </pc:sldChg>
      <pc:sldChg chg="addCm delCm">
        <pc:chgData name="Cannon, Jessica (Curriculum Support - Secondary)" userId="75629fe3-9073-4ef2-8469-dcb26a5dc66b" providerId="ADAL" clId="{B1E7C1CA-A662-4011-95CB-4A245030D77D}" dt="2022-05-11T00:49:00.947" v="138" actId="1592"/>
        <pc:sldMkLst>
          <pc:docMk/>
          <pc:sldMk cId="683960164" sldId="319"/>
        </pc:sldMkLst>
      </pc:sldChg>
      <pc:sldChg chg="addCm delCm">
        <pc:chgData name="Cannon, Jessica (Curriculum Support - Secondary)" userId="75629fe3-9073-4ef2-8469-dcb26a5dc66b" providerId="ADAL" clId="{B1E7C1CA-A662-4011-95CB-4A245030D77D}" dt="2022-05-11T00:48:56.212" v="137" actId="1592"/>
        <pc:sldMkLst>
          <pc:docMk/>
          <pc:sldMk cId="2068883271" sldId="321"/>
        </pc:sldMkLst>
      </pc:sldChg>
    </pc:docChg>
  </pc:docChgLst>
  <pc:docChgLst>
    <pc:chgData name="Chiera-Macchia, Antonella (Curriculum Support - Secondary)" userId="3eadea46-c5af-4a1f-aa0a-de3265ddb58e" providerId="ADAL" clId="{42104B5B-371A-4324-8919-307CEFA2E82A}"/>
    <pc:docChg chg="undo custSel modSld">
      <pc:chgData name="Chiera-Macchia, Antonella (Curriculum Support - Secondary)" userId="3eadea46-c5af-4a1f-aa0a-de3265ddb58e" providerId="ADAL" clId="{42104B5B-371A-4324-8919-307CEFA2E82A}" dt="2022-05-11T00:28:28.562" v="931"/>
      <pc:docMkLst>
        <pc:docMk/>
      </pc:docMkLst>
      <pc:sldChg chg="modSp mod">
        <pc:chgData name="Chiera-Macchia, Antonella (Curriculum Support - Secondary)" userId="3eadea46-c5af-4a1f-aa0a-de3265ddb58e" providerId="ADAL" clId="{42104B5B-371A-4324-8919-307CEFA2E82A}" dt="2022-05-10T22:57:25.678" v="0" actId="2710"/>
        <pc:sldMkLst>
          <pc:docMk/>
          <pc:sldMk cId="4260628335" sldId="286"/>
        </pc:sldMkLst>
        <pc:spChg chg="mod">
          <ac:chgData name="Chiera-Macchia, Antonella (Curriculum Support - Secondary)" userId="3eadea46-c5af-4a1f-aa0a-de3265ddb58e" providerId="ADAL" clId="{42104B5B-371A-4324-8919-307CEFA2E82A}" dt="2022-05-10T22:57:25.678" v="0" actId="2710"/>
          <ac:spMkLst>
            <pc:docMk/>
            <pc:sldMk cId="4260628335" sldId="286"/>
            <ac:spMk id="3" creationId="{AB9BDBB3-B0CB-4293-95C9-DF9D3FA6EE67}"/>
          </ac:spMkLst>
        </pc:spChg>
      </pc:sldChg>
      <pc:sldChg chg="modSp mod addCm modCm">
        <pc:chgData name="Chiera-Macchia, Antonella (Curriculum Support - Secondary)" userId="3eadea46-c5af-4a1f-aa0a-de3265ddb58e" providerId="ADAL" clId="{42104B5B-371A-4324-8919-307CEFA2E82A}" dt="2022-05-11T00:15:09.072" v="744" actId="1589"/>
        <pc:sldMkLst>
          <pc:docMk/>
          <pc:sldMk cId="994970659" sldId="289"/>
        </pc:sldMkLst>
        <pc:spChg chg="mod">
          <ac:chgData name="Chiera-Macchia, Antonella (Curriculum Support - Secondary)" userId="3eadea46-c5af-4a1f-aa0a-de3265ddb58e" providerId="ADAL" clId="{42104B5B-371A-4324-8919-307CEFA2E82A}" dt="2022-05-11T00:14:48.161" v="743" actId="13926"/>
          <ac:spMkLst>
            <pc:docMk/>
            <pc:sldMk cId="994970659" sldId="289"/>
            <ac:spMk id="3" creationId="{AB9BDBB3-B0CB-4293-95C9-DF9D3FA6EE67}"/>
          </ac:spMkLst>
        </pc:spChg>
      </pc:sldChg>
      <pc:sldChg chg="modSp mod">
        <pc:chgData name="Chiera-Macchia, Antonella (Curriculum Support - Secondary)" userId="3eadea46-c5af-4a1f-aa0a-de3265ddb58e" providerId="ADAL" clId="{42104B5B-371A-4324-8919-307CEFA2E82A}" dt="2022-05-11T00:08:10.398" v="742" actId="6549"/>
        <pc:sldMkLst>
          <pc:docMk/>
          <pc:sldMk cId="3249534116" sldId="295"/>
        </pc:sldMkLst>
        <pc:graphicFrameChg chg="modGraphic">
          <ac:chgData name="Chiera-Macchia, Antonella (Curriculum Support - Secondary)" userId="3eadea46-c5af-4a1f-aa0a-de3265ddb58e" providerId="ADAL" clId="{42104B5B-371A-4324-8919-307CEFA2E82A}" dt="2022-05-11T00:08:10.398" v="742" actId="6549"/>
          <ac:graphicFrameMkLst>
            <pc:docMk/>
            <pc:sldMk cId="3249534116" sldId="295"/>
            <ac:graphicFrameMk id="4" creationId="{B5318BBD-53DA-41F8-8168-B2887747DCA0}"/>
          </ac:graphicFrameMkLst>
        </pc:graphicFrameChg>
      </pc:sldChg>
      <pc:sldChg chg="modSp mod">
        <pc:chgData name="Chiera-Macchia, Antonella (Curriculum Support - Secondary)" userId="3eadea46-c5af-4a1f-aa0a-de3265ddb58e" providerId="ADAL" clId="{42104B5B-371A-4324-8919-307CEFA2E82A}" dt="2022-05-10T22:57:42.398" v="5" actId="20577"/>
        <pc:sldMkLst>
          <pc:docMk/>
          <pc:sldMk cId="1412376001" sldId="300"/>
        </pc:sldMkLst>
        <pc:graphicFrameChg chg="modGraphic">
          <ac:chgData name="Chiera-Macchia, Antonella (Curriculum Support - Secondary)" userId="3eadea46-c5af-4a1f-aa0a-de3265ddb58e" providerId="ADAL" clId="{42104B5B-371A-4324-8919-307CEFA2E82A}" dt="2022-05-10T22:57:42.398" v="5" actId="20577"/>
          <ac:graphicFrameMkLst>
            <pc:docMk/>
            <pc:sldMk cId="1412376001" sldId="300"/>
            <ac:graphicFrameMk id="7" creationId="{303E8F3F-6023-4CFA-A275-9A8B2063E98E}"/>
          </ac:graphicFrameMkLst>
        </pc:graphicFrameChg>
      </pc:sldChg>
      <pc:sldChg chg="modSp mod">
        <pc:chgData name="Chiera-Macchia, Antonella (Curriculum Support - Secondary)" userId="3eadea46-c5af-4a1f-aa0a-de3265ddb58e" providerId="ADAL" clId="{42104B5B-371A-4324-8919-307CEFA2E82A}" dt="2022-05-10T23:50:23.479" v="603" actId="6549"/>
        <pc:sldMkLst>
          <pc:docMk/>
          <pc:sldMk cId="4042789570" sldId="305"/>
        </pc:sldMkLst>
        <pc:spChg chg="mod">
          <ac:chgData name="Chiera-Macchia, Antonella (Curriculum Support - Secondary)" userId="3eadea46-c5af-4a1f-aa0a-de3265ddb58e" providerId="ADAL" clId="{42104B5B-371A-4324-8919-307CEFA2E82A}" dt="2022-05-10T23:50:23.479" v="603" actId="6549"/>
          <ac:spMkLst>
            <pc:docMk/>
            <pc:sldMk cId="4042789570" sldId="305"/>
            <ac:spMk id="6" creationId="{93AD2841-3E8D-446F-9251-B5A370F4EBF0}"/>
          </ac:spMkLst>
        </pc:spChg>
      </pc:sldChg>
      <pc:sldChg chg="modSp addCm modCm">
        <pc:chgData name="Chiera-Macchia, Antonella (Curriculum Support - Secondary)" userId="3eadea46-c5af-4a1f-aa0a-de3265ddb58e" providerId="ADAL" clId="{42104B5B-371A-4324-8919-307CEFA2E82A}" dt="2022-05-11T00:07:42.228" v="720"/>
        <pc:sldMkLst>
          <pc:docMk/>
          <pc:sldMk cId="3704442615" sldId="306"/>
        </pc:sldMkLst>
        <pc:graphicFrameChg chg="mod">
          <ac:chgData name="Chiera-Macchia, Antonella (Curriculum Support - Secondary)" userId="3eadea46-c5af-4a1f-aa0a-de3265ddb58e" providerId="ADAL" clId="{42104B5B-371A-4324-8919-307CEFA2E82A}" dt="2022-05-11T00:07:03.401" v="718" actId="20577"/>
          <ac:graphicFrameMkLst>
            <pc:docMk/>
            <pc:sldMk cId="3704442615" sldId="306"/>
            <ac:graphicFrameMk id="5" creationId="{4320AE68-734D-46A6-B3AE-C559881B6367}"/>
          </ac:graphicFrameMkLst>
        </pc:graphicFrameChg>
      </pc:sldChg>
      <pc:sldChg chg="modSp mod">
        <pc:chgData name="Chiera-Macchia, Antonella (Curriculum Support - Secondary)" userId="3eadea46-c5af-4a1f-aa0a-de3265ddb58e" providerId="ADAL" clId="{42104B5B-371A-4324-8919-307CEFA2E82A}" dt="2022-05-10T23:00:35.150" v="101" actId="6549"/>
        <pc:sldMkLst>
          <pc:docMk/>
          <pc:sldMk cId="1368916187" sldId="308"/>
        </pc:sldMkLst>
        <pc:spChg chg="mod">
          <ac:chgData name="Chiera-Macchia, Antonella (Curriculum Support - Secondary)" userId="3eadea46-c5af-4a1f-aa0a-de3265ddb58e" providerId="ADAL" clId="{42104B5B-371A-4324-8919-307CEFA2E82A}" dt="2022-05-10T23:00:35.150" v="101" actId="6549"/>
          <ac:spMkLst>
            <pc:docMk/>
            <pc:sldMk cId="1368916187" sldId="308"/>
            <ac:spMk id="3" creationId="{91EB5313-909D-473C-92E7-AE62CC9BF3A6}"/>
          </ac:spMkLst>
        </pc:spChg>
      </pc:sldChg>
      <pc:sldChg chg="modSp mod">
        <pc:chgData name="Chiera-Macchia, Antonella (Curriculum Support - Secondary)" userId="3eadea46-c5af-4a1f-aa0a-de3265ddb58e" providerId="ADAL" clId="{42104B5B-371A-4324-8919-307CEFA2E82A}" dt="2022-05-11T00:15:56.630" v="746" actId="6549"/>
        <pc:sldMkLst>
          <pc:docMk/>
          <pc:sldMk cId="3162396047" sldId="310"/>
        </pc:sldMkLst>
        <pc:spChg chg="mod">
          <ac:chgData name="Chiera-Macchia, Antonella (Curriculum Support - Secondary)" userId="3eadea46-c5af-4a1f-aa0a-de3265ddb58e" providerId="ADAL" clId="{42104B5B-371A-4324-8919-307CEFA2E82A}" dt="2022-05-11T00:15:56.630" v="746" actId="6549"/>
          <ac:spMkLst>
            <pc:docMk/>
            <pc:sldMk cId="3162396047" sldId="310"/>
            <ac:spMk id="5" creationId="{ACFE852D-91ED-4D2E-8151-51B900ECFD32}"/>
          </ac:spMkLst>
        </pc:spChg>
        <pc:graphicFrameChg chg="mod modGraphic">
          <ac:chgData name="Chiera-Macchia, Antonella (Curriculum Support - Secondary)" userId="3eadea46-c5af-4a1f-aa0a-de3265ddb58e" providerId="ADAL" clId="{42104B5B-371A-4324-8919-307CEFA2E82A}" dt="2022-05-10T23:18:14.715" v="234" actId="14100"/>
          <ac:graphicFrameMkLst>
            <pc:docMk/>
            <pc:sldMk cId="3162396047" sldId="310"/>
            <ac:graphicFrameMk id="3" creationId="{94C27057-002E-42E5-99F8-ED0011837975}"/>
          </ac:graphicFrameMkLst>
        </pc:graphicFrameChg>
      </pc:sldChg>
      <pc:sldChg chg="modSp mod">
        <pc:chgData name="Chiera-Macchia, Antonella (Curriculum Support - Secondary)" userId="3eadea46-c5af-4a1f-aa0a-de3265ddb58e" providerId="ADAL" clId="{42104B5B-371A-4324-8919-307CEFA2E82A}" dt="2022-05-10T23:18:53.048" v="237" actId="6549"/>
        <pc:sldMkLst>
          <pc:docMk/>
          <pc:sldMk cId="1657102836" sldId="311"/>
        </pc:sldMkLst>
        <pc:graphicFrameChg chg="modGraphic">
          <ac:chgData name="Chiera-Macchia, Antonella (Curriculum Support - Secondary)" userId="3eadea46-c5af-4a1f-aa0a-de3265ddb58e" providerId="ADAL" clId="{42104B5B-371A-4324-8919-307CEFA2E82A}" dt="2022-05-10T23:18:53.048" v="237" actId="6549"/>
          <ac:graphicFrameMkLst>
            <pc:docMk/>
            <pc:sldMk cId="1657102836" sldId="311"/>
            <ac:graphicFrameMk id="3" creationId="{94C27057-002E-42E5-99F8-ED0011837975}"/>
          </ac:graphicFrameMkLst>
        </pc:graphicFrameChg>
      </pc:sldChg>
      <pc:sldChg chg="addCm modCm">
        <pc:chgData name="Chiera-Macchia, Antonella (Curriculum Support - Secondary)" userId="3eadea46-c5af-4a1f-aa0a-de3265ddb58e" providerId="ADAL" clId="{42104B5B-371A-4324-8919-307CEFA2E82A}" dt="2022-05-10T23:52:28.136" v="605"/>
        <pc:sldMkLst>
          <pc:docMk/>
          <pc:sldMk cId="1475337348" sldId="312"/>
        </pc:sldMkLst>
      </pc:sldChg>
      <pc:sldChg chg="modSp mod">
        <pc:chgData name="Chiera-Macchia, Antonella (Curriculum Support - Secondary)" userId="3eadea46-c5af-4a1f-aa0a-de3265ddb58e" providerId="ADAL" clId="{42104B5B-371A-4324-8919-307CEFA2E82A}" dt="2022-05-10T23:52:50.440" v="613" actId="6549"/>
        <pc:sldMkLst>
          <pc:docMk/>
          <pc:sldMk cId="3901908202" sldId="313"/>
        </pc:sldMkLst>
        <pc:spChg chg="mod">
          <ac:chgData name="Chiera-Macchia, Antonella (Curriculum Support - Secondary)" userId="3eadea46-c5af-4a1f-aa0a-de3265ddb58e" providerId="ADAL" clId="{42104B5B-371A-4324-8919-307CEFA2E82A}" dt="2022-05-10T23:52:50.440" v="613" actId="6549"/>
          <ac:spMkLst>
            <pc:docMk/>
            <pc:sldMk cId="3901908202" sldId="313"/>
            <ac:spMk id="3" creationId="{058EC2FE-418D-4369-BA43-D5F952D21612}"/>
          </ac:spMkLst>
        </pc:spChg>
      </pc:sldChg>
      <pc:sldChg chg="modSp mod">
        <pc:chgData name="Chiera-Macchia, Antonella (Curriculum Support - Secondary)" userId="3eadea46-c5af-4a1f-aa0a-de3265ddb58e" providerId="ADAL" clId="{42104B5B-371A-4324-8919-307CEFA2E82A}" dt="2022-05-10T23:23:14.271" v="405" actId="113"/>
        <pc:sldMkLst>
          <pc:docMk/>
          <pc:sldMk cId="3251501974" sldId="314"/>
        </pc:sldMkLst>
        <pc:spChg chg="mod">
          <ac:chgData name="Chiera-Macchia, Antonella (Curriculum Support - Secondary)" userId="3eadea46-c5af-4a1f-aa0a-de3265ddb58e" providerId="ADAL" clId="{42104B5B-371A-4324-8919-307CEFA2E82A}" dt="2022-05-10T23:23:14.271" v="405" actId="113"/>
          <ac:spMkLst>
            <pc:docMk/>
            <pc:sldMk cId="3251501974" sldId="314"/>
            <ac:spMk id="3" creationId="{E1855853-EF15-4DB3-AC9D-9039551E0A35}"/>
          </ac:spMkLst>
        </pc:spChg>
      </pc:sldChg>
      <pc:sldChg chg="modSp mod addCm modCm">
        <pc:chgData name="Chiera-Macchia, Antonella (Curriculum Support - Secondary)" userId="3eadea46-c5af-4a1f-aa0a-de3265ddb58e" providerId="ADAL" clId="{42104B5B-371A-4324-8919-307CEFA2E82A}" dt="2022-05-11T00:23:30.351" v="840" actId="6549"/>
        <pc:sldMkLst>
          <pc:docMk/>
          <pc:sldMk cId="3565309112" sldId="315"/>
        </pc:sldMkLst>
        <pc:spChg chg="mod">
          <ac:chgData name="Chiera-Macchia, Antonella (Curriculum Support - Secondary)" userId="3eadea46-c5af-4a1f-aa0a-de3265ddb58e" providerId="ADAL" clId="{42104B5B-371A-4324-8919-307CEFA2E82A}" dt="2022-05-11T00:23:30.351" v="840" actId="6549"/>
          <ac:spMkLst>
            <pc:docMk/>
            <pc:sldMk cId="3565309112" sldId="315"/>
            <ac:spMk id="3" creationId="{E1855853-EF15-4DB3-AC9D-9039551E0A35}"/>
          </ac:spMkLst>
        </pc:spChg>
      </pc:sldChg>
      <pc:sldChg chg="modSp mod">
        <pc:chgData name="Chiera-Macchia, Antonella (Curriculum Support - Secondary)" userId="3eadea46-c5af-4a1f-aa0a-de3265ddb58e" providerId="ADAL" clId="{42104B5B-371A-4324-8919-307CEFA2E82A}" dt="2022-05-10T23:54:56.385" v="618" actId="20577"/>
        <pc:sldMkLst>
          <pc:docMk/>
          <pc:sldMk cId="2906145705" sldId="317"/>
        </pc:sldMkLst>
        <pc:graphicFrameChg chg="modGraphic">
          <ac:chgData name="Chiera-Macchia, Antonella (Curriculum Support - Secondary)" userId="3eadea46-c5af-4a1f-aa0a-de3265ddb58e" providerId="ADAL" clId="{42104B5B-371A-4324-8919-307CEFA2E82A}" dt="2022-05-10T23:54:56.385" v="618" actId="20577"/>
          <ac:graphicFrameMkLst>
            <pc:docMk/>
            <pc:sldMk cId="2906145705" sldId="317"/>
            <ac:graphicFrameMk id="5" creationId="{11CBA2BA-C3E7-4F6E-BB2A-41D7FB8BFBA1}"/>
          </ac:graphicFrameMkLst>
        </pc:graphicFrameChg>
      </pc:sldChg>
      <pc:sldChg chg="modSp mod">
        <pc:chgData name="Chiera-Macchia, Antonella (Curriculum Support - Secondary)" userId="3eadea46-c5af-4a1f-aa0a-de3265ddb58e" providerId="ADAL" clId="{42104B5B-371A-4324-8919-307CEFA2E82A}" dt="2022-05-10T23:57:02.886" v="621" actId="20577"/>
        <pc:sldMkLst>
          <pc:docMk/>
          <pc:sldMk cId="2393841491" sldId="318"/>
        </pc:sldMkLst>
        <pc:graphicFrameChg chg="modGraphic">
          <ac:chgData name="Chiera-Macchia, Antonella (Curriculum Support - Secondary)" userId="3eadea46-c5af-4a1f-aa0a-de3265ddb58e" providerId="ADAL" clId="{42104B5B-371A-4324-8919-307CEFA2E82A}" dt="2022-05-10T23:57:02.886" v="621" actId="20577"/>
          <ac:graphicFrameMkLst>
            <pc:docMk/>
            <pc:sldMk cId="2393841491" sldId="318"/>
            <ac:graphicFrameMk id="4" creationId="{19CBC94C-C4F5-4A0A-915C-D779E66927C1}"/>
          </ac:graphicFrameMkLst>
        </pc:graphicFrameChg>
      </pc:sldChg>
      <pc:sldChg chg="modSp mod addCm modCm">
        <pc:chgData name="Chiera-Macchia, Antonella (Curriculum Support - Secondary)" userId="3eadea46-c5af-4a1f-aa0a-de3265ddb58e" providerId="ADAL" clId="{42104B5B-371A-4324-8919-307CEFA2E82A}" dt="2022-05-11T00:25:29.774" v="863" actId="6549"/>
        <pc:sldMkLst>
          <pc:docMk/>
          <pc:sldMk cId="683960164" sldId="319"/>
        </pc:sldMkLst>
        <pc:graphicFrameChg chg="modGraphic">
          <ac:chgData name="Chiera-Macchia, Antonella (Curriculum Support - Secondary)" userId="3eadea46-c5af-4a1f-aa0a-de3265ddb58e" providerId="ADAL" clId="{42104B5B-371A-4324-8919-307CEFA2E82A}" dt="2022-05-11T00:25:29.774" v="863" actId="6549"/>
          <ac:graphicFrameMkLst>
            <pc:docMk/>
            <pc:sldMk cId="683960164" sldId="319"/>
            <ac:graphicFrameMk id="4" creationId="{57799F1D-F983-42AD-9F7E-685D4DEBBDB1}"/>
          </ac:graphicFrameMkLst>
        </pc:graphicFrameChg>
      </pc:sldChg>
      <pc:sldChg chg="modSp mod">
        <pc:chgData name="Chiera-Macchia, Antonella (Curriculum Support - Secondary)" userId="3eadea46-c5af-4a1f-aa0a-de3265ddb58e" providerId="ADAL" clId="{42104B5B-371A-4324-8919-307CEFA2E82A}" dt="2022-05-11T00:27:10.266" v="907" actId="20577"/>
        <pc:sldMkLst>
          <pc:docMk/>
          <pc:sldMk cId="4068940860" sldId="320"/>
        </pc:sldMkLst>
        <pc:graphicFrameChg chg="modGraphic">
          <ac:chgData name="Chiera-Macchia, Antonella (Curriculum Support - Secondary)" userId="3eadea46-c5af-4a1f-aa0a-de3265ddb58e" providerId="ADAL" clId="{42104B5B-371A-4324-8919-307CEFA2E82A}" dt="2022-05-11T00:27:10.266" v="907" actId="20577"/>
          <ac:graphicFrameMkLst>
            <pc:docMk/>
            <pc:sldMk cId="4068940860" sldId="320"/>
            <ac:graphicFrameMk id="6" creationId="{B36CBB2A-AC62-4012-83DF-1C6B01BAAF0B}"/>
          </ac:graphicFrameMkLst>
        </pc:graphicFrameChg>
      </pc:sldChg>
      <pc:sldChg chg="modSp mod addCm modCm">
        <pc:chgData name="Chiera-Macchia, Antonella (Curriculum Support - Secondary)" userId="3eadea46-c5af-4a1f-aa0a-de3265ddb58e" providerId="ADAL" clId="{42104B5B-371A-4324-8919-307CEFA2E82A}" dt="2022-05-11T00:28:28.562" v="931"/>
        <pc:sldMkLst>
          <pc:docMk/>
          <pc:sldMk cId="2068883271" sldId="321"/>
        </pc:sldMkLst>
        <pc:spChg chg="mod">
          <ac:chgData name="Chiera-Macchia, Antonella (Curriculum Support - Secondary)" userId="3eadea46-c5af-4a1f-aa0a-de3265ddb58e" providerId="ADAL" clId="{42104B5B-371A-4324-8919-307CEFA2E82A}" dt="2022-05-11T00:28:08.340" v="930" actId="20577"/>
          <ac:spMkLst>
            <pc:docMk/>
            <pc:sldMk cId="2068883271" sldId="321"/>
            <ac:spMk id="3" creationId="{8A59D269-EB23-41A4-91CF-CF27047FA873}"/>
          </ac:spMkLst>
        </pc:spChg>
        <pc:graphicFrameChg chg="modGraphic">
          <ac:chgData name="Chiera-Macchia, Antonella (Curriculum Support - Secondary)" userId="3eadea46-c5af-4a1f-aa0a-de3265ddb58e" providerId="ADAL" clId="{42104B5B-371A-4324-8919-307CEFA2E82A}" dt="2022-05-11T00:02:03.869" v="668" actId="2710"/>
          <ac:graphicFrameMkLst>
            <pc:docMk/>
            <pc:sldMk cId="2068883271" sldId="321"/>
            <ac:graphicFrameMk id="4" creationId="{5D200986-A81A-4C9D-BD22-20364AF19983}"/>
          </ac:graphicFrameMkLst>
        </pc:graphicFrameChg>
      </pc:sldChg>
      <pc:sldChg chg="modSp mod">
        <pc:chgData name="Chiera-Macchia, Antonella (Curriculum Support - Secondary)" userId="3eadea46-c5af-4a1f-aa0a-de3265ddb58e" providerId="ADAL" clId="{42104B5B-371A-4324-8919-307CEFA2E82A}" dt="2022-05-11T00:06:26.605" v="716" actId="6549"/>
        <pc:sldMkLst>
          <pc:docMk/>
          <pc:sldMk cId="1743991636" sldId="322"/>
        </pc:sldMkLst>
        <pc:spChg chg="mod">
          <ac:chgData name="Chiera-Macchia, Antonella (Curriculum Support - Secondary)" userId="3eadea46-c5af-4a1f-aa0a-de3265ddb58e" providerId="ADAL" clId="{42104B5B-371A-4324-8919-307CEFA2E82A}" dt="2022-05-11T00:06:26.605" v="716" actId="6549"/>
          <ac:spMkLst>
            <pc:docMk/>
            <pc:sldMk cId="1743991636" sldId="322"/>
            <ac:spMk id="3" creationId="{8A59D269-EB23-41A4-91CF-CF27047FA873}"/>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46E370B-A2B6-4E59-B1AA-1EBE620AA131}" type="doc">
      <dgm:prSet loTypeId="urn:microsoft.com/office/officeart/2009/3/layout/HorizontalOrganizationChart" loCatId="hierarchy" qsTypeId="urn:microsoft.com/office/officeart/2005/8/quickstyle/simple1" qsCatId="simple" csTypeId="urn:microsoft.com/office/officeart/2005/8/colors/colorful2" csCatId="colorful" phldr="1"/>
      <dgm:spPr/>
      <dgm:t>
        <a:bodyPr/>
        <a:lstStyle/>
        <a:p>
          <a:endParaRPr lang="en-AU"/>
        </a:p>
      </dgm:t>
    </dgm:pt>
    <dgm:pt modelId="{EBB335FE-D0B5-4355-8E72-171BC6EA56BB}">
      <dgm:prSet phldrT="[Text]" custT="1"/>
      <dgm:spPr>
        <a:solidFill>
          <a:schemeClr val="accent2">
            <a:lumMod val="75000"/>
          </a:schemeClr>
        </a:solidFill>
      </dgm:spPr>
      <dgm:t>
        <a:bodyPr/>
        <a:lstStyle/>
        <a:p>
          <a:r>
            <a:rPr lang="en-AU" sz="2800" dirty="0"/>
            <a:t>Purpose</a:t>
          </a:r>
        </a:p>
      </dgm:t>
    </dgm:pt>
    <dgm:pt modelId="{ACA35024-BF3D-4853-90B9-B577445D80EE}" type="parTrans" cxnId="{A411F117-9B31-4180-BB84-EF7B67FE94AE}">
      <dgm:prSet/>
      <dgm:spPr/>
      <dgm:t>
        <a:bodyPr/>
        <a:lstStyle/>
        <a:p>
          <a:endParaRPr lang="en-AU"/>
        </a:p>
      </dgm:t>
    </dgm:pt>
    <dgm:pt modelId="{FC8DB937-F4ED-47C2-B127-00EF699D35C4}" type="sibTrans" cxnId="{A411F117-9B31-4180-BB84-EF7B67FE94AE}">
      <dgm:prSet/>
      <dgm:spPr/>
      <dgm:t>
        <a:bodyPr/>
        <a:lstStyle/>
        <a:p>
          <a:endParaRPr lang="en-AU"/>
        </a:p>
      </dgm:t>
    </dgm:pt>
    <dgm:pt modelId="{E81E449A-BAE0-4A74-A2BF-73DB9709A5B2}">
      <dgm:prSet phldrT="[Text]" custT="1"/>
      <dgm:spPr/>
      <dgm:t>
        <a:bodyPr/>
        <a:lstStyle/>
        <a:p>
          <a:r>
            <a:rPr lang="en-AU" sz="2800" dirty="0">
              <a:solidFill>
                <a:schemeClr val="tx1"/>
              </a:solidFill>
            </a:rPr>
            <a:t>Qualitative (rich and deep)</a:t>
          </a:r>
        </a:p>
      </dgm:t>
    </dgm:pt>
    <dgm:pt modelId="{D0E48436-D3A3-487F-8D7F-97C895F65C8B}" type="parTrans" cxnId="{1303A266-F544-4C3B-B845-C91F0D8CDAA1}">
      <dgm:prSet/>
      <dgm:spPr/>
      <dgm:t>
        <a:bodyPr/>
        <a:lstStyle/>
        <a:p>
          <a:endParaRPr lang="en-AU"/>
        </a:p>
      </dgm:t>
    </dgm:pt>
    <dgm:pt modelId="{FAC00742-4F4E-45E9-A91D-0D29B23B6E02}" type="sibTrans" cxnId="{1303A266-F544-4C3B-B845-C91F0D8CDAA1}">
      <dgm:prSet/>
      <dgm:spPr/>
      <dgm:t>
        <a:bodyPr/>
        <a:lstStyle/>
        <a:p>
          <a:endParaRPr lang="en-AU"/>
        </a:p>
      </dgm:t>
    </dgm:pt>
    <dgm:pt modelId="{0205EA48-32F7-4628-9940-FB5E0E50C59A}">
      <dgm:prSet phldrT="[Text]" custT="1"/>
      <dgm:spPr>
        <a:solidFill>
          <a:schemeClr val="accent2"/>
        </a:solidFill>
      </dgm:spPr>
      <dgm:t>
        <a:bodyPr/>
        <a:lstStyle/>
        <a:p>
          <a:r>
            <a:rPr lang="en-AU" sz="2800" dirty="0"/>
            <a:t>Case study, ethnographies</a:t>
          </a:r>
        </a:p>
      </dgm:t>
    </dgm:pt>
    <dgm:pt modelId="{2DBE2F5F-6EF5-4127-87C9-D8FBA7A244FF}" type="parTrans" cxnId="{647F84F5-AFBD-4CF2-AE8F-889F8DC66252}">
      <dgm:prSet/>
      <dgm:spPr/>
      <dgm:t>
        <a:bodyPr/>
        <a:lstStyle/>
        <a:p>
          <a:endParaRPr lang="en-AU"/>
        </a:p>
      </dgm:t>
    </dgm:pt>
    <dgm:pt modelId="{C24D499C-CAB7-49B0-B5F8-BA4B758BE7A9}" type="sibTrans" cxnId="{647F84F5-AFBD-4CF2-AE8F-889F8DC66252}">
      <dgm:prSet/>
      <dgm:spPr/>
      <dgm:t>
        <a:bodyPr/>
        <a:lstStyle/>
        <a:p>
          <a:endParaRPr lang="en-AU"/>
        </a:p>
      </dgm:t>
    </dgm:pt>
    <dgm:pt modelId="{156DBA17-6DC3-467E-A1BB-36116EE7F706}">
      <dgm:prSet phldrT="[Text]" custT="1"/>
      <dgm:spPr/>
      <dgm:t>
        <a:bodyPr/>
        <a:lstStyle/>
        <a:p>
          <a:r>
            <a:rPr lang="en-AU" sz="2800" dirty="0">
              <a:solidFill>
                <a:schemeClr val="tx1"/>
              </a:solidFill>
            </a:rPr>
            <a:t>Quantitative</a:t>
          </a:r>
        </a:p>
      </dgm:t>
    </dgm:pt>
    <dgm:pt modelId="{A6816A0C-7945-4B63-A74A-99F8FE0E1473}" type="parTrans" cxnId="{85DFDCDA-186C-4E83-8C0E-23D007BADDAB}">
      <dgm:prSet/>
      <dgm:spPr/>
      <dgm:t>
        <a:bodyPr/>
        <a:lstStyle/>
        <a:p>
          <a:endParaRPr lang="en-AU"/>
        </a:p>
      </dgm:t>
    </dgm:pt>
    <dgm:pt modelId="{08DE1970-5092-48BD-9E7C-43D5ED35B17C}" type="sibTrans" cxnId="{85DFDCDA-186C-4E83-8C0E-23D007BADDAB}">
      <dgm:prSet/>
      <dgm:spPr/>
      <dgm:t>
        <a:bodyPr/>
        <a:lstStyle/>
        <a:p>
          <a:endParaRPr lang="en-AU"/>
        </a:p>
      </dgm:t>
    </dgm:pt>
    <dgm:pt modelId="{1BE6D1E6-33DC-423B-822E-E205500A876D}">
      <dgm:prSet phldrT="[Text]" custT="1"/>
      <dgm:spPr>
        <a:solidFill>
          <a:schemeClr val="accent2"/>
        </a:solidFill>
      </dgm:spPr>
      <dgm:t>
        <a:bodyPr/>
        <a:lstStyle/>
        <a:p>
          <a:r>
            <a:rPr lang="en-AU" sz="2800" dirty="0"/>
            <a:t>Experimental and quasi-experimental</a:t>
          </a:r>
        </a:p>
      </dgm:t>
    </dgm:pt>
    <dgm:pt modelId="{A183ACE6-ECD9-44FE-BDAB-0B8CA7E14297}" type="parTrans" cxnId="{050BB21C-57D5-4B02-9616-0CAF2726B5F5}">
      <dgm:prSet/>
      <dgm:spPr/>
      <dgm:t>
        <a:bodyPr/>
        <a:lstStyle/>
        <a:p>
          <a:endParaRPr lang="en-AU"/>
        </a:p>
      </dgm:t>
    </dgm:pt>
    <dgm:pt modelId="{8941C4DF-2196-4E29-923A-02B730F2F8FD}" type="sibTrans" cxnId="{050BB21C-57D5-4B02-9616-0CAF2726B5F5}">
      <dgm:prSet/>
      <dgm:spPr/>
      <dgm:t>
        <a:bodyPr/>
        <a:lstStyle/>
        <a:p>
          <a:endParaRPr lang="en-AU"/>
        </a:p>
      </dgm:t>
    </dgm:pt>
    <dgm:pt modelId="{CDB5D805-6B8E-4F26-AA0C-7CB6C262AAFA}">
      <dgm:prSet phldrT="[Text]" custT="1"/>
      <dgm:spPr>
        <a:solidFill>
          <a:schemeClr val="accent2"/>
        </a:solidFill>
      </dgm:spPr>
      <dgm:t>
        <a:bodyPr/>
        <a:lstStyle/>
        <a:p>
          <a:r>
            <a:rPr lang="en-AU" sz="2800" dirty="0"/>
            <a:t>Descriptive and correlational</a:t>
          </a:r>
        </a:p>
      </dgm:t>
    </dgm:pt>
    <dgm:pt modelId="{8D9CAA25-F723-46D1-899F-91DFB38790A0}" type="parTrans" cxnId="{7B9AB7E7-E8C2-4391-A31D-F99F5310B074}">
      <dgm:prSet/>
      <dgm:spPr/>
      <dgm:t>
        <a:bodyPr/>
        <a:lstStyle/>
        <a:p>
          <a:endParaRPr lang="en-AU"/>
        </a:p>
      </dgm:t>
    </dgm:pt>
    <dgm:pt modelId="{7D29E044-AA72-45F2-BD2A-6EE9559AD2CD}" type="sibTrans" cxnId="{7B9AB7E7-E8C2-4391-A31D-F99F5310B074}">
      <dgm:prSet/>
      <dgm:spPr/>
      <dgm:t>
        <a:bodyPr/>
        <a:lstStyle/>
        <a:p>
          <a:endParaRPr lang="en-AU"/>
        </a:p>
      </dgm:t>
    </dgm:pt>
    <dgm:pt modelId="{961ABC2C-087C-49AD-8804-08517E776207}" type="pres">
      <dgm:prSet presAssocID="{A46E370B-A2B6-4E59-B1AA-1EBE620AA131}" presName="hierChild1" presStyleCnt="0">
        <dgm:presLayoutVars>
          <dgm:orgChart val="1"/>
          <dgm:chPref val="1"/>
          <dgm:dir/>
          <dgm:animOne val="branch"/>
          <dgm:animLvl val="lvl"/>
          <dgm:resizeHandles/>
        </dgm:presLayoutVars>
      </dgm:prSet>
      <dgm:spPr/>
    </dgm:pt>
    <dgm:pt modelId="{40016C89-11F4-43B6-979B-F01292A8F61B}" type="pres">
      <dgm:prSet presAssocID="{EBB335FE-D0B5-4355-8E72-171BC6EA56BB}" presName="hierRoot1" presStyleCnt="0">
        <dgm:presLayoutVars>
          <dgm:hierBranch val="init"/>
        </dgm:presLayoutVars>
      </dgm:prSet>
      <dgm:spPr/>
    </dgm:pt>
    <dgm:pt modelId="{5C6BAAC7-4AC4-4832-A3C6-357542289631}" type="pres">
      <dgm:prSet presAssocID="{EBB335FE-D0B5-4355-8E72-171BC6EA56BB}" presName="rootComposite1" presStyleCnt="0"/>
      <dgm:spPr/>
    </dgm:pt>
    <dgm:pt modelId="{A5980308-F5DF-455F-AB9C-B02940E6845B}" type="pres">
      <dgm:prSet presAssocID="{EBB335FE-D0B5-4355-8E72-171BC6EA56BB}" presName="rootText1" presStyleLbl="node0" presStyleIdx="0" presStyleCnt="1">
        <dgm:presLayoutVars>
          <dgm:chPref val="3"/>
        </dgm:presLayoutVars>
      </dgm:prSet>
      <dgm:spPr/>
    </dgm:pt>
    <dgm:pt modelId="{2864D637-E16E-4CC1-A86B-5EDFCE766E76}" type="pres">
      <dgm:prSet presAssocID="{EBB335FE-D0B5-4355-8E72-171BC6EA56BB}" presName="rootConnector1" presStyleLbl="node1" presStyleIdx="0" presStyleCnt="0"/>
      <dgm:spPr/>
    </dgm:pt>
    <dgm:pt modelId="{92530F09-55A1-4017-8CBC-A19DAD7ED658}" type="pres">
      <dgm:prSet presAssocID="{EBB335FE-D0B5-4355-8E72-171BC6EA56BB}" presName="hierChild2" presStyleCnt="0"/>
      <dgm:spPr/>
    </dgm:pt>
    <dgm:pt modelId="{7C07F343-2212-47C8-AC8B-F3FF6DEFE8C1}" type="pres">
      <dgm:prSet presAssocID="{D0E48436-D3A3-487F-8D7F-97C895F65C8B}" presName="Name64" presStyleLbl="parChTrans1D2" presStyleIdx="0" presStyleCnt="2"/>
      <dgm:spPr/>
    </dgm:pt>
    <dgm:pt modelId="{8289B997-91F8-49CA-87BF-625BBF6EFBBC}" type="pres">
      <dgm:prSet presAssocID="{E81E449A-BAE0-4A74-A2BF-73DB9709A5B2}" presName="hierRoot2" presStyleCnt="0">
        <dgm:presLayoutVars>
          <dgm:hierBranch val="init"/>
        </dgm:presLayoutVars>
      </dgm:prSet>
      <dgm:spPr/>
    </dgm:pt>
    <dgm:pt modelId="{B6A897A2-81C4-4B20-8A1B-54EF7DC0AFDE}" type="pres">
      <dgm:prSet presAssocID="{E81E449A-BAE0-4A74-A2BF-73DB9709A5B2}" presName="rootComposite" presStyleCnt="0"/>
      <dgm:spPr/>
    </dgm:pt>
    <dgm:pt modelId="{E3CF29B2-2825-49D8-A0C1-346C3516A010}" type="pres">
      <dgm:prSet presAssocID="{E81E449A-BAE0-4A74-A2BF-73DB9709A5B2}" presName="rootText" presStyleLbl="node2" presStyleIdx="0" presStyleCnt="2">
        <dgm:presLayoutVars>
          <dgm:chPref val="3"/>
        </dgm:presLayoutVars>
      </dgm:prSet>
      <dgm:spPr/>
    </dgm:pt>
    <dgm:pt modelId="{B7108FAC-B016-4F30-9689-4A1B251D5FD2}" type="pres">
      <dgm:prSet presAssocID="{E81E449A-BAE0-4A74-A2BF-73DB9709A5B2}" presName="rootConnector" presStyleLbl="node2" presStyleIdx="0" presStyleCnt="2"/>
      <dgm:spPr/>
    </dgm:pt>
    <dgm:pt modelId="{A717712F-AA95-4DA0-8715-17337D1224B1}" type="pres">
      <dgm:prSet presAssocID="{E81E449A-BAE0-4A74-A2BF-73DB9709A5B2}" presName="hierChild4" presStyleCnt="0"/>
      <dgm:spPr/>
    </dgm:pt>
    <dgm:pt modelId="{A08EC399-8A4A-4055-8B7C-86B8DFF5CFD2}" type="pres">
      <dgm:prSet presAssocID="{2DBE2F5F-6EF5-4127-87C9-D8FBA7A244FF}" presName="Name64" presStyleLbl="parChTrans1D3" presStyleIdx="0" presStyleCnt="3"/>
      <dgm:spPr/>
    </dgm:pt>
    <dgm:pt modelId="{E2C9CFDB-A80F-4EB2-B1A4-447209F193B9}" type="pres">
      <dgm:prSet presAssocID="{0205EA48-32F7-4628-9940-FB5E0E50C59A}" presName="hierRoot2" presStyleCnt="0">
        <dgm:presLayoutVars>
          <dgm:hierBranch val="init"/>
        </dgm:presLayoutVars>
      </dgm:prSet>
      <dgm:spPr/>
    </dgm:pt>
    <dgm:pt modelId="{85BD3C52-397C-41AA-8B6A-B3A9435744E0}" type="pres">
      <dgm:prSet presAssocID="{0205EA48-32F7-4628-9940-FB5E0E50C59A}" presName="rootComposite" presStyleCnt="0"/>
      <dgm:spPr/>
    </dgm:pt>
    <dgm:pt modelId="{AF8679E8-676D-419E-A0C5-FCC991466AB3}" type="pres">
      <dgm:prSet presAssocID="{0205EA48-32F7-4628-9940-FB5E0E50C59A}" presName="rootText" presStyleLbl="node3" presStyleIdx="0" presStyleCnt="3">
        <dgm:presLayoutVars>
          <dgm:chPref val="3"/>
        </dgm:presLayoutVars>
      </dgm:prSet>
      <dgm:spPr/>
    </dgm:pt>
    <dgm:pt modelId="{A5C286A9-86BA-4881-BC76-8C5E8DC59242}" type="pres">
      <dgm:prSet presAssocID="{0205EA48-32F7-4628-9940-FB5E0E50C59A}" presName="rootConnector" presStyleLbl="node3" presStyleIdx="0" presStyleCnt="3"/>
      <dgm:spPr/>
    </dgm:pt>
    <dgm:pt modelId="{570B390C-DEBF-4E64-BC1F-4E83B3113F61}" type="pres">
      <dgm:prSet presAssocID="{0205EA48-32F7-4628-9940-FB5E0E50C59A}" presName="hierChild4" presStyleCnt="0"/>
      <dgm:spPr/>
    </dgm:pt>
    <dgm:pt modelId="{20FE5CB2-7767-466B-940E-BB3CB63E31DE}" type="pres">
      <dgm:prSet presAssocID="{0205EA48-32F7-4628-9940-FB5E0E50C59A}" presName="hierChild5" presStyleCnt="0"/>
      <dgm:spPr/>
    </dgm:pt>
    <dgm:pt modelId="{C054AA64-E413-4E87-AE89-CAC9174A7D79}" type="pres">
      <dgm:prSet presAssocID="{E81E449A-BAE0-4A74-A2BF-73DB9709A5B2}" presName="hierChild5" presStyleCnt="0"/>
      <dgm:spPr/>
    </dgm:pt>
    <dgm:pt modelId="{252BFEEF-FBF6-4A4B-83EA-42C8389463A6}" type="pres">
      <dgm:prSet presAssocID="{A6816A0C-7945-4B63-A74A-99F8FE0E1473}" presName="Name64" presStyleLbl="parChTrans1D2" presStyleIdx="1" presStyleCnt="2"/>
      <dgm:spPr/>
    </dgm:pt>
    <dgm:pt modelId="{49C1CBF8-F0D2-457E-9DC0-092CD25873FD}" type="pres">
      <dgm:prSet presAssocID="{156DBA17-6DC3-467E-A1BB-36116EE7F706}" presName="hierRoot2" presStyleCnt="0">
        <dgm:presLayoutVars>
          <dgm:hierBranch val="init"/>
        </dgm:presLayoutVars>
      </dgm:prSet>
      <dgm:spPr/>
    </dgm:pt>
    <dgm:pt modelId="{B85C657A-7590-4913-A5E5-3AD802296B33}" type="pres">
      <dgm:prSet presAssocID="{156DBA17-6DC3-467E-A1BB-36116EE7F706}" presName="rootComposite" presStyleCnt="0"/>
      <dgm:spPr/>
    </dgm:pt>
    <dgm:pt modelId="{5DCAE020-58DE-4DE2-9EFA-BDA48C7FDC75}" type="pres">
      <dgm:prSet presAssocID="{156DBA17-6DC3-467E-A1BB-36116EE7F706}" presName="rootText" presStyleLbl="node2" presStyleIdx="1" presStyleCnt="2">
        <dgm:presLayoutVars>
          <dgm:chPref val="3"/>
        </dgm:presLayoutVars>
      </dgm:prSet>
      <dgm:spPr/>
    </dgm:pt>
    <dgm:pt modelId="{DC432882-7B56-45C6-9447-25586A1E76C3}" type="pres">
      <dgm:prSet presAssocID="{156DBA17-6DC3-467E-A1BB-36116EE7F706}" presName="rootConnector" presStyleLbl="node2" presStyleIdx="1" presStyleCnt="2"/>
      <dgm:spPr/>
    </dgm:pt>
    <dgm:pt modelId="{7E31DC98-1569-4455-AEEC-463CCE65508E}" type="pres">
      <dgm:prSet presAssocID="{156DBA17-6DC3-467E-A1BB-36116EE7F706}" presName="hierChild4" presStyleCnt="0"/>
      <dgm:spPr/>
    </dgm:pt>
    <dgm:pt modelId="{99BA1A17-64DC-4C68-85FF-831310349BF8}" type="pres">
      <dgm:prSet presAssocID="{8D9CAA25-F723-46D1-899F-91DFB38790A0}" presName="Name64" presStyleLbl="parChTrans1D3" presStyleIdx="1" presStyleCnt="3"/>
      <dgm:spPr/>
    </dgm:pt>
    <dgm:pt modelId="{CDCC6919-09A8-4981-95D5-7E1AFAE9B1BB}" type="pres">
      <dgm:prSet presAssocID="{CDB5D805-6B8E-4F26-AA0C-7CB6C262AAFA}" presName="hierRoot2" presStyleCnt="0">
        <dgm:presLayoutVars>
          <dgm:hierBranch val="init"/>
        </dgm:presLayoutVars>
      </dgm:prSet>
      <dgm:spPr/>
    </dgm:pt>
    <dgm:pt modelId="{984A877F-FB77-4B14-AA63-51F736925F35}" type="pres">
      <dgm:prSet presAssocID="{CDB5D805-6B8E-4F26-AA0C-7CB6C262AAFA}" presName="rootComposite" presStyleCnt="0"/>
      <dgm:spPr/>
    </dgm:pt>
    <dgm:pt modelId="{595EF36C-D0EE-44DF-8F7D-07D13E8DBA64}" type="pres">
      <dgm:prSet presAssocID="{CDB5D805-6B8E-4F26-AA0C-7CB6C262AAFA}" presName="rootText" presStyleLbl="node3" presStyleIdx="1" presStyleCnt="3">
        <dgm:presLayoutVars>
          <dgm:chPref val="3"/>
        </dgm:presLayoutVars>
      </dgm:prSet>
      <dgm:spPr/>
    </dgm:pt>
    <dgm:pt modelId="{B1D24F83-E14A-48ED-977A-1C7F195DF696}" type="pres">
      <dgm:prSet presAssocID="{CDB5D805-6B8E-4F26-AA0C-7CB6C262AAFA}" presName="rootConnector" presStyleLbl="node3" presStyleIdx="1" presStyleCnt="3"/>
      <dgm:spPr/>
    </dgm:pt>
    <dgm:pt modelId="{F92CB8D5-989A-4A33-8FC4-15F6D44CF222}" type="pres">
      <dgm:prSet presAssocID="{CDB5D805-6B8E-4F26-AA0C-7CB6C262AAFA}" presName="hierChild4" presStyleCnt="0"/>
      <dgm:spPr/>
    </dgm:pt>
    <dgm:pt modelId="{BBAAC48A-97ED-4C37-9025-DAA2E1E8A897}" type="pres">
      <dgm:prSet presAssocID="{CDB5D805-6B8E-4F26-AA0C-7CB6C262AAFA}" presName="hierChild5" presStyleCnt="0"/>
      <dgm:spPr/>
    </dgm:pt>
    <dgm:pt modelId="{626D06B0-AEC6-4E52-9D28-F897B2435FD2}" type="pres">
      <dgm:prSet presAssocID="{A183ACE6-ECD9-44FE-BDAB-0B8CA7E14297}" presName="Name64" presStyleLbl="parChTrans1D3" presStyleIdx="2" presStyleCnt="3"/>
      <dgm:spPr/>
    </dgm:pt>
    <dgm:pt modelId="{990C9C94-E3D7-4F90-9A58-C919E34DAB40}" type="pres">
      <dgm:prSet presAssocID="{1BE6D1E6-33DC-423B-822E-E205500A876D}" presName="hierRoot2" presStyleCnt="0">
        <dgm:presLayoutVars>
          <dgm:hierBranch val="init"/>
        </dgm:presLayoutVars>
      </dgm:prSet>
      <dgm:spPr/>
    </dgm:pt>
    <dgm:pt modelId="{6DBFE398-C4A9-4D78-A868-CAFA6812108F}" type="pres">
      <dgm:prSet presAssocID="{1BE6D1E6-33DC-423B-822E-E205500A876D}" presName="rootComposite" presStyleCnt="0"/>
      <dgm:spPr/>
    </dgm:pt>
    <dgm:pt modelId="{2CEE7C33-6EC6-4278-8650-0075F9F6CAF1}" type="pres">
      <dgm:prSet presAssocID="{1BE6D1E6-33DC-423B-822E-E205500A876D}" presName="rootText" presStyleLbl="node3" presStyleIdx="2" presStyleCnt="3">
        <dgm:presLayoutVars>
          <dgm:chPref val="3"/>
        </dgm:presLayoutVars>
      </dgm:prSet>
      <dgm:spPr/>
    </dgm:pt>
    <dgm:pt modelId="{FA252817-942F-414A-ACE1-190433429529}" type="pres">
      <dgm:prSet presAssocID="{1BE6D1E6-33DC-423B-822E-E205500A876D}" presName="rootConnector" presStyleLbl="node3" presStyleIdx="2" presStyleCnt="3"/>
      <dgm:spPr/>
    </dgm:pt>
    <dgm:pt modelId="{248E21FD-238B-42C0-81B5-263B4FD94634}" type="pres">
      <dgm:prSet presAssocID="{1BE6D1E6-33DC-423B-822E-E205500A876D}" presName="hierChild4" presStyleCnt="0"/>
      <dgm:spPr/>
    </dgm:pt>
    <dgm:pt modelId="{8B59F5CA-3ACB-4335-B167-BD895D2E5CB4}" type="pres">
      <dgm:prSet presAssocID="{1BE6D1E6-33DC-423B-822E-E205500A876D}" presName="hierChild5" presStyleCnt="0"/>
      <dgm:spPr/>
    </dgm:pt>
    <dgm:pt modelId="{78DC60E1-18F6-43B3-BAD9-4AD5AE3B9AF3}" type="pres">
      <dgm:prSet presAssocID="{156DBA17-6DC3-467E-A1BB-36116EE7F706}" presName="hierChild5" presStyleCnt="0"/>
      <dgm:spPr/>
    </dgm:pt>
    <dgm:pt modelId="{7C776568-40B6-45C5-9123-87AF589729D4}" type="pres">
      <dgm:prSet presAssocID="{EBB335FE-D0B5-4355-8E72-171BC6EA56BB}" presName="hierChild3" presStyleCnt="0"/>
      <dgm:spPr/>
    </dgm:pt>
  </dgm:ptLst>
  <dgm:cxnLst>
    <dgm:cxn modelId="{B3664908-861F-493A-95AA-B8F471AD95A1}" type="presOf" srcId="{156DBA17-6DC3-467E-A1BB-36116EE7F706}" destId="{DC432882-7B56-45C6-9447-25586A1E76C3}" srcOrd="1" destOrd="0" presId="urn:microsoft.com/office/officeart/2009/3/layout/HorizontalOrganizationChart"/>
    <dgm:cxn modelId="{6C7E860B-15B4-4D29-B0F8-5007101AE6C8}" type="presOf" srcId="{E81E449A-BAE0-4A74-A2BF-73DB9709A5B2}" destId="{B7108FAC-B016-4F30-9689-4A1B251D5FD2}" srcOrd="1" destOrd="0" presId="urn:microsoft.com/office/officeart/2009/3/layout/HorizontalOrganizationChart"/>
    <dgm:cxn modelId="{B16C000E-DE44-4F5A-A4D2-374EBC8CEAFC}" type="presOf" srcId="{A183ACE6-ECD9-44FE-BDAB-0B8CA7E14297}" destId="{626D06B0-AEC6-4E52-9D28-F897B2435FD2}" srcOrd="0" destOrd="0" presId="urn:microsoft.com/office/officeart/2009/3/layout/HorizontalOrganizationChart"/>
    <dgm:cxn modelId="{62177713-FC2F-4FE7-940A-5288737F1256}" type="presOf" srcId="{E81E449A-BAE0-4A74-A2BF-73DB9709A5B2}" destId="{E3CF29B2-2825-49D8-A0C1-346C3516A010}" srcOrd="0" destOrd="0" presId="urn:microsoft.com/office/officeart/2009/3/layout/HorizontalOrganizationChart"/>
    <dgm:cxn modelId="{A411F117-9B31-4180-BB84-EF7B67FE94AE}" srcId="{A46E370B-A2B6-4E59-B1AA-1EBE620AA131}" destId="{EBB335FE-D0B5-4355-8E72-171BC6EA56BB}" srcOrd="0" destOrd="0" parTransId="{ACA35024-BF3D-4853-90B9-B577445D80EE}" sibTransId="{FC8DB937-F4ED-47C2-B127-00EF699D35C4}"/>
    <dgm:cxn modelId="{050BB21C-57D5-4B02-9616-0CAF2726B5F5}" srcId="{156DBA17-6DC3-467E-A1BB-36116EE7F706}" destId="{1BE6D1E6-33DC-423B-822E-E205500A876D}" srcOrd="1" destOrd="0" parTransId="{A183ACE6-ECD9-44FE-BDAB-0B8CA7E14297}" sibTransId="{8941C4DF-2196-4E29-923A-02B730F2F8FD}"/>
    <dgm:cxn modelId="{082DDE1E-896C-4E99-ABBA-C8313AEBEEEB}" type="presOf" srcId="{1BE6D1E6-33DC-423B-822E-E205500A876D}" destId="{2CEE7C33-6EC6-4278-8650-0075F9F6CAF1}" srcOrd="0" destOrd="0" presId="urn:microsoft.com/office/officeart/2009/3/layout/HorizontalOrganizationChart"/>
    <dgm:cxn modelId="{12A0F820-193D-448D-8CEA-A5686B6282A8}" type="presOf" srcId="{0205EA48-32F7-4628-9940-FB5E0E50C59A}" destId="{A5C286A9-86BA-4881-BC76-8C5E8DC59242}" srcOrd="1" destOrd="0" presId="urn:microsoft.com/office/officeart/2009/3/layout/HorizontalOrganizationChart"/>
    <dgm:cxn modelId="{8B0E4E21-0460-476E-AA72-7D0CDE5B58D3}" type="presOf" srcId="{8D9CAA25-F723-46D1-899F-91DFB38790A0}" destId="{99BA1A17-64DC-4C68-85FF-831310349BF8}" srcOrd="0" destOrd="0" presId="urn:microsoft.com/office/officeart/2009/3/layout/HorizontalOrganizationChart"/>
    <dgm:cxn modelId="{1303A266-F544-4C3B-B845-C91F0D8CDAA1}" srcId="{EBB335FE-D0B5-4355-8E72-171BC6EA56BB}" destId="{E81E449A-BAE0-4A74-A2BF-73DB9709A5B2}" srcOrd="0" destOrd="0" parTransId="{D0E48436-D3A3-487F-8D7F-97C895F65C8B}" sibTransId="{FAC00742-4F4E-45E9-A91D-0D29B23B6E02}"/>
    <dgm:cxn modelId="{D03EBA6A-9D91-45FB-9256-7449D65529F1}" type="presOf" srcId="{CDB5D805-6B8E-4F26-AA0C-7CB6C262AAFA}" destId="{595EF36C-D0EE-44DF-8F7D-07D13E8DBA64}" srcOrd="0" destOrd="0" presId="urn:microsoft.com/office/officeart/2009/3/layout/HorizontalOrganizationChart"/>
    <dgm:cxn modelId="{E8F2B74B-9CDE-48B2-9BE1-DF92C28F5325}" type="presOf" srcId="{D0E48436-D3A3-487F-8D7F-97C895F65C8B}" destId="{7C07F343-2212-47C8-AC8B-F3FF6DEFE8C1}" srcOrd="0" destOrd="0" presId="urn:microsoft.com/office/officeart/2009/3/layout/HorizontalOrganizationChart"/>
    <dgm:cxn modelId="{C6D8E76E-F9A6-4FD4-A00F-2D3737ED152E}" type="presOf" srcId="{EBB335FE-D0B5-4355-8E72-171BC6EA56BB}" destId="{2864D637-E16E-4CC1-A86B-5EDFCE766E76}" srcOrd="1" destOrd="0" presId="urn:microsoft.com/office/officeart/2009/3/layout/HorizontalOrganizationChart"/>
    <dgm:cxn modelId="{B98E3882-78F4-4C63-8887-DC927BD6E415}" type="presOf" srcId="{0205EA48-32F7-4628-9940-FB5E0E50C59A}" destId="{AF8679E8-676D-419E-A0C5-FCC991466AB3}" srcOrd="0" destOrd="0" presId="urn:microsoft.com/office/officeart/2009/3/layout/HorizontalOrganizationChart"/>
    <dgm:cxn modelId="{6AE4C88C-6B22-49E3-927F-C4098177BD3F}" type="presOf" srcId="{156DBA17-6DC3-467E-A1BB-36116EE7F706}" destId="{5DCAE020-58DE-4DE2-9EFA-BDA48C7FDC75}" srcOrd="0" destOrd="0" presId="urn:microsoft.com/office/officeart/2009/3/layout/HorizontalOrganizationChart"/>
    <dgm:cxn modelId="{302F999C-359D-4651-9D93-43430DC62E62}" type="presOf" srcId="{2DBE2F5F-6EF5-4127-87C9-D8FBA7A244FF}" destId="{A08EC399-8A4A-4055-8B7C-86B8DFF5CFD2}" srcOrd="0" destOrd="0" presId="urn:microsoft.com/office/officeart/2009/3/layout/HorizontalOrganizationChart"/>
    <dgm:cxn modelId="{650FCA9D-212B-4472-B701-DAC41E7A99AF}" type="presOf" srcId="{EBB335FE-D0B5-4355-8E72-171BC6EA56BB}" destId="{A5980308-F5DF-455F-AB9C-B02940E6845B}" srcOrd="0" destOrd="0" presId="urn:microsoft.com/office/officeart/2009/3/layout/HorizontalOrganizationChart"/>
    <dgm:cxn modelId="{35217EA4-FA5E-43AE-AA9F-F409C68E1D4A}" type="presOf" srcId="{1BE6D1E6-33DC-423B-822E-E205500A876D}" destId="{FA252817-942F-414A-ACE1-190433429529}" srcOrd="1" destOrd="0" presId="urn:microsoft.com/office/officeart/2009/3/layout/HorizontalOrganizationChart"/>
    <dgm:cxn modelId="{0B3247C7-9E05-4800-9FD5-F7AA9A8871D2}" type="presOf" srcId="{A46E370B-A2B6-4E59-B1AA-1EBE620AA131}" destId="{961ABC2C-087C-49AD-8804-08517E776207}" srcOrd="0" destOrd="0" presId="urn:microsoft.com/office/officeart/2009/3/layout/HorizontalOrganizationChart"/>
    <dgm:cxn modelId="{85DFDCDA-186C-4E83-8C0E-23D007BADDAB}" srcId="{EBB335FE-D0B5-4355-8E72-171BC6EA56BB}" destId="{156DBA17-6DC3-467E-A1BB-36116EE7F706}" srcOrd="1" destOrd="0" parTransId="{A6816A0C-7945-4B63-A74A-99F8FE0E1473}" sibTransId="{08DE1970-5092-48BD-9E7C-43D5ED35B17C}"/>
    <dgm:cxn modelId="{7B9AB7E7-E8C2-4391-A31D-F99F5310B074}" srcId="{156DBA17-6DC3-467E-A1BB-36116EE7F706}" destId="{CDB5D805-6B8E-4F26-AA0C-7CB6C262AAFA}" srcOrd="0" destOrd="0" parTransId="{8D9CAA25-F723-46D1-899F-91DFB38790A0}" sibTransId="{7D29E044-AA72-45F2-BD2A-6EE9559AD2CD}"/>
    <dgm:cxn modelId="{EAA0C3F4-AC40-444C-9797-34D84F84C458}" type="presOf" srcId="{CDB5D805-6B8E-4F26-AA0C-7CB6C262AAFA}" destId="{B1D24F83-E14A-48ED-977A-1C7F195DF696}" srcOrd="1" destOrd="0" presId="urn:microsoft.com/office/officeart/2009/3/layout/HorizontalOrganizationChart"/>
    <dgm:cxn modelId="{647F84F5-AFBD-4CF2-AE8F-889F8DC66252}" srcId="{E81E449A-BAE0-4A74-A2BF-73DB9709A5B2}" destId="{0205EA48-32F7-4628-9940-FB5E0E50C59A}" srcOrd="0" destOrd="0" parTransId="{2DBE2F5F-6EF5-4127-87C9-D8FBA7A244FF}" sibTransId="{C24D499C-CAB7-49B0-B5F8-BA4B758BE7A9}"/>
    <dgm:cxn modelId="{CF1AD9FF-F311-4C15-AB63-1F8333C3EA79}" type="presOf" srcId="{A6816A0C-7945-4B63-A74A-99F8FE0E1473}" destId="{252BFEEF-FBF6-4A4B-83EA-42C8389463A6}" srcOrd="0" destOrd="0" presId="urn:microsoft.com/office/officeart/2009/3/layout/HorizontalOrganizationChart"/>
    <dgm:cxn modelId="{31498808-6668-428E-85D9-A36A2EC469B9}" type="presParOf" srcId="{961ABC2C-087C-49AD-8804-08517E776207}" destId="{40016C89-11F4-43B6-979B-F01292A8F61B}" srcOrd="0" destOrd="0" presId="urn:microsoft.com/office/officeart/2009/3/layout/HorizontalOrganizationChart"/>
    <dgm:cxn modelId="{3F52690E-BFB8-4FBF-B6C6-3EEDEA464FF5}" type="presParOf" srcId="{40016C89-11F4-43B6-979B-F01292A8F61B}" destId="{5C6BAAC7-4AC4-4832-A3C6-357542289631}" srcOrd="0" destOrd="0" presId="urn:microsoft.com/office/officeart/2009/3/layout/HorizontalOrganizationChart"/>
    <dgm:cxn modelId="{50066893-D768-436C-9E01-AB07C5C4AD4E}" type="presParOf" srcId="{5C6BAAC7-4AC4-4832-A3C6-357542289631}" destId="{A5980308-F5DF-455F-AB9C-B02940E6845B}" srcOrd="0" destOrd="0" presId="urn:microsoft.com/office/officeart/2009/3/layout/HorizontalOrganizationChart"/>
    <dgm:cxn modelId="{7E430B43-A6A4-4488-80EC-C02513EE43AF}" type="presParOf" srcId="{5C6BAAC7-4AC4-4832-A3C6-357542289631}" destId="{2864D637-E16E-4CC1-A86B-5EDFCE766E76}" srcOrd="1" destOrd="0" presId="urn:microsoft.com/office/officeart/2009/3/layout/HorizontalOrganizationChart"/>
    <dgm:cxn modelId="{270B1EA2-FDF9-401B-8B24-FBEA9C8C687D}" type="presParOf" srcId="{40016C89-11F4-43B6-979B-F01292A8F61B}" destId="{92530F09-55A1-4017-8CBC-A19DAD7ED658}" srcOrd="1" destOrd="0" presId="urn:microsoft.com/office/officeart/2009/3/layout/HorizontalOrganizationChart"/>
    <dgm:cxn modelId="{5D155F29-C299-47D1-96E7-469E03BF1B32}" type="presParOf" srcId="{92530F09-55A1-4017-8CBC-A19DAD7ED658}" destId="{7C07F343-2212-47C8-AC8B-F3FF6DEFE8C1}" srcOrd="0" destOrd="0" presId="urn:microsoft.com/office/officeart/2009/3/layout/HorizontalOrganizationChart"/>
    <dgm:cxn modelId="{BD4B0B05-ABDD-46BE-A344-E5D579800987}" type="presParOf" srcId="{92530F09-55A1-4017-8CBC-A19DAD7ED658}" destId="{8289B997-91F8-49CA-87BF-625BBF6EFBBC}" srcOrd="1" destOrd="0" presId="urn:microsoft.com/office/officeart/2009/3/layout/HorizontalOrganizationChart"/>
    <dgm:cxn modelId="{DF6B6D9D-7BE4-4231-83A2-599E9ED54110}" type="presParOf" srcId="{8289B997-91F8-49CA-87BF-625BBF6EFBBC}" destId="{B6A897A2-81C4-4B20-8A1B-54EF7DC0AFDE}" srcOrd="0" destOrd="0" presId="urn:microsoft.com/office/officeart/2009/3/layout/HorizontalOrganizationChart"/>
    <dgm:cxn modelId="{28964D30-91FA-45EE-A985-99A7BB6538CB}" type="presParOf" srcId="{B6A897A2-81C4-4B20-8A1B-54EF7DC0AFDE}" destId="{E3CF29B2-2825-49D8-A0C1-346C3516A010}" srcOrd="0" destOrd="0" presId="urn:microsoft.com/office/officeart/2009/3/layout/HorizontalOrganizationChart"/>
    <dgm:cxn modelId="{FF359859-E1C0-46A5-B746-4F143C385909}" type="presParOf" srcId="{B6A897A2-81C4-4B20-8A1B-54EF7DC0AFDE}" destId="{B7108FAC-B016-4F30-9689-4A1B251D5FD2}" srcOrd="1" destOrd="0" presId="urn:microsoft.com/office/officeart/2009/3/layout/HorizontalOrganizationChart"/>
    <dgm:cxn modelId="{1637ACE2-7A8B-4942-ACE7-788ACD41A784}" type="presParOf" srcId="{8289B997-91F8-49CA-87BF-625BBF6EFBBC}" destId="{A717712F-AA95-4DA0-8715-17337D1224B1}" srcOrd="1" destOrd="0" presId="urn:microsoft.com/office/officeart/2009/3/layout/HorizontalOrganizationChart"/>
    <dgm:cxn modelId="{CF83DCAB-26D8-4BAC-81CF-EF9A98264CAB}" type="presParOf" srcId="{A717712F-AA95-4DA0-8715-17337D1224B1}" destId="{A08EC399-8A4A-4055-8B7C-86B8DFF5CFD2}" srcOrd="0" destOrd="0" presId="urn:microsoft.com/office/officeart/2009/3/layout/HorizontalOrganizationChart"/>
    <dgm:cxn modelId="{9559AA02-FA98-4B28-8F8C-ED298D16791C}" type="presParOf" srcId="{A717712F-AA95-4DA0-8715-17337D1224B1}" destId="{E2C9CFDB-A80F-4EB2-B1A4-447209F193B9}" srcOrd="1" destOrd="0" presId="urn:microsoft.com/office/officeart/2009/3/layout/HorizontalOrganizationChart"/>
    <dgm:cxn modelId="{E68CD77E-B766-4F22-8584-4904B6E934FE}" type="presParOf" srcId="{E2C9CFDB-A80F-4EB2-B1A4-447209F193B9}" destId="{85BD3C52-397C-41AA-8B6A-B3A9435744E0}" srcOrd="0" destOrd="0" presId="urn:microsoft.com/office/officeart/2009/3/layout/HorizontalOrganizationChart"/>
    <dgm:cxn modelId="{317BE74D-D678-41BC-9059-1CE159EB2150}" type="presParOf" srcId="{85BD3C52-397C-41AA-8B6A-B3A9435744E0}" destId="{AF8679E8-676D-419E-A0C5-FCC991466AB3}" srcOrd="0" destOrd="0" presId="urn:microsoft.com/office/officeart/2009/3/layout/HorizontalOrganizationChart"/>
    <dgm:cxn modelId="{AD934E32-7FFB-451A-85E8-A712075BC87E}" type="presParOf" srcId="{85BD3C52-397C-41AA-8B6A-B3A9435744E0}" destId="{A5C286A9-86BA-4881-BC76-8C5E8DC59242}" srcOrd="1" destOrd="0" presId="urn:microsoft.com/office/officeart/2009/3/layout/HorizontalOrganizationChart"/>
    <dgm:cxn modelId="{FC472266-EA02-4867-A5B2-3E0CD573BF67}" type="presParOf" srcId="{E2C9CFDB-A80F-4EB2-B1A4-447209F193B9}" destId="{570B390C-DEBF-4E64-BC1F-4E83B3113F61}" srcOrd="1" destOrd="0" presId="urn:microsoft.com/office/officeart/2009/3/layout/HorizontalOrganizationChart"/>
    <dgm:cxn modelId="{C3A0659C-6884-4F29-B07C-B0CB9FC64BF0}" type="presParOf" srcId="{E2C9CFDB-A80F-4EB2-B1A4-447209F193B9}" destId="{20FE5CB2-7767-466B-940E-BB3CB63E31DE}" srcOrd="2" destOrd="0" presId="urn:microsoft.com/office/officeart/2009/3/layout/HorizontalOrganizationChart"/>
    <dgm:cxn modelId="{E267813E-CDCD-4768-A2E5-FC11986DE21A}" type="presParOf" srcId="{8289B997-91F8-49CA-87BF-625BBF6EFBBC}" destId="{C054AA64-E413-4E87-AE89-CAC9174A7D79}" srcOrd="2" destOrd="0" presId="urn:microsoft.com/office/officeart/2009/3/layout/HorizontalOrganizationChart"/>
    <dgm:cxn modelId="{C06A7158-F999-42FD-A463-DE41CF2795E6}" type="presParOf" srcId="{92530F09-55A1-4017-8CBC-A19DAD7ED658}" destId="{252BFEEF-FBF6-4A4B-83EA-42C8389463A6}" srcOrd="2" destOrd="0" presId="urn:microsoft.com/office/officeart/2009/3/layout/HorizontalOrganizationChart"/>
    <dgm:cxn modelId="{F2B0C69F-0931-4410-B759-172319B264E6}" type="presParOf" srcId="{92530F09-55A1-4017-8CBC-A19DAD7ED658}" destId="{49C1CBF8-F0D2-457E-9DC0-092CD25873FD}" srcOrd="3" destOrd="0" presId="urn:microsoft.com/office/officeart/2009/3/layout/HorizontalOrganizationChart"/>
    <dgm:cxn modelId="{969F11D2-F3C8-43F9-BA2A-578780C78B77}" type="presParOf" srcId="{49C1CBF8-F0D2-457E-9DC0-092CD25873FD}" destId="{B85C657A-7590-4913-A5E5-3AD802296B33}" srcOrd="0" destOrd="0" presId="urn:microsoft.com/office/officeart/2009/3/layout/HorizontalOrganizationChart"/>
    <dgm:cxn modelId="{41D13127-5F0E-4826-937C-9A2B2D3E42F4}" type="presParOf" srcId="{B85C657A-7590-4913-A5E5-3AD802296B33}" destId="{5DCAE020-58DE-4DE2-9EFA-BDA48C7FDC75}" srcOrd="0" destOrd="0" presId="urn:microsoft.com/office/officeart/2009/3/layout/HorizontalOrganizationChart"/>
    <dgm:cxn modelId="{ABF99350-E712-4C1B-B2D7-89B6182A3EC7}" type="presParOf" srcId="{B85C657A-7590-4913-A5E5-3AD802296B33}" destId="{DC432882-7B56-45C6-9447-25586A1E76C3}" srcOrd="1" destOrd="0" presId="urn:microsoft.com/office/officeart/2009/3/layout/HorizontalOrganizationChart"/>
    <dgm:cxn modelId="{92604386-5F52-4F9F-93D8-3A50219D7560}" type="presParOf" srcId="{49C1CBF8-F0D2-457E-9DC0-092CD25873FD}" destId="{7E31DC98-1569-4455-AEEC-463CCE65508E}" srcOrd="1" destOrd="0" presId="urn:microsoft.com/office/officeart/2009/3/layout/HorizontalOrganizationChart"/>
    <dgm:cxn modelId="{CB2AB227-7608-46A6-A32B-35E07B6D3D42}" type="presParOf" srcId="{7E31DC98-1569-4455-AEEC-463CCE65508E}" destId="{99BA1A17-64DC-4C68-85FF-831310349BF8}" srcOrd="0" destOrd="0" presId="urn:microsoft.com/office/officeart/2009/3/layout/HorizontalOrganizationChart"/>
    <dgm:cxn modelId="{9943C6E3-A515-4117-8120-DEAC57CBA891}" type="presParOf" srcId="{7E31DC98-1569-4455-AEEC-463CCE65508E}" destId="{CDCC6919-09A8-4981-95D5-7E1AFAE9B1BB}" srcOrd="1" destOrd="0" presId="urn:microsoft.com/office/officeart/2009/3/layout/HorizontalOrganizationChart"/>
    <dgm:cxn modelId="{933D251D-E25D-45BA-95D5-19DB6CD280A7}" type="presParOf" srcId="{CDCC6919-09A8-4981-95D5-7E1AFAE9B1BB}" destId="{984A877F-FB77-4B14-AA63-51F736925F35}" srcOrd="0" destOrd="0" presId="urn:microsoft.com/office/officeart/2009/3/layout/HorizontalOrganizationChart"/>
    <dgm:cxn modelId="{02DB13FF-48F3-4E5F-B3EB-2A1AF2DE7C6A}" type="presParOf" srcId="{984A877F-FB77-4B14-AA63-51F736925F35}" destId="{595EF36C-D0EE-44DF-8F7D-07D13E8DBA64}" srcOrd="0" destOrd="0" presId="urn:microsoft.com/office/officeart/2009/3/layout/HorizontalOrganizationChart"/>
    <dgm:cxn modelId="{7A3EA8C3-062C-4E6C-B796-E36B4A369CF0}" type="presParOf" srcId="{984A877F-FB77-4B14-AA63-51F736925F35}" destId="{B1D24F83-E14A-48ED-977A-1C7F195DF696}" srcOrd="1" destOrd="0" presId="urn:microsoft.com/office/officeart/2009/3/layout/HorizontalOrganizationChart"/>
    <dgm:cxn modelId="{13E154FB-B573-4924-AB0B-13928DE922AE}" type="presParOf" srcId="{CDCC6919-09A8-4981-95D5-7E1AFAE9B1BB}" destId="{F92CB8D5-989A-4A33-8FC4-15F6D44CF222}" srcOrd="1" destOrd="0" presId="urn:microsoft.com/office/officeart/2009/3/layout/HorizontalOrganizationChart"/>
    <dgm:cxn modelId="{144EA785-A10F-400B-90D7-C85312AF295A}" type="presParOf" srcId="{CDCC6919-09A8-4981-95D5-7E1AFAE9B1BB}" destId="{BBAAC48A-97ED-4C37-9025-DAA2E1E8A897}" srcOrd="2" destOrd="0" presId="urn:microsoft.com/office/officeart/2009/3/layout/HorizontalOrganizationChart"/>
    <dgm:cxn modelId="{F933E8EE-A121-437D-94BD-11DE5982B93D}" type="presParOf" srcId="{7E31DC98-1569-4455-AEEC-463CCE65508E}" destId="{626D06B0-AEC6-4E52-9D28-F897B2435FD2}" srcOrd="2" destOrd="0" presId="urn:microsoft.com/office/officeart/2009/3/layout/HorizontalOrganizationChart"/>
    <dgm:cxn modelId="{DF0C6D63-C6D4-423E-8110-DCA631EA9A5F}" type="presParOf" srcId="{7E31DC98-1569-4455-AEEC-463CCE65508E}" destId="{990C9C94-E3D7-4F90-9A58-C919E34DAB40}" srcOrd="3" destOrd="0" presId="urn:microsoft.com/office/officeart/2009/3/layout/HorizontalOrganizationChart"/>
    <dgm:cxn modelId="{26DF4010-8250-472E-90BE-9D7A9266DC38}" type="presParOf" srcId="{990C9C94-E3D7-4F90-9A58-C919E34DAB40}" destId="{6DBFE398-C4A9-4D78-A868-CAFA6812108F}" srcOrd="0" destOrd="0" presId="urn:microsoft.com/office/officeart/2009/3/layout/HorizontalOrganizationChart"/>
    <dgm:cxn modelId="{4D9F5D20-AF84-4606-A2F3-1F1C15606D7F}" type="presParOf" srcId="{6DBFE398-C4A9-4D78-A868-CAFA6812108F}" destId="{2CEE7C33-6EC6-4278-8650-0075F9F6CAF1}" srcOrd="0" destOrd="0" presId="urn:microsoft.com/office/officeart/2009/3/layout/HorizontalOrganizationChart"/>
    <dgm:cxn modelId="{FE2D7DC6-2226-4832-BB6E-3B2BA0DA817C}" type="presParOf" srcId="{6DBFE398-C4A9-4D78-A868-CAFA6812108F}" destId="{FA252817-942F-414A-ACE1-190433429529}" srcOrd="1" destOrd="0" presId="urn:microsoft.com/office/officeart/2009/3/layout/HorizontalOrganizationChart"/>
    <dgm:cxn modelId="{A8B54F8D-B2F0-41CD-B56B-8DC222EBC76C}" type="presParOf" srcId="{990C9C94-E3D7-4F90-9A58-C919E34DAB40}" destId="{248E21FD-238B-42C0-81B5-263B4FD94634}" srcOrd="1" destOrd="0" presId="urn:microsoft.com/office/officeart/2009/3/layout/HorizontalOrganizationChart"/>
    <dgm:cxn modelId="{A8543329-C3F9-4EB7-97DB-6A5F647F936D}" type="presParOf" srcId="{990C9C94-E3D7-4F90-9A58-C919E34DAB40}" destId="{8B59F5CA-3ACB-4335-B167-BD895D2E5CB4}" srcOrd="2" destOrd="0" presId="urn:microsoft.com/office/officeart/2009/3/layout/HorizontalOrganizationChart"/>
    <dgm:cxn modelId="{F0B2773E-5A44-4CCE-9AC5-9CF252611ED9}" type="presParOf" srcId="{49C1CBF8-F0D2-457E-9DC0-092CD25873FD}" destId="{78DC60E1-18F6-43B3-BAD9-4AD5AE3B9AF3}" srcOrd="2" destOrd="0" presId="urn:microsoft.com/office/officeart/2009/3/layout/HorizontalOrganizationChart"/>
    <dgm:cxn modelId="{4C423BD0-C5A9-40CB-97F9-1B38CC38918C}" type="presParOf" srcId="{40016C89-11F4-43B6-979B-F01292A8F61B}" destId="{7C776568-40B6-45C5-9123-87AF589729D4}" srcOrd="2" destOrd="0" presId="urn:microsoft.com/office/officeart/2009/3/layout/HorizontalOrganizationChar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6D06B0-AEC6-4E52-9D28-F897B2435FD2}">
      <dsp:nvSpPr>
        <dsp:cNvPr id="0" name=""/>
        <dsp:cNvSpPr/>
      </dsp:nvSpPr>
      <dsp:spPr>
        <a:xfrm>
          <a:off x="6423133" y="2725843"/>
          <a:ext cx="583563" cy="627330"/>
        </a:xfrm>
        <a:custGeom>
          <a:avLst/>
          <a:gdLst/>
          <a:ahLst/>
          <a:cxnLst/>
          <a:rect l="0" t="0" r="0" b="0"/>
          <a:pathLst>
            <a:path>
              <a:moveTo>
                <a:pt x="0" y="0"/>
              </a:moveTo>
              <a:lnTo>
                <a:pt x="291781" y="0"/>
              </a:lnTo>
              <a:lnTo>
                <a:pt x="291781" y="627330"/>
              </a:lnTo>
              <a:lnTo>
                <a:pt x="583563" y="627330"/>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9BA1A17-64DC-4C68-85FF-831310349BF8}">
      <dsp:nvSpPr>
        <dsp:cNvPr id="0" name=""/>
        <dsp:cNvSpPr/>
      </dsp:nvSpPr>
      <dsp:spPr>
        <a:xfrm>
          <a:off x="6423133" y="2098513"/>
          <a:ext cx="583563" cy="627330"/>
        </a:xfrm>
        <a:custGeom>
          <a:avLst/>
          <a:gdLst/>
          <a:ahLst/>
          <a:cxnLst/>
          <a:rect l="0" t="0" r="0" b="0"/>
          <a:pathLst>
            <a:path>
              <a:moveTo>
                <a:pt x="0" y="627330"/>
              </a:moveTo>
              <a:lnTo>
                <a:pt x="291781" y="627330"/>
              </a:lnTo>
              <a:lnTo>
                <a:pt x="291781" y="0"/>
              </a:lnTo>
              <a:lnTo>
                <a:pt x="583563" y="0"/>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52BFEEF-FBF6-4A4B-83EA-42C8389463A6}">
      <dsp:nvSpPr>
        <dsp:cNvPr id="0" name=""/>
        <dsp:cNvSpPr/>
      </dsp:nvSpPr>
      <dsp:spPr>
        <a:xfrm>
          <a:off x="2921754" y="1784847"/>
          <a:ext cx="583563" cy="940995"/>
        </a:xfrm>
        <a:custGeom>
          <a:avLst/>
          <a:gdLst/>
          <a:ahLst/>
          <a:cxnLst/>
          <a:rect l="0" t="0" r="0" b="0"/>
          <a:pathLst>
            <a:path>
              <a:moveTo>
                <a:pt x="0" y="0"/>
              </a:moveTo>
              <a:lnTo>
                <a:pt x="291781" y="0"/>
              </a:lnTo>
              <a:lnTo>
                <a:pt x="291781" y="940995"/>
              </a:lnTo>
              <a:lnTo>
                <a:pt x="583563" y="940995"/>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08EC399-8A4A-4055-8B7C-86B8DFF5CFD2}">
      <dsp:nvSpPr>
        <dsp:cNvPr id="0" name=""/>
        <dsp:cNvSpPr/>
      </dsp:nvSpPr>
      <dsp:spPr>
        <a:xfrm>
          <a:off x="6423133" y="798132"/>
          <a:ext cx="583563" cy="91440"/>
        </a:xfrm>
        <a:custGeom>
          <a:avLst/>
          <a:gdLst/>
          <a:ahLst/>
          <a:cxnLst/>
          <a:rect l="0" t="0" r="0" b="0"/>
          <a:pathLst>
            <a:path>
              <a:moveTo>
                <a:pt x="0" y="45720"/>
              </a:moveTo>
              <a:lnTo>
                <a:pt x="583563" y="45720"/>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C07F343-2212-47C8-AC8B-F3FF6DEFE8C1}">
      <dsp:nvSpPr>
        <dsp:cNvPr id="0" name=""/>
        <dsp:cNvSpPr/>
      </dsp:nvSpPr>
      <dsp:spPr>
        <a:xfrm>
          <a:off x="2921754" y="843852"/>
          <a:ext cx="583563" cy="940995"/>
        </a:xfrm>
        <a:custGeom>
          <a:avLst/>
          <a:gdLst/>
          <a:ahLst/>
          <a:cxnLst/>
          <a:rect l="0" t="0" r="0" b="0"/>
          <a:pathLst>
            <a:path>
              <a:moveTo>
                <a:pt x="0" y="940995"/>
              </a:moveTo>
              <a:lnTo>
                <a:pt x="291781" y="940995"/>
              </a:lnTo>
              <a:lnTo>
                <a:pt x="291781" y="0"/>
              </a:lnTo>
              <a:lnTo>
                <a:pt x="583563" y="0"/>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5980308-F5DF-455F-AB9C-B02940E6845B}">
      <dsp:nvSpPr>
        <dsp:cNvPr id="0" name=""/>
        <dsp:cNvSpPr/>
      </dsp:nvSpPr>
      <dsp:spPr>
        <a:xfrm>
          <a:off x="3938" y="1339880"/>
          <a:ext cx="2917815" cy="889933"/>
        </a:xfrm>
        <a:prstGeom prst="rect">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AU" sz="2800" kern="1200" dirty="0"/>
            <a:t>Purpose</a:t>
          </a:r>
        </a:p>
      </dsp:txBody>
      <dsp:txXfrm>
        <a:off x="3938" y="1339880"/>
        <a:ext cx="2917815" cy="889933"/>
      </dsp:txXfrm>
    </dsp:sp>
    <dsp:sp modelId="{E3CF29B2-2825-49D8-A0C1-346C3516A010}">
      <dsp:nvSpPr>
        <dsp:cNvPr id="0" name=""/>
        <dsp:cNvSpPr/>
      </dsp:nvSpPr>
      <dsp:spPr>
        <a:xfrm>
          <a:off x="3505318" y="398885"/>
          <a:ext cx="2917815" cy="889933"/>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AU" sz="2800" kern="1200" dirty="0">
              <a:solidFill>
                <a:schemeClr val="tx1"/>
              </a:solidFill>
            </a:rPr>
            <a:t>Qualitative (rich and deep)</a:t>
          </a:r>
        </a:p>
      </dsp:txBody>
      <dsp:txXfrm>
        <a:off x="3505318" y="398885"/>
        <a:ext cx="2917815" cy="889933"/>
      </dsp:txXfrm>
    </dsp:sp>
    <dsp:sp modelId="{AF8679E8-676D-419E-A0C5-FCC991466AB3}">
      <dsp:nvSpPr>
        <dsp:cNvPr id="0" name=""/>
        <dsp:cNvSpPr/>
      </dsp:nvSpPr>
      <dsp:spPr>
        <a:xfrm>
          <a:off x="7006697" y="398885"/>
          <a:ext cx="2917815" cy="889933"/>
        </a:xfrm>
        <a:prstGeom prst="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AU" sz="2800" kern="1200" dirty="0"/>
            <a:t>Case study, ethnographies</a:t>
          </a:r>
        </a:p>
      </dsp:txBody>
      <dsp:txXfrm>
        <a:off x="7006697" y="398885"/>
        <a:ext cx="2917815" cy="889933"/>
      </dsp:txXfrm>
    </dsp:sp>
    <dsp:sp modelId="{5DCAE020-58DE-4DE2-9EFA-BDA48C7FDC75}">
      <dsp:nvSpPr>
        <dsp:cNvPr id="0" name=""/>
        <dsp:cNvSpPr/>
      </dsp:nvSpPr>
      <dsp:spPr>
        <a:xfrm>
          <a:off x="3505318" y="2280876"/>
          <a:ext cx="2917815" cy="889933"/>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AU" sz="2800" kern="1200" dirty="0">
              <a:solidFill>
                <a:schemeClr val="tx1"/>
              </a:solidFill>
            </a:rPr>
            <a:t>Quantitative</a:t>
          </a:r>
        </a:p>
      </dsp:txBody>
      <dsp:txXfrm>
        <a:off x="3505318" y="2280876"/>
        <a:ext cx="2917815" cy="889933"/>
      </dsp:txXfrm>
    </dsp:sp>
    <dsp:sp modelId="{595EF36C-D0EE-44DF-8F7D-07D13E8DBA64}">
      <dsp:nvSpPr>
        <dsp:cNvPr id="0" name=""/>
        <dsp:cNvSpPr/>
      </dsp:nvSpPr>
      <dsp:spPr>
        <a:xfrm>
          <a:off x="7006697" y="1653546"/>
          <a:ext cx="2917815" cy="889933"/>
        </a:xfrm>
        <a:prstGeom prst="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AU" sz="2800" kern="1200" dirty="0"/>
            <a:t>Descriptive and correlational</a:t>
          </a:r>
        </a:p>
      </dsp:txBody>
      <dsp:txXfrm>
        <a:off x="7006697" y="1653546"/>
        <a:ext cx="2917815" cy="889933"/>
      </dsp:txXfrm>
    </dsp:sp>
    <dsp:sp modelId="{2CEE7C33-6EC6-4278-8650-0075F9F6CAF1}">
      <dsp:nvSpPr>
        <dsp:cNvPr id="0" name=""/>
        <dsp:cNvSpPr/>
      </dsp:nvSpPr>
      <dsp:spPr>
        <a:xfrm>
          <a:off x="7006697" y="2908206"/>
          <a:ext cx="2917815" cy="889933"/>
        </a:xfrm>
        <a:prstGeom prst="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AU" sz="2800" kern="1200" dirty="0"/>
            <a:t>Experimental and quasi-experimental</a:t>
          </a:r>
        </a:p>
      </dsp:txBody>
      <dsp:txXfrm>
        <a:off x="7006697" y="2908206"/>
        <a:ext cx="2917815" cy="889933"/>
      </dsp:txXfrm>
    </dsp:sp>
  </dsp:spTree>
</dsp:drawing>
</file>

<file path=ppt/diagrams/layout1.xml><?xml version="1.0" encoding="utf-8"?>
<dgm:layoutDef xmlns:dgm="http://schemas.openxmlformats.org/drawingml/2006/diagram" xmlns:a="http://schemas.openxmlformats.org/drawingml/2006/main" uniqueId="urn:microsoft.com/office/officeart/2009/3/layout/HorizontalOrganizationChart">
  <dgm:title val=""/>
  <dgm:desc val=""/>
  <dgm:catLst>
    <dgm:cat type="hierarchy" pri="43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305"/>
      <dgm:constr type="w" for="des" forName="rootComposite" refType="w" fact="10"/>
      <dgm:constr type="h" for="des" forName="rootComposite" refType="w" refFor="des" refForName="rootComposite1" fact="0.305"/>
      <dgm:constr type="w" for="des" forName="rootComposite3" refType="w" fact="10"/>
      <dgm:constr type="h" for="des" forName="rootComposite3" refType="w" refFor="des" refForName="rootComposite1" fact="0.305"/>
      <dgm:constr type="primFontSz" for="des" ptType="node" op="equ"/>
      <dgm:constr type="sp" for="des" op="equ"/>
      <dgm:constr type="sp" for="des" forName="hierRoot1" refType="w" refFor="des" refForName="rootComposite1" fact="0.2"/>
      <dgm:constr type="sp" for="des" forName="hierRoot2" refType="sp" refFor="des" refForName="hierRoot1"/>
      <dgm:constr type="sp" for="des" forName="hierRoot3" refType="sp" refFor="des" refForName="hierRoot1"/>
      <dgm:constr type="sibSp" refType="w" refFor="des" refForName="rootComposite1" fact="0.125"/>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125"/>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func="var" arg="dir" op="equ" val="norm">
                  <dgm:alg type="hierRoot">
                    <dgm:param type="hierAlign" val="lT"/>
                  </dgm:alg>
                  <dgm:constrLst>
                    <dgm:constr type="alignOff" val="0.75"/>
                  </dgm:constrLst>
                </dgm:if>
                <dgm:else name="Name9">
                  <dgm:alg type="hierRoot">
                    <dgm:param type="hierAlign" val="rT"/>
                  </dgm:alg>
                  <dgm:constrLst>
                    <dgm:constr type="alignOff" val="0.75"/>
                  </dgm:constrLst>
                </dgm:else>
              </dgm:choose>
            </dgm:if>
            <dgm:if name="Name10" func="var" arg="hierBranch" op="equ" val="r">
              <dgm:choose name="Name11">
                <dgm:if name="Name12" func="var" arg="dir" op="equ" val="norm">
                  <dgm:alg type="hierRoot">
                    <dgm:param type="hierAlign" val="lB"/>
                  </dgm:alg>
                  <dgm:constrLst>
                    <dgm:constr type="alignOff" val="0.75"/>
                  </dgm:constrLst>
                </dgm:if>
                <dgm:else name="Name13">
                  <dgm:alg type="hierRoot">
                    <dgm:param type="hierAlign" val="rB"/>
                  </dgm:alg>
                  <dgm:constrLst>
                    <dgm:constr type="alignOff" val="0.75"/>
                  </dgm:constrLst>
                </dgm:else>
              </dgm:choose>
            </dgm:if>
            <dgm:if name="Name14" func="var" arg="hierBranch" op="equ" val="hang">
              <dgm:choose name="Name15">
                <dgm:if name="Name16" func="var" arg="dir" op="equ" val="norm">
                  <dgm:alg type="hierRoot">
                    <dgm:param type="hierAlign" val="lCtrCh"/>
                  </dgm:alg>
                  <dgm:constrLst>
                    <dgm:constr type="alignOff" val="0.65"/>
                  </dgm:constrLst>
                </dgm:if>
                <dgm:else name="Name17">
                  <dgm:alg type="hierRoot">
                    <dgm:param type="hierAlign" val="rCtrCh"/>
                  </dgm:alg>
                  <dgm:constrLst>
                    <dgm:constr type="alignOff" val="0.65"/>
                  </dgm:constrLst>
                </dgm:else>
              </dgm:choose>
            </dgm:if>
            <dgm:else name="Name18">
              <dgm:choose name="Name19">
                <dgm:if name="Name20" func="var" arg="dir" op="equ" val="norm">
                  <dgm:alg type="hierRoot">
                    <dgm:param type="hierAlign" val="lCtrCh"/>
                  </dgm:alg>
                  <dgm:constrLst>
                    <dgm:constr type="alignOff"/>
                    <dgm:constr type="bendDist" for="des" ptType="parTrans" refType="sp" fact="0.5"/>
                  </dgm:constrLst>
                </dgm:if>
                <dgm:else name="Name21">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22">
              <dgm:if name="Name23"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24"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25"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6">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7">
              <dgm:if name="Name28" func="var" arg="hierBranch" op="equ" val="l">
                <dgm:choose name="Name29">
                  <dgm:if name="Name30" func="var" arg="dir" op="equ" val="norm">
                    <dgm:alg type="hierChild">
                      <dgm:param type="chAlign" val="t"/>
                      <dgm:param type="linDir" val="fromL"/>
                    </dgm:alg>
                  </dgm:if>
                  <dgm:else name="Name31">
                    <dgm:alg type="hierChild">
                      <dgm:param type="chAlign" val="t"/>
                      <dgm:param type="linDir" val="fromR"/>
                    </dgm:alg>
                  </dgm:else>
                </dgm:choose>
              </dgm:if>
              <dgm:if name="Name32" func="var" arg="hierBranch" op="equ" val="r">
                <dgm:choose name="Name33">
                  <dgm:if name="Name34" func="var" arg="dir" op="equ" val="norm">
                    <dgm:alg type="hierChild">
                      <dgm:param type="chAlign" val="b"/>
                      <dgm:param type="linDir" val="fromL"/>
                    </dgm:alg>
                  </dgm:if>
                  <dgm:else name="Name35">
                    <dgm:alg type="hierChild">
                      <dgm:param type="chAlign" val="b"/>
                      <dgm:param type="linDir" val="fromR"/>
                    </dgm:alg>
                  </dgm:else>
                </dgm:choose>
              </dgm:if>
              <dgm:if name="Name36" func="var" arg="hierBranch" op="equ" val="hang">
                <dgm:choose name="Name37">
                  <dgm:if name="Name38" func="var" arg="dir" op="equ" val="norm">
                    <dgm:alg type="hierChild">
                      <dgm:param type="chAlign" val="l"/>
                      <dgm:param type="linDir" val="fromT"/>
                      <dgm:param type="secChAlign" val="t"/>
                      <dgm:param type="secLinDir" val="fromL"/>
                    </dgm:alg>
                  </dgm:if>
                  <dgm:else name="Name39">
                    <dgm:alg type="hierChild">
                      <dgm:param type="chAlign" val="r"/>
                      <dgm:param type="linDir" val="fromT"/>
                      <dgm:param type="secChAlign" val="t"/>
                      <dgm:param type="secLinDir" val="fromR"/>
                    </dgm:alg>
                  </dgm:else>
                </dgm:choose>
              </dgm:if>
              <dgm:else name="Name40">
                <dgm:choose name="Name41">
                  <dgm:if name="Name42" func="var" arg="dir" op="equ" val="norm">
                    <dgm:alg type="hierChild">
                      <dgm:param type="linDir" val="fromT"/>
                      <dgm:param type="chAlign" val="l"/>
                    </dgm:alg>
                  </dgm:if>
                  <dgm:else name="Name43">
                    <dgm:alg type="hierChild">
                      <dgm:param type="linDir" val="fromT"/>
                      <dgm:param type="chAlign" val="r"/>
                    </dgm:alg>
                  </dgm:else>
                </dgm:choose>
              </dgm:else>
            </dgm:choose>
            <dgm:shape xmlns:r="http://schemas.openxmlformats.org/officeDocument/2006/relationships" r:blip="">
              <dgm:adjLst/>
            </dgm:shape>
            <dgm:presOf/>
            <dgm:constrLst/>
            <dgm:ruleLst/>
            <dgm:forEach name="rep2a" axis="ch" ptType="nonAsst">
              <dgm:forEach name="Name44" axis="precedSib" ptType="parTrans" st="-1" cnt="1">
                <dgm:choose name="Name45">
                  <dgm:if name="Name46" func="var" arg="hierBranch" op="equ" val="hang">
                    <dgm:layoutNode name="Name47">
                      <dgm:choose name="Name48">
                        <dgm:if name="Name49" func="var" arg="dir" op="equ" val="norm">
                          <dgm:alg type="conn">
                            <dgm:param type="connRout" val="bend"/>
                            <dgm:param type="dim" val="1D"/>
                            <dgm:param type="endSty" val="noArr"/>
                            <dgm:param type="begPts" val="midR"/>
                            <dgm:param type="endPts" val="bCtr tCtr"/>
                          </dgm:alg>
                        </dgm:if>
                        <dgm:else name="Name50">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1" func="var" arg="hierBranch" op="equ" val="l">
                    <dgm:layoutNode name="Name52">
                      <dgm:choose name="Name53">
                        <dgm:if name="Name54" func="var" arg="dir" op="equ" val="norm">
                          <dgm:alg type="conn">
                            <dgm:param type="connRout" val="bend"/>
                            <dgm:param type="dim" val="1D"/>
                            <dgm:param type="endSty" val="noArr"/>
                            <dgm:param type="begPts" val="midR"/>
                            <dgm:param type="endPts" val="tCtr"/>
                          </dgm:alg>
                        </dgm:if>
                        <dgm:else name="Name55">
                          <dgm:alg type="conn">
                            <dgm:param type="connRout" val="bend"/>
                            <dgm:param type="dim" val="1D"/>
                            <dgm:param type="endSty" val="noArr"/>
                            <dgm:param type="begPts" val="midL"/>
                            <dgm:param type="endPts" val="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6" func="var" arg="hierBranch" op="equ" val="r">
                    <dgm:layoutNode name="Name57">
                      <dgm:choose name="Name58">
                        <dgm:if name="Name59" func="var" arg="dir" op="equ" val="norm">
                          <dgm:alg type="conn">
                            <dgm:param type="connRout" val="bend"/>
                            <dgm:param type="dim" val="1D"/>
                            <dgm:param type="endSty" val="noArr"/>
                            <dgm:param type="begPts" val="midR"/>
                            <dgm:param type="endPts" val="bCtr"/>
                          </dgm:alg>
                        </dgm:if>
                        <dgm:else name="Name60">
                          <dgm:alg type="conn">
                            <dgm:param type="connRout" val="bend"/>
                            <dgm:param type="dim" val="1D"/>
                            <dgm:param type="endSty" val="noArr"/>
                            <dgm:param type="begPts" val="midL"/>
                            <dgm:param type="endPts" val="bCtr"/>
                          </dgm:alg>
                        </dgm:else>
                      </dgm:choose>
                      <dgm:shape xmlns:r="http://schemas.openxmlformats.org/officeDocument/2006/relationships" type="conn" r:blip="" zOrderOff="-99999">
                        <dgm:adjLst/>
                      </dgm:shape>
                      <dgm:presOf axis="self"/>
                      <dgm:constrLst>
                        <dgm:constr type="begPad"/>
                        <dgm:constr type="endPad"/>
                      </dgm:constrLst>
                      <dgm:ruleLst/>
                    </dgm:layoutNode>
                  </dgm:if>
                  <dgm:else name="Name61">
                    <dgm:choose name="Name62">
                      <dgm:if name="Name63" func="var" arg="dir" op="equ" val="norm">
                        <dgm:layoutNode name="Name64">
                          <dgm:alg type="conn">
                            <dgm:param type="connRout" val="bend"/>
                            <dgm:param type="dim" val="1D"/>
                            <dgm:param type="endSty" val="noArr"/>
                            <dgm:param type="begPts" val="midR"/>
                            <dgm:param type="endPts" val="midL"/>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else name="Name65">
                        <dgm:layoutNode name="Name66">
                          <dgm:alg type="conn">
                            <dgm:param type="connRout" val="bend"/>
                            <dgm:param type="dim" val="1D"/>
                            <dgm:param type="endSty" val="noArr"/>
                            <dgm:param type="begPts" val="midL"/>
                            <dgm:param type="endPts" val="midR"/>
                            <dgm:param type="bendPt" val="end"/>
                          </dgm:alg>
                          <dgm:shape xmlns:r="http://schemas.openxmlformats.org/officeDocument/2006/relationships" type="conn" r:blip="" zOrderOff="-99999">
                            <dgm:adjLst/>
                          </dgm:shape>
                          <dgm:presOf axis="self"/>
                          <dgm:constrLst>
                            <dgm:constr type="begPad"/>
                            <dgm:constr type="endPad"/>
                          </dgm:constrLst>
                          <dgm:ruleLst/>
                        </dgm:layoutNode>
                      </dgm:else>
                    </dgm:choose>
                  </dgm:else>
                </dgm:choose>
              </dgm:forEach>
              <dgm:layoutNode name="hierRoot2">
                <dgm:varLst>
                  <dgm:hierBranch val="init"/>
                </dgm:varLst>
                <dgm:choose name="Name67">
                  <dgm:if name="Name68" func="var" arg="hierBranch" op="equ" val="l">
                    <dgm:choose name="Name69">
                      <dgm:if name="Name70" func="var" arg="dir" op="equ" val="norm">
                        <dgm:alg type="hierRoot">
                          <dgm:param type="hierAlign" val="lT"/>
                        </dgm:alg>
                        <dgm:constrLst>
                          <dgm:constr type="alignOff" val="0.75"/>
                        </dgm:constrLst>
                      </dgm:if>
                      <dgm:else name="Name71">
                        <dgm:alg type="hierRoot">
                          <dgm:param type="hierAlign" val="rT"/>
                        </dgm:alg>
                        <dgm:constrLst>
                          <dgm:constr type="alignOff" val="0.75"/>
                        </dgm:constrLst>
                      </dgm:else>
                    </dgm:choose>
                  </dgm:if>
                  <dgm:if name="Name72" func="var" arg="hierBranch" op="equ" val="r">
                    <dgm:choose name="Name73">
                      <dgm:if name="Name74" func="var" arg="dir" op="equ" val="norm">
                        <dgm:alg type="hierRoot">
                          <dgm:param type="hierAlign" val="lB"/>
                        </dgm:alg>
                        <dgm:constrLst>
                          <dgm:constr type="alignOff" val="0.75"/>
                        </dgm:constrLst>
                      </dgm:if>
                      <dgm:else name="Name75">
                        <dgm:alg type="hierRoot">
                          <dgm:param type="hierAlign" val="rB"/>
                        </dgm:alg>
                        <dgm:constrLst>
                          <dgm:constr type="alignOff" val="0.75"/>
                        </dgm:constrLst>
                      </dgm:else>
                    </dgm:choose>
                  </dgm:if>
                  <dgm:if name="Name76" func="var" arg="hierBranch" op="equ" val="hang">
                    <dgm:choose name="Name77">
                      <dgm:if name="Name78" func="var" arg="dir" op="equ" val="norm">
                        <dgm:alg type="hierRoot">
                          <dgm:param type="hierAlign" val="lCtrCh"/>
                        </dgm:alg>
                        <dgm:constrLst>
                          <dgm:constr type="alignOff" val="0.65"/>
                        </dgm:constrLst>
                      </dgm:if>
                      <dgm:else name="Name79">
                        <dgm:alg type="hierRoot">
                          <dgm:param type="hierAlign" val="rCtrCh"/>
                        </dgm:alg>
                        <dgm:constrLst>
                          <dgm:constr type="alignOff" val="0.65"/>
                        </dgm:constrLst>
                      </dgm:else>
                    </dgm:choose>
                  </dgm:if>
                  <dgm:else name="Name80">
                    <dgm:choose name="Name81">
                      <dgm:if name="Name82" func="var" arg="dir" op="equ" val="norm">
                        <dgm:alg type="hierRoot">
                          <dgm:param type="hierAlign" val="lCtrCh"/>
                        </dgm:alg>
                        <dgm:constrLst>
                          <dgm:constr type="alignOff"/>
                          <dgm:constr type="bendDist" for="des" ptType="parTrans" refType="sp" fact="0.5"/>
                        </dgm:constrLst>
                      </dgm:if>
                      <dgm:else name="Name83">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
                  <dgm:alg type="composite"/>
                  <dgm:shape xmlns:r="http://schemas.openxmlformats.org/officeDocument/2006/relationships" r:blip="">
                    <dgm:adjLst/>
                  </dgm:shape>
                  <dgm:presOf axis="self" ptType="node" cnt="1"/>
                  <dgm:choose name="Name84">
                    <dgm:if name="Name85"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6"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7"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8">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9">
                    <dgm:if name="Name90" func="var" arg="hierBranch" op="equ" val="l">
                      <dgm:choose name="Name91">
                        <dgm:if name="Name92" func="var" arg="dir" op="equ" val="norm">
                          <dgm:alg type="hierChild">
                            <dgm:param type="chAlign" val="t"/>
                            <dgm:param type="linDir" val="fromL"/>
                          </dgm:alg>
                        </dgm:if>
                        <dgm:else name="Name93">
                          <dgm:alg type="hierChild">
                            <dgm:param type="chAlign" val="t"/>
                            <dgm:param type="linDir" val="fromR"/>
                          </dgm:alg>
                        </dgm:else>
                      </dgm:choose>
                    </dgm:if>
                    <dgm:if name="Name94" func="var" arg="hierBranch" op="equ" val="r">
                      <dgm:choose name="Name95">
                        <dgm:if name="Name96" func="var" arg="dir" op="equ" val="norm">
                          <dgm:alg type="hierChild">
                            <dgm:param type="chAlign" val="b"/>
                            <dgm:param type="linDir" val="fromL"/>
                          </dgm:alg>
                        </dgm:if>
                        <dgm:else name="Name97">
                          <dgm:alg type="hierChild">
                            <dgm:param type="chAlign" val="b"/>
                            <dgm:param type="linDir" val="fromR"/>
                          </dgm:alg>
                        </dgm:else>
                      </dgm:choose>
                    </dgm:if>
                    <dgm:if name="Name98" func="var" arg="hierBranch" op="equ" val="hang">
                      <dgm:choose name="Name99">
                        <dgm:if name="Name100" func="var" arg="dir" op="equ" val="norm">
                          <dgm:alg type="hierChild">
                            <dgm:param type="chAlign" val="l"/>
                            <dgm:param type="linDir" val="fromT"/>
                            <dgm:param type="secChAlign" val="t"/>
                            <dgm:param type="secLinDir" val="fromL"/>
                          </dgm:alg>
                        </dgm:if>
                        <dgm:else name="Name101">
                          <dgm:alg type="hierChild">
                            <dgm:param type="chAlign" val="r"/>
                            <dgm:param type="linDir" val="fromT"/>
                            <dgm:param type="secChAlign" val="t"/>
                            <dgm:param type="secLinDir" val="fromR"/>
                          </dgm:alg>
                        </dgm:else>
                      </dgm:choose>
                    </dgm:if>
                    <dgm:else name="Name102">
                      <dgm:choose name="Name103">
                        <dgm:if name="Name104" func="var" arg="dir" op="equ" val="norm">
                          <dgm:alg type="hierChild">
                            <dgm:param type="linDir" val="fromT"/>
                            <dgm:param type="chAlign" val="l"/>
                          </dgm:alg>
                        </dgm:if>
                        <dgm:else name="Name105">
                          <dgm:alg type="hierChild">
                            <dgm:param type="linDir" val="fromT"/>
                            <dgm:param type="chAlign" val="r"/>
                          </dgm:alg>
                        </dgm:else>
                      </dgm:choose>
                    </dgm:else>
                  </dgm:choose>
                  <dgm:shape xmlns:r="http://schemas.openxmlformats.org/officeDocument/2006/relationships" r:blip="">
                    <dgm:adjLst/>
                  </dgm:shape>
                  <dgm:presOf/>
                  <dgm:constrLst/>
                  <dgm:ruleLst/>
                  <dgm:forEach name="Name106" ref="rep2a"/>
                </dgm:layoutNode>
                <dgm:layoutNode name="hierChild5">
                  <dgm:choose name="Name107">
                    <dgm:if name="Name108" func="var" arg="dir" op="equ" val="norm">
                      <dgm:alg type="hierChild">
                        <dgm:param type="chAlign" val="l"/>
                        <dgm:param type="linDir" val="fromT"/>
                        <dgm:param type="secChAlign" val="t"/>
                        <dgm:param type="secLinDir" val="fromL"/>
                      </dgm:alg>
                    </dgm:if>
                    <dgm:else name="Name109">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10" ref="rep2b"/>
                </dgm:layoutNode>
              </dgm:layoutNode>
            </dgm:forEach>
          </dgm:layoutNode>
          <dgm:layoutNode name="hierChild3">
            <dgm:choose name="Name111">
              <dgm:if name="Name112" func="var" arg="dir" op="equ" val="norm">
                <dgm:alg type="hierChild">
                  <dgm:param type="chAlign" val="l"/>
                  <dgm:param type="linDir" val="fromT"/>
                  <dgm:param type="secChAlign" val="t"/>
                  <dgm:param type="secLinDir" val="fromL"/>
                </dgm:alg>
              </dgm:if>
              <dgm:else name="Name113">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rep2b" axis="ch" ptType="asst">
              <dgm:forEach name="Name114" axis="precedSib" ptType="parTrans" st="-1" cnt="1">
                <dgm:layoutNode name="Name115">
                  <dgm:choose name="Name116">
                    <dgm:if name="Name117" func="var" arg="dir" op="equ" val="norm">
                      <dgm:alg type="conn">
                        <dgm:param type="connRout" val="bend"/>
                        <dgm:param type="dim" val="1D"/>
                        <dgm:param type="endSty" val="noArr"/>
                        <dgm:param type="begPts" val="midR"/>
                        <dgm:param type="endPts" val="bCtr tCtr"/>
                      </dgm:alg>
                    </dgm:if>
                    <dgm:else name="Name118">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9">
                  <dgm:if name="Name120" func="var" arg="hierBranch" op="equ" val="l">
                    <dgm:choose name="Name121">
                      <dgm:if name="Name122" func="var" arg="dir" op="equ" val="norm">
                        <dgm:alg type="hierRoot">
                          <dgm:param type="hierAlign" val="lT"/>
                        </dgm:alg>
                        <dgm:constrLst>
                          <dgm:constr type="alignOff" val="0.75"/>
                        </dgm:constrLst>
                      </dgm:if>
                      <dgm:else name="Name123">
                        <dgm:alg type="hierRoot">
                          <dgm:param type="hierAlign" val="rT"/>
                        </dgm:alg>
                        <dgm:constrLst>
                          <dgm:constr type="alignOff" val="0.75"/>
                        </dgm:constrLst>
                      </dgm:else>
                    </dgm:choose>
                  </dgm:if>
                  <dgm:if name="Name124" func="var" arg="hierBranch" op="equ" val="r">
                    <dgm:choose name="Name125">
                      <dgm:if name="Name126" func="var" arg="dir" op="equ" val="norm">
                        <dgm:alg type="hierRoot">
                          <dgm:param type="hierAlign" val="lB"/>
                        </dgm:alg>
                        <dgm:constrLst>
                          <dgm:constr type="alignOff" val="0.75"/>
                        </dgm:constrLst>
                      </dgm:if>
                      <dgm:else name="Name127">
                        <dgm:alg type="hierRoot">
                          <dgm:param type="hierAlign" val="rB"/>
                        </dgm:alg>
                        <dgm:constrLst>
                          <dgm:constr type="alignOff" val="0.75"/>
                        </dgm:constrLst>
                      </dgm:else>
                    </dgm:choose>
                  </dgm:if>
                  <dgm:if name="Name128" func="var" arg="hierBranch" op="equ" val="hang">
                    <dgm:choose name="Name129">
                      <dgm:if name="Name130" func="var" arg="dir" op="equ" val="norm">
                        <dgm:alg type="hierRoot">
                          <dgm:param type="hierAlign" val="lCtrCh"/>
                        </dgm:alg>
                        <dgm:constrLst>
                          <dgm:constr type="alignOff" val="0.65"/>
                        </dgm:constrLst>
                      </dgm:if>
                      <dgm:else name="Name131">
                        <dgm:alg type="hierRoot">
                          <dgm:param type="hierAlign" val="rCtrCh"/>
                        </dgm:alg>
                        <dgm:constrLst>
                          <dgm:constr type="alignOff" val="0.65"/>
                        </dgm:constrLst>
                      </dgm:else>
                    </dgm:choose>
                  </dgm:if>
                  <dgm:else name="Name132">
                    <dgm:choose name="Name133">
                      <dgm:if name="Name134" func="var" arg="dir" op="equ" val="norm">
                        <dgm:alg type="hierRoot">
                          <dgm:param type="hierAlign" val="lCtrCh"/>
                        </dgm:alg>
                        <dgm:constrLst>
                          <dgm:constr type="alignOff"/>
                          <dgm:constr type="bendDist" for="des" ptType="parTrans" refType="sp" fact="0.5"/>
                        </dgm:constrLst>
                      </dgm:if>
                      <dgm:else name="Name135">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3">
                  <dgm:alg type="composite"/>
                  <dgm:shape xmlns:r="http://schemas.openxmlformats.org/officeDocument/2006/relationships" r:blip="">
                    <dgm:adjLst/>
                  </dgm:shape>
                  <dgm:presOf axis="self" ptType="node" cnt="1"/>
                  <dgm:choose name="Name136">
                    <dgm:if name="Name137"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38"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39"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40">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41">
                    <dgm:if name="Name142" func="var" arg="hierBranch" op="equ" val="l">
                      <dgm:choose name="Name143">
                        <dgm:if name="Name144" func="var" arg="dir" op="equ" val="norm">
                          <dgm:alg type="hierChild">
                            <dgm:param type="chAlign" val="t"/>
                            <dgm:param type="linDir" val="fromL"/>
                          </dgm:alg>
                        </dgm:if>
                        <dgm:else name="Name145">
                          <dgm:alg type="hierChild">
                            <dgm:param type="chAlign" val="t"/>
                            <dgm:param type="linDir" val="fromR"/>
                          </dgm:alg>
                        </dgm:else>
                      </dgm:choose>
                    </dgm:if>
                    <dgm:if name="Name146" func="var" arg="hierBranch" op="equ" val="r">
                      <dgm:choose name="Name147">
                        <dgm:if name="Name148" func="var" arg="dir" op="equ" val="norm">
                          <dgm:alg type="hierChild">
                            <dgm:param type="chAlign" val="b"/>
                            <dgm:param type="linDir" val="fromL"/>
                          </dgm:alg>
                        </dgm:if>
                        <dgm:else name="Name149">
                          <dgm:alg type="hierChild">
                            <dgm:param type="chAlign" val="b"/>
                            <dgm:param type="linDir" val="fromR"/>
                          </dgm:alg>
                        </dgm:else>
                      </dgm:choose>
                    </dgm:if>
                    <dgm:if name="Name150" func="var" arg="hierBranch" op="equ" val="hang">
                      <dgm:choose name="Name151">
                        <dgm:if name="Name152" func="var" arg="dir" op="equ" val="norm">
                          <dgm:alg type="hierChild">
                            <dgm:param type="chAlign" val="l"/>
                            <dgm:param type="linDir" val="fromT"/>
                            <dgm:param type="secChAlign" val="t"/>
                            <dgm:param type="secLinDir" val="fromL"/>
                          </dgm:alg>
                        </dgm:if>
                        <dgm:else name="Name153">
                          <dgm:alg type="hierChild">
                            <dgm:param type="chAlign" val="r"/>
                            <dgm:param type="linDir" val="fromT"/>
                            <dgm:param type="secChAlign" val="t"/>
                            <dgm:param type="secLinDir" val="fromR"/>
                          </dgm:alg>
                        </dgm:else>
                      </dgm:choose>
                    </dgm:if>
                    <dgm:else name="Name154">
                      <dgm:choose name="Name155">
                        <dgm:if name="Name156" func="var" arg="dir" op="equ" val="norm">
                          <dgm:alg type="hierChild">
                            <dgm:param type="linDir" val="fromT"/>
                            <dgm:param type="chAlign" val="l"/>
                          </dgm:alg>
                        </dgm:if>
                        <dgm:else name="Name157">
                          <dgm:alg type="hierChild">
                            <dgm:param type="linDir" val="fromT"/>
                            <dgm:param type="chAlign" val="r"/>
                          </dgm:alg>
                        </dgm:else>
                      </dgm:choose>
                    </dgm:else>
                  </dgm:choose>
                  <dgm:shape xmlns:r="http://schemas.openxmlformats.org/officeDocument/2006/relationships" r:blip="">
                    <dgm:adjLst/>
                  </dgm:shape>
                  <dgm:presOf/>
                  <dgm:constrLst/>
                  <dgm:ruleLst/>
                  <dgm:forEach name="Name158" ref="rep2a"/>
                </dgm:layoutNode>
                <dgm:layoutNode name="hierChild7">
                  <dgm:choose name="Name159">
                    <dgm:if name="Name160" func="var" arg="dir" op="equ" val="norm">
                      <dgm:alg type="hierChild">
                        <dgm:param type="chAlign" val="l"/>
                        <dgm:param type="linDir" val="fromT"/>
                        <dgm:param type="secChAlign" val="t"/>
                        <dgm:param type="secLinDir" val="fromL"/>
                      </dgm:alg>
                    </dgm:if>
                    <dgm:else name="Name161">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62"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83FFECC-1972-412E-8BF8-21A854E560F4}" type="datetimeFigureOut">
              <a:rPr lang="en-AU" smtClean="0"/>
              <a:t>12/05/2022</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4CA0F19-7AE5-4E94-A46F-E30C999C86AC}" type="slidenum">
              <a:rPr lang="en-AU" smtClean="0"/>
              <a:t>‹#›</a:t>
            </a:fld>
            <a:endParaRPr lang="en-AU"/>
          </a:p>
        </p:txBody>
      </p:sp>
    </p:spTree>
    <p:extLst>
      <p:ext uri="{BB962C8B-B14F-4D97-AF65-F5344CB8AC3E}">
        <p14:creationId xmlns:p14="http://schemas.microsoft.com/office/powerpoint/2010/main" val="10864446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161290" lvl="0" indent="0">
              <a:lnSpc>
                <a:spcPct val="107000"/>
              </a:lnSpc>
              <a:buFont typeface="Arial" panose="020B0604020202020204" pitchFamily="34" charset="0"/>
              <a:buNone/>
            </a:pPr>
            <a:endParaRPr lang="en-AU"/>
          </a:p>
        </p:txBody>
      </p:sp>
      <p:sp>
        <p:nvSpPr>
          <p:cNvPr id="4" name="Slide Number Placeholder 3"/>
          <p:cNvSpPr>
            <a:spLocks noGrp="1"/>
          </p:cNvSpPr>
          <p:nvPr>
            <p:ph type="sldNum" sz="quarter" idx="5"/>
          </p:nvPr>
        </p:nvSpPr>
        <p:spPr/>
        <p:txBody>
          <a:bodyPr/>
          <a:lstStyle/>
          <a:p>
            <a:fld id="{24CA0F19-7AE5-4E94-A46F-E30C999C86AC}" type="slidenum">
              <a:rPr lang="en-AU" smtClean="0"/>
              <a:t>1</a:t>
            </a:fld>
            <a:endParaRPr lang="en-AU"/>
          </a:p>
        </p:txBody>
      </p:sp>
    </p:spTree>
    <p:extLst>
      <p:ext uri="{BB962C8B-B14F-4D97-AF65-F5344CB8AC3E}">
        <p14:creationId xmlns:p14="http://schemas.microsoft.com/office/powerpoint/2010/main" val="3326013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24CA0F19-7AE5-4E94-A46F-E30C999C86AC}" type="slidenum">
              <a:rPr lang="en-AU" smtClean="0"/>
              <a:t>10</a:t>
            </a:fld>
            <a:endParaRPr lang="en-AU"/>
          </a:p>
        </p:txBody>
      </p:sp>
    </p:spTree>
    <p:extLst>
      <p:ext uri="{BB962C8B-B14F-4D97-AF65-F5344CB8AC3E}">
        <p14:creationId xmlns:p14="http://schemas.microsoft.com/office/powerpoint/2010/main" val="3041272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24CA0F19-7AE5-4E94-A46F-E30C999C86AC}" type="slidenum">
              <a:rPr lang="en-AU" smtClean="0"/>
              <a:t>12</a:t>
            </a:fld>
            <a:endParaRPr lang="en-AU"/>
          </a:p>
        </p:txBody>
      </p:sp>
    </p:spTree>
    <p:extLst>
      <p:ext uri="{BB962C8B-B14F-4D97-AF65-F5344CB8AC3E}">
        <p14:creationId xmlns:p14="http://schemas.microsoft.com/office/powerpoint/2010/main" val="34586001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24CA0F19-7AE5-4E94-A46F-E30C999C86AC}" type="slidenum">
              <a:rPr lang="en-AU" smtClean="0"/>
              <a:t>13</a:t>
            </a:fld>
            <a:endParaRPr lang="en-AU"/>
          </a:p>
        </p:txBody>
      </p:sp>
    </p:spTree>
    <p:extLst>
      <p:ext uri="{BB962C8B-B14F-4D97-AF65-F5344CB8AC3E}">
        <p14:creationId xmlns:p14="http://schemas.microsoft.com/office/powerpoint/2010/main" val="21040230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24CA0F19-7AE5-4E94-A46F-E30C999C86AC}" type="slidenum">
              <a:rPr lang="en-AU" smtClean="0"/>
              <a:t>16</a:t>
            </a:fld>
            <a:endParaRPr lang="en-AU"/>
          </a:p>
        </p:txBody>
      </p:sp>
    </p:spTree>
    <p:extLst>
      <p:ext uri="{BB962C8B-B14F-4D97-AF65-F5344CB8AC3E}">
        <p14:creationId xmlns:p14="http://schemas.microsoft.com/office/powerpoint/2010/main" val="35110015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24CA0F19-7AE5-4E94-A46F-E30C999C86AC}" type="slidenum">
              <a:rPr lang="en-AU" smtClean="0"/>
              <a:t>18</a:t>
            </a:fld>
            <a:endParaRPr lang="en-AU"/>
          </a:p>
        </p:txBody>
      </p:sp>
    </p:spTree>
    <p:extLst>
      <p:ext uri="{BB962C8B-B14F-4D97-AF65-F5344CB8AC3E}">
        <p14:creationId xmlns:p14="http://schemas.microsoft.com/office/powerpoint/2010/main" val="2698490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24CA0F19-7AE5-4E94-A46F-E30C999C86AC}" type="slidenum">
              <a:rPr lang="en-AU" smtClean="0"/>
              <a:t>19</a:t>
            </a:fld>
            <a:endParaRPr lang="en-AU"/>
          </a:p>
        </p:txBody>
      </p:sp>
    </p:spTree>
    <p:extLst>
      <p:ext uri="{BB962C8B-B14F-4D97-AF65-F5344CB8AC3E}">
        <p14:creationId xmlns:p14="http://schemas.microsoft.com/office/powerpoint/2010/main" val="8651752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24CA0F19-7AE5-4E94-A46F-E30C999C86AC}" type="slidenum">
              <a:rPr lang="en-AU" smtClean="0"/>
              <a:t>20</a:t>
            </a:fld>
            <a:endParaRPr lang="en-AU"/>
          </a:p>
        </p:txBody>
      </p:sp>
    </p:spTree>
    <p:extLst>
      <p:ext uri="{BB962C8B-B14F-4D97-AF65-F5344CB8AC3E}">
        <p14:creationId xmlns:p14="http://schemas.microsoft.com/office/powerpoint/2010/main" val="23139134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24CA0F19-7AE5-4E94-A46F-E30C999C86AC}" type="slidenum">
              <a:rPr lang="en-AU" smtClean="0"/>
              <a:t>21</a:t>
            </a:fld>
            <a:endParaRPr lang="en-AU"/>
          </a:p>
        </p:txBody>
      </p:sp>
    </p:spTree>
    <p:extLst>
      <p:ext uri="{BB962C8B-B14F-4D97-AF65-F5344CB8AC3E}">
        <p14:creationId xmlns:p14="http://schemas.microsoft.com/office/powerpoint/2010/main" val="16660433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AU"/>
          </a:p>
        </p:txBody>
      </p:sp>
      <p:sp>
        <p:nvSpPr>
          <p:cNvPr id="4" name="Slide Number Placeholder 3"/>
          <p:cNvSpPr>
            <a:spLocks noGrp="1"/>
          </p:cNvSpPr>
          <p:nvPr>
            <p:ph type="sldNum" sz="quarter" idx="5"/>
          </p:nvPr>
        </p:nvSpPr>
        <p:spPr/>
        <p:txBody>
          <a:bodyPr/>
          <a:lstStyle/>
          <a:p>
            <a:fld id="{24CA0F19-7AE5-4E94-A46F-E30C999C86AC}" type="slidenum">
              <a:rPr lang="en-AU" smtClean="0"/>
              <a:t>22</a:t>
            </a:fld>
            <a:endParaRPr lang="en-AU"/>
          </a:p>
        </p:txBody>
      </p:sp>
    </p:spTree>
    <p:extLst>
      <p:ext uri="{BB962C8B-B14F-4D97-AF65-F5344CB8AC3E}">
        <p14:creationId xmlns:p14="http://schemas.microsoft.com/office/powerpoint/2010/main" val="36154130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161290" lvl="0" indent="0">
              <a:lnSpc>
                <a:spcPct val="107000"/>
              </a:lnSpc>
              <a:buFont typeface="Courier New" panose="02070309020205020404" pitchFamily="49" charset="0"/>
              <a:buNone/>
            </a:pPr>
            <a:endParaRPr lang="en-GB" sz="1100">
              <a:effectLst/>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24CA0F19-7AE5-4E94-A46F-E30C999C86AC}" type="slidenum">
              <a:rPr lang="en-AU" smtClean="0"/>
              <a:t>23</a:t>
            </a:fld>
            <a:endParaRPr lang="en-AU"/>
          </a:p>
        </p:txBody>
      </p:sp>
    </p:spTree>
    <p:extLst>
      <p:ext uri="{BB962C8B-B14F-4D97-AF65-F5344CB8AC3E}">
        <p14:creationId xmlns:p14="http://schemas.microsoft.com/office/powerpoint/2010/main" val="5393371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AU"/>
          </a:p>
        </p:txBody>
      </p:sp>
      <p:sp>
        <p:nvSpPr>
          <p:cNvPr id="4" name="Slide Number Placeholder 3"/>
          <p:cNvSpPr>
            <a:spLocks noGrp="1"/>
          </p:cNvSpPr>
          <p:nvPr>
            <p:ph type="sldNum" sz="quarter" idx="5"/>
          </p:nvPr>
        </p:nvSpPr>
        <p:spPr/>
        <p:txBody>
          <a:bodyPr/>
          <a:lstStyle/>
          <a:p>
            <a:fld id="{24CA0F19-7AE5-4E94-A46F-E30C999C86AC}" type="slidenum">
              <a:rPr lang="en-AU" smtClean="0"/>
              <a:t>2</a:t>
            </a:fld>
            <a:endParaRPr lang="en-AU"/>
          </a:p>
        </p:txBody>
      </p:sp>
    </p:spTree>
    <p:extLst>
      <p:ext uri="{BB962C8B-B14F-4D97-AF65-F5344CB8AC3E}">
        <p14:creationId xmlns:p14="http://schemas.microsoft.com/office/powerpoint/2010/main" val="21157662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161290" lvl="0" indent="0">
              <a:lnSpc>
                <a:spcPct val="107000"/>
              </a:lnSpc>
              <a:buFont typeface="Symbol" panose="05050102010706020507" pitchFamily="18" charset="2"/>
              <a:buNone/>
            </a:pPr>
            <a:endParaRPr lang="en-AU"/>
          </a:p>
        </p:txBody>
      </p:sp>
      <p:sp>
        <p:nvSpPr>
          <p:cNvPr id="4" name="Slide Number Placeholder 3"/>
          <p:cNvSpPr>
            <a:spLocks noGrp="1"/>
          </p:cNvSpPr>
          <p:nvPr>
            <p:ph type="sldNum" sz="quarter" idx="5"/>
          </p:nvPr>
        </p:nvSpPr>
        <p:spPr/>
        <p:txBody>
          <a:bodyPr/>
          <a:lstStyle/>
          <a:p>
            <a:fld id="{24CA0F19-7AE5-4E94-A46F-E30C999C86AC}" type="slidenum">
              <a:rPr lang="en-AU" smtClean="0"/>
              <a:t>24</a:t>
            </a:fld>
            <a:endParaRPr lang="en-AU"/>
          </a:p>
        </p:txBody>
      </p:sp>
    </p:spTree>
    <p:extLst>
      <p:ext uri="{BB962C8B-B14F-4D97-AF65-F5344CB8AC3E}">
        <p14:creationId xmlns:p14="http://schemas.microsoft.com/office/powerpoint/2010/main" val="20840885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24CA0F19-7AE5-4E94-A46F-E30C999C86AC}" type="slidenum">
              <a:rPr lang="en-AU" smtClean="0"/>
              <a:t>25</a:t>
            </a:fld>
            <a:endParaRPr lang="en-AU"/>
          </a:p>
        </p:txBody>
      </p:sp>
    </p:spTree>
    <p:extLst>
      <p:ext uri="{BB962C8B-B14F-4D97-AF65-F5344CB8AC3E}">
        <p14:creationId xmlns:p14="http://schemas.microsoft.com/office/powerpoint/2010/main" val="18456459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161290" lvl="0" indent="0" algn="l" defTabSz="914400" rtl="0" eaLnBrk="1" fontAlgn="auto" latinLnBrk="0" hangingPunct="1">
              <a:lnSpc>
                <a:spcPct val="107000"/>
              </a:lnSpc>
              <a:spcBef>
                <a:spcPts val="0"/>
              </a:spcBef>
              <a:spcAft>
                <a:spcPts val="0"/>
              </a:spcAft>
              <a:buClr>
                <a:srgbClr val="000000"/>
              </a:buClr>
              <a:buSzTx/>
              <a:buFont typeface="Arial" panose="020B0604020202020204" pitchFamily="34" charset="0"/>
              <a:buNone/>
              <a:tabLst/>
              <a:defRPr/>
            </a:pPr>
            <a:endParaRPr lang="en-AU"/>
          </a:p>
        </p:txBody>
      </p:sp>
      <p:sp>
        <p:nvSpPr>
          <p:cNvPr id="4" name="Slide Number Placeholder 3"/>
          <p:cNvSpPr>
            <a:spLocks noGrp="1"/>
          </p:cNvSpPr>
          <p:nvPr>
            <p:ph type="sldNum" sz="quarter" idx="5"/>
          </p:nvPr>
        </p:nvSpPr>
        <p:spPr/>
        <p:txBody>
          <a:bodyPr/>
          <a:lstStyle/>
          <a:p>
            <a:fld id="{24CA0F19-7AE5-4E94-A46F-E30C999C86AC}" type="slidenum">
              <a:rPr lang="en-AU" smtClean="0"/>
              <a:t>3</a:t>
            </a:fld>
            <a:endParaRPr lang="en-AU"/>
          </a:p>
        </p:txBody>
      </p:sp>
    </p:spTree>
    <p:extLst>
      <p:ext uri="{BB962C8B-B14F-4D97-AF65-F5344CB8AC3E}">
        <p14:creationId xmlns:p14="http://schemas.microsoft.com/office/powerpoint/2010/main" val="30909928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AU"/>
          </a:p>
        </p:txBody>
      </p:sp>
      <p:sp>
        <p:nvSpPr>
          <p:cNvPr id="4" name="Slide Number Placeholder 3"/>
          <p:cNvSpPr>
            <a:spLocks noGrp="1"/>
          </p:cNvSpPr>
          <p:nvPr>
            <p:ph type="sldNum" sz="quarter" idx="5"/>
          </p:nvPr>
        </p:nvSpPr>
        <p:spPr/>
        <p:txBody>
          <a:bodyPr/>
          <a:lstStyle/>
          <a:p>
            <a:fld id="{24CA0F19-7AE5-4E94-A46F-E30C999C86AC}" type="slidenum">
              <a:rPr lang="en-AU" smtClean="0"/>
              <a:t>4</a:t>
            </a:fld>
            <a:endParaRPr lang="en-AU"/>
          </a:p>
        </p:txBody>
      </p:sp>
    </p:spTree>
    <p:extLst>
      <p:ext uri="{BB962C8B-B14F-4D97-AF65-F5344CB8AC3E}">
        <p14:creationId xmlns:p14="http://schemas.microsoft.com/office/powerpoint/2010/main" val="36154130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24CA0F19-7AE5-4E94-A46F-E30C999C86AC}" type="slidenum">
              <a:rPr lang="en-AU" smtClean="0"/>
              <a:t>5</a:t>
            </a:fld>
            <a:endParaRPr lang="en-AU"/>
          </a:p>
        </p:txBody>
      </p:sp>
    </p:spTree>
    <p:extLst>
      <p:ext uri="{BB962C8B-B14F-4D97-AF65-F5344CB8AC3E}">
        <p14:creationId xmlns:p14="http://schemas.microsoft.com/office/powerpoint/2010/main" val="40548020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24CA0F19-7AE5-4E94-A46F-E30C999C86AC}" type="slidenum">
              <a:rPr lang="en-AU" smtClean="0"/>
              <a:t>6</a:t>
            </a:fld>
            <a:endParaRPr lang="en-AU"/>
          </a:p>
        </p:txBody>
      </p:sp>
    </p:spTree>
    <p:extLst>
      <p:ext uri="{BB962C8B-B14F-4D97-AF65-F5344CB8AC3E}">
        <p14:creationId xmlns:p14="http://schemas.microsoft.com/office/powerpoint/2010/main" val="1041047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24CA0F19-7AE5-4E94-A46F-E30C999C86AC}" type="slidenum">
              <a:rPr lang="en-AU" smtClean="0"/>
              <a:t>7</a:t>
            </a:fld>
            <a:endParaRPr lang="en-AU"/>
          </a:p>
        </p:txBody>
      </p:sp>
    </p:spTree>
    <p:extLst>
      <p:ext uri="{BB962C8B-B14F-4D97-AF65-F5344CB8AC3E}">
        <p14:creationId xmlns:p14="http://schemas.microsoft.com/office/powerpoint/2010/main" val="18946808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24CA0F19-7AE5-4E94-A46F-E30C999C86AC}" type="slidenum">
              <a:rPr lang="en-AU" smtClean="0"/>
              <a:t>8</a:t>
            </a:fld>
            <a:endParaRPr lang="en-AU"/>
          </a:p>
        </p:txBody>
      </p:sp>
    </p:spTree>
    <p:extLst>
      <p:ext uri="{BB962C8B-B14F-4D97-AF65-F5344CB8AC3E}">
        <p14:creationId xmlns:p14="http://schemas.microsoft.com/office/powerpoint/2010/main" val="20235971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24CA0F19-7AE5-4E94-A46F-E30C999C86AC}" type="slidenum">
              <a:rPr lang="en-AU" smtClean="0"/>
              <a:t>9</a:t>
            </a:fld>
            <a:endParaRPr lang="en-AU"/>
          </a:p>
        </p:txBody>
      </p:sp>
    </p:spTree>
    <p:extLst>
      <p:ext uri="{BB962C8B-B14F-4D97-AF65-F5344CB8AC3E}">
        <p14:creationId xmlns:p14="http://schemas.microsoft.com/office/powerpoint/2010/main" val="390477484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hyperlink" Target="mailto:education.customers@sa.gov.au" TargetMode="External"/><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2E2C74-B4C5-4423-97D0-D837E39A83BD}"/>
              </a:ext>
            </a:extLst>
          </p:cNvPr>
          <p:cNvSpPr>
            <a:spLocks noGrp="1"/>
          </p:cNvSpPr>
          <p:nvPr>
            <p:ph type="ctrTitle" hasCustomPrompt="1"/>
          </p:nvPr>
        </p:nvSpPr>
        <p:spPr>
          <a:xfrm>
            <a:off x="2123062" y="2863969"/>
            <a:ext cx="9974577" cy="806570"/>
          </a:xfrm>
        </p:spPr>
        <p:txBody>
          <a:bodyPr anchor="b">
            <a:noAutofit/>
          </a:bodyPr>
          <a:lstStyle>
            <a:lvl1pPr algn="l">
              <a:defRPr sz="4400">
                <a:solidFill>
                  <a:schemeClr val="bg1"/>
                </a:solidFill>
                <a:latin typeface="+mn-lt"/>
              </a:defRPr>
            </a:lvl1pPr>
          </a:lstStyle>
          <a:p>
            <a:r>
              <a:rPr lang="en-US"/>
              <a:t>[INSERT Year # Subject </a:t>
            </a:r>
            <a:r>
              <a:rPr lang="en-US" err="1"/>
              <a:t>ie</a:t>
            </a:r>
            <a:r>
              <a:rPr lang="en-US"/>
              <a:t> Year 4 English] </a:t>
            </a:r>
            <a:endParaRPr lang="en-AU"/>
          </a:p>
        </p:txBody>
      </p:sp>
      <p:pic>
        <p:nvPicPr>
          <p:cNvPr id="10" name="Picture 9">
            <a:extLst>
              <a:ext uri="{FF2B5EF4-FFF2-40B4-BE49-F238E27FC236}">
                <a16:creationId xmlns:a16="http://schemas.microsoft.com/office/drawing/2014/main" id="{F6C25B45-175D-43DF-8D57-05E1A357BF94}"/>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2122847" y="1300843"/>
            <a:ext cx="4450464" cy="1201015"/>
          </a:xfrm>
          <a:prstGeom prst="rect">
            <a:avLst/>
          </a:prstGeom>
        </p:spPr>
      </p:pic>
      <p:sp>
        <p:nvSpPr>
          <p:cNvPr id="15" name="Text Placeholder 14">
            <a:extLst>
              <a:ext uri="{FF2B5EF4-FFF2-40B4-BE49-F238E27FC236}">
                <a16:creationId xmlns:a16="http://schemas.microsoft.com/office/drawing/2014/main" id="{1068B62F-70BE-4009-83EE-B2E227C47698}"/>
              </a:ext>
            </a:extLst>
          </p:cNvPr>
          <p:cNvSpPr>
            <a:spLocks noGrp="1"/>
          </p:cNvSpPr>
          <p:nvPr>
            <p:ph type="body" sz="quarter" idx="10" hasCustomPrompt="1"/>
          </p:nvPr>
        </p:nvSpPr>
        <p:spPr>
          <a:xfrm>
            <a:off x="2123279" y="4382218"/>
            <a:ext cx="9436100" cy="690293"/>
          </a:xfrm>
        </p:spPr>
        <p:txBody>
          <a:bodyPr/>
          <a:lstStyle>
            <a:lvl1pPr marL="0" indent="0">
              <a:buNone/>
              <a:defRPr>
                <a:solidFill>
                  <a:schemeClr val="bg1"/>
                </a:solidFill>
              </a:defRPr>
            </a:lvl1pPr>
          </a:lstStyle>
          <a:p>
            <a:pPr lvl="0"/>
            <a:r>
              <a:rPr lang="en-US"/>
              <a:t>[INSERT LESSON </a:t>
            </a:r>
            <a:r>
              <a:rPr lang="en-US" err="1"/>
              <a:t>ie</a:t>
            </a:r>
            <a:r>
              <a:rPr lang="en-US"/>
              <a:t> Lesson 1 – number and money]</a:t>
            </a:r>
          </a:p>
        </p:txBody>
      </p:sp>
      <p:sp>
        <p:nvSpPr>
          <p:cNvPr id="19" name="Text Placeholder 18">
            <a:extLst>
              <a:ext uri="{FF2B5EF4-FFF2-40B4-BE49-F238E27FC236}">
                <a16:creationId xmlns:a16="http://schemas.microsoft.com/office/drawing/2014/main" id="{1EE55352-7817-4805-BF24-DE802387A423}"/>
              </a:ext>
            </a:extLst>
          </p:cNvPr>
          <p:cNvSpPr>
            <a:spLocks noGrp="1"/>
          </p:cNvSpPr>
          <p:nvPr>
            <p:ph type="body" sz="quarter" idx="11" hasCustomPrompt="1"/>
          </p:nvPr>
        </p:nvSpPr>
        <p:spPr>
          <a:xfrm>
            <a:off x="2123638" y="3681097"/>
            <a:ext cx="9974578" cy="690563"/>
          </a:xfrm>
        </p:spPr>
        <p:txBody>
          <a:bodyPr>
            <a:noAutofit/>
          </a:bodyPr>
          <a:lstStyle>
            <a:lvl1pPr marL="0" indent="0">
              <a:buNone/>
              <a:defRPr sz="400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[INSERT UNIT </a:t>
            </a:r>
            <a:r>
              <a:rPr lang="en-US" err="1"/>
              <a:t>ie</a:t>
            </a:r>
            <a:r>
              <a:rPr lang="en-US"/>
              <a:t> Fractions]</a:t>
            </a:r>
            <a:endParaRPr lang="en-AU"/>
          </a:p>
        </p:txBody>
      </p:sp>
      <p:sp>
        <p:nvSpPr>
          <p:cNvPr id="20" name="Text Box 2">
            <a:extLst>
              <a:ext uri="{FF2B5EF4-FFF2-40B4-BE49-F238E27FC236}">
                <a16:creationId xmlns:a16="http://schemas.microsoft.com/office/drawing/2014/main" id="{8DBFFF7F-95AD-4FD3-88A9-74F00CD38AB8}"/>
              </a:ext>
            </a:extLst>
          </p:cNvPr>
          <p:cNvSpPr txBox="1">
            <a:spLocks noChangeArrowheads="1"/>
          </p:cNvSpPr>
          <p:nvPr userDrawn="1"/>
        </p:nvSpPr>
        <p:spPr bwMode="auto">
          <a:xfrm>
            <a:off x="146650" y="6449489"/>
            <a:ext cx="4644425"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solidFill>
                  <a:srgbClr val="35777D"/>
                </a:solidFill>
                <a:ea typeface="Times New Roman" panose="02020603050405020304" pitchFamily="18" charset="0"/>
                <a:cs typeface="Calibri" panose="020F0502020204030204" pitchFamily="34" charset="0"/>
              </a:rPr>
              <a:t> </a:t>
            </a:r>
            <a:endParaRPr lang="en-AU" altLang="en-US" sz="1100">
              <a:solidFill>
                <a:srgbClr val="35777D"/>
              </a:solidFill>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rgbClr val="35777D"/>
                </a:solidFill>
                <a:ea typeface="Times New Roman" panose="02020603050405020304" pitchFamily="18" charset="0"/>
                <a:cs typeface="Calibri" panose="020F0502020204030204" pitchFamily="34" charset="0"/>
              </a:rPr>
              <a:t> </a:t>
            </a:r>
            <a:r>
              <a:rPr lang="en-AU" sz="950">
                <a:solidFill>
                  <a:srgbClr val="35777D"/>
                </a:solidFill>
                <a:effectLst/>
                <a:latin typeface="Calibri" panose="020F0502020204030204" pitchFamily="34" charset="0"/>
                <a:ea typeface="Times New Roman" panose="02020603050405020304" pitchFamily="18" charset="0"/>
                <a:cs typeface="Calibri" panose="020F0502020204030204" pitchFamily="34" charset="0"/>
              </a:rPr>
              <a:t>© Department for Education, the Government of South Australia, Learning at home, 2022</a:t>
            </a:r>
            <a:endParaRPr lang="en-AU" altLang="en-US" sz="950" spc="-10">
              <a:solidFill>
                <a:srgbClr val="35777D"/>
              </a:solidFil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517981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pyright disclaim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Action Button: Go Forward or Next 10">
            <a:hlinkClick r:id="" action="ppaction://hlinkshowjump?jump=nextslide" highlightClick="1"/>
            <a:extLst>
              <a:ext uri="{FF2B5EF4-FFF2-40B4-BE49-F238E27FC236}">
                <a16:creationId xmlns:a16="http://schemas.microsoft.com/office/drawing/2014/main" id="{9117A6A3-0A6C-4CE8-9C77-248FBFB068DE}"/>
              </a:ext>
            </a:extLst>
          </p:cNvPr>
          <p:cNvSpPr/>
          <p:nvPr userDrawn="1"/>
        </p:nvSpPr>
        <p:spPr>
          <a:xfrm>
            <a:off x="11559399" y="94888"/>
            <a:ext cx="465827" cy="46582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Action Button: Go Back or Previous 11">
            <a:hlinkClick r:id="" action="ppaction://hlinkshowjump?jump=previousslide" highlightClick="1"/>
            <a:extLst>
              <a:ext uri="{FF2B5EF4-FFF2-40B4-BE49-F238E27FC236}">
                <a16:creationId xmlns:a16="http://schemas.microsoft.com/office/drawing/2014/main" id="{2341F5A9-3C3B-4D1D-BB7A-4EA1F8020B7B}"/>
              </a:ext>
            </a:extLst>
          </p:cNvPr>
          <p:cNvSpPr/>
          <p:nvPr userDrawn="1"/>
        </p:nvSpPr>
        <p:spPr>
          <a:xfrm>
            <a:off x="10544357" y="94887"/>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Action Button: Go Home 12">
            <a:hlinkClick r:id="" action="ppaction://hlinkshowjump?jump=firstslide" highlightClick="1"/>
            <a:extLst>
              <a:ext uri="{FF2B5EF4-FFF2-40B4-BE49-F238E27FC236}">
                <a16:creationId xmlns:a16="http://schemas.microsoft.com/office/drawing/2014/main" id="{FFE24B58-136F-4038-AC91-D531026A20B8}"/>
              </a:ext>
            </a:extLst>
          </p:cNvPr>
          <p:cNvSpPr/>
          <p:nvPr userDrawn="1"/>
        </p:nvSpPr>
        <p:spPr>
          <a:xfrm>
            <a:off x="11051878" y="94888"/>
            <a:ext cx="465827" cy="465827"/>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TextBox 3">
            <a:extLst>
              <a:ext uri="{FF2B5EF4-FFF2-40B4-BE49-F238E27FC236}">
                <a16:creationId xmlns:a16="http://schemas.microsoft.com/office/drawing/2014/main" id="{D3789C09-E053-4CF2-A32D-8E215CB69A28}"/>
              </a:ext>
            </a:extLst>
          </p:cNvPr>
          <p:cNvSpPr txBox="1"/>
          <p:nvPr userDrawn="1"/>
        </p:nvSpPr>
        <p:spPr>
          <a:xfrm>
            <a:off x="838200" y="1099944"/>
            <a:ext cx="10515600" cy="769441"/>
          </a:xfrm>
          <a:prstGeom prst="rect">
            <a:avLst/>
          </a:prstGeom>
          <a:noFill/>
        </p:spPr>
        <p:txBody>
          <a:bodyPr wrap="square" rtlCol="0">
            <a:spAutoFit/>
          </a:bodyPr>
          <a:lstStyle/>
          <a:p>
            <a:r>
              <a:rPr lang="en-AU" sz="4400"/>
              <a:t>Copyright statement</a:t>
            </a:r>
          </a:p>
        </p:txBody>
      </p:sp>
      <p:sp>
        <p:nvSpPr>
          <p:cNvPr id="2" name="TextBox 1">
            <a:extLst>
              <a:ext uri="{FF2B5EF4-FFF2-40B4-BE49-F238E27FC236}">
                <a16:creationId xmlns:a16="http://schemas.microsoft.com/office/drawing/2014/main" id="{145CD593-D986-4AB4-989A-D1EDAD34BA34}"/>
              </a:ext>
            </a:extLst>
          </p:cNvPr>
          <p:cNvSpPr txBox="1"/>
          <p:nvPr userDrawn="1"/>
        </p:nvSpPr>
        <p:spPr>
          <a:xfrm>
            <a:off x="838200" y="1949570"/>
            <a:ext cx="9858555" cy="3476445"/>
          </a:xfrm>
          <a:prstGeom prst="rect">
            <a:avLst/>
          </a:prstGeom>
          <a:noFill/>
        </p:spPr>
        <p:txBody>
          <a:bodyPr wrap="square" rtlCol="0">
            <a:spAutoFit/>
          </a:bodyPr>
          <a:lstStyle/>
          <a:p>
            <a:pPr lvl="0"/>
            <a:r>
              <a:rPr lang="en-AU">
                <a:latin typeface="Segoe UI" panose="020B0502040204020203" pitchFamily="34" charset="0"/>
                <a:cs typeface="Segoe UI" panose="020B0502040204020203" pitchFamily="34" charset="0"/>
              </a:rPr>
              <a:t>The Department for Education, South Australia, has created teaching and curriculum resources to support students during the staged return to school in 2022. </a:t>
            </a:r>
          </a:p>
          <a:p>
            <a:pPr lvl="0"/>
            <a:endParaRPr lang="en-AU">
              <a:latin typeface="Segoe UI" panose="020B0502040204020203" pitchFamily="34" charset="0"/>
              <a:cs typeface="Segoe UI" panose="020B0502040204020203" pitchFamily="34" charset="0"/>
            </a:endParaRPr>
          </a:p>
          <a:p>
            <a:pPr lvl="0"/>
            <a:r>
              <a:rPr lang="en-AU">
                <a:latin typeface="Segoe UI" panose="020B0502040204020203" pitchFamily="34" charset="0"/>
                <a:cs typeface="Segoe UI" panose="020B0502040204020203" pitchFamily="34" charset="0"/>
              </a:rPr>
              <a:t>The resources are available for students, parents and teachers in South Australia, where students are undertaking remote learning.  </a:t>
            </a:r>
          </a:p>
          <a:p>
            <a:pPr lvl="0"/>
            <a:endParaRPr lang="en-AU">
              <a:latin typeface="Segoe UI" panose="020B0502040204020203" pitchFamily="34" charset="0"/>
              <a:cs typeface="Segoe UI" panose="020B0502040204020203" pitchFamily="34" charset="0"/>
            </a:endParaRPr>
          </a:p>
          <a:p>
            <a:pPr lvl="0"/>
            <a:r>
              <a:rPr lang="en-AU">
                <a:latin typeface="Segoe UI" panose="020B0502040204020203" pitchFamily="34" charset="0"/>
                <a:cs typeface="Segoe UI" panose="020B0502040204020203" pitchFamily="34" charset="0"/>
              </a:rPr>
              <a:t>The material has been produced and communicated on behalf of the State and, to the extent necessary, in reliance on section 113P and/or Part VII of the </a:t>
            </a:r>
            <a:r>
              <a:rPr lang="en-AU" i="1">
                <a:latin typeface="Segoe UI" panose="020B0502040204020203" pitchFamily="34" charset="0"/>
                <a:cs typeface="Segoe UI" panose="020B0502040204020203" pitchFamily="34" charset="0"/>
              </a:rPr>
              <a:t>Copyright Act 1968 </a:t>
            </a:r>
            <a:r>
              <a:rPr lang="en-AU">
                <a:latin typeface="Segoe UI" panose="020B0502040204020203" pitchFamily="34" charset="0"/>
                <a:cs typeface="Segoe UI" panose="020B0502040204020203" pitchFamily="34" charset="0"/>
              </a:rPr>
              <a:t>(</a:t>
            </a:r>
            <a:r>
              <a:rPr lang="en-AU" err="1">
                <a:latin typeface="Segoe UI" panose="020B0502040204020203" pitchFamily="34" charset="0"/>
                <a:cs typeface="Segoe UI" panose="020B0502040204020203" pitchFamily="34" charset="0"/>
              </a:rPr>
              <a:t>Cth</a:t>
            </a:r>
            <a:r>
              <a:rPr lang="en-AU">
                <a:latin typeface="Segoe UI" panose="020B0502040204020203" pitchFamily="34" charset="0"/>
                <a:cs typeface="Segoe UI" panose="020B0502040204020203" pitchFamily="34" charset="0"/>
              </a:rPr>
              <a:t>).</a:t>
            </a:r>
          </a:p>
          <a:p>
            <a:pPr lvl="0"/>
            <a:endParaRPr lang="en-AU">
              <a:latin typeface="Segoe UI" panose="020B0502040204020203" pitchFamily="34" charset="0"/>
              <a:cs typeface="Segoe UI" panose="020B0502040204020203" pitchFamily="34" charset="0"/>
            </a:endParaRPr>
          </a:p>
          <a:p>
            <a:pPr lvl="0"/>
            <a:r>
              <a:rPr lang="en-AU">
                <a:latin typeface="Segoe UI" panose="020B0502040204020203" pitchFamily="34" charset="0"/>
                <a:cs typeface="Segoe UI" panose="020B0502040204020203" pitchFamily="34" charset="0"/>
              </a:rPr>
              <a:t>If you believe you own or otherwise have an interest in the copyright in any aspect of these materials and object to its use, please notify </a:t>
            </a:r>
            <a:r>
              <a:rPr lang="en-AU">
                <a:latin typeface="Segoe UI" panose="020B0502040204020203" pitchFamily="34" charset="0"/>
                <a:cs typeface="Segoe UI" panose="020B0502040204020203" pitchFamily="34" charset="0"/>
                <a:hlinkClick r:id="rId3"/>
              </a:rPr>
              <a:t>education.customers@sa.gov.au </a:t>
            </a:r>
            <a:endParaRPr lang="en-AU">
              <a:latin typeface="Segoe UI" panose="020B0502040204020203" pitchFamily="34" charset="0"/>
              <a:cs typeface="Segoe UI" panose="020B0502040204020203" pitchFamily="34" charset="0"/>
            </a:endParaRPr>
          </a:p>
          <a:p>
            <a:endParaRPr lang="en-AU"/>
          </a:p>
        </p:txBody>
      </p:sp>
      <p:sp>
        <p:nvSpPr>
          <p:cNvPr id="7" name="Text Box 2">
            <a:extLst>
              <a:ext uri="{FF2B5EF4-FFF2-40B4-BE49-F238E27FC236}">
                <a16:creationId xmlns:a16="http://schemas.microsoft.com/office/drawing/2014/main" id="{C51F3ECF-117C-45D0-AEC7-92E809BE7B50}"/>
              </a:ext>
            </a:extLst>
          </p:cNvPr>
          <p:cNvSpPr txBox="1">
            <a:spLocks noChangeArrowheads="1"/>
          </p:cNvSpPr>
          <p:nvPr userDrawn="1"/>
        </p:nvSpPr>
        <p:spPr bwMode="auto">
          <a:xfrm>
            <a:off x="0" y="6264987"/>
            <a:ext cx="4789093" cy="381000"/>
          </a:xfrm>
          <a:prstGeom prst="rect">
            <a:avLst/>
          </a:prstGeom>
          <a:noFill/>
          <a:ln>
            <a:noFill/>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solidFill>
                  <a:schemeClr val="bg1"/>
                </a:solidFill>
                <a:ea typeface="Times New Roman" panose="02020603050405020304" pitchFamily="18" charset="0"/>
                <a:cs typeface="Calibri" panose="020F0502020204030204" pitchFamily="34" charset="0"/>
              </a:rPr>
              <a:t> </a:t>
            </a:r>
            <a:endParaRPr lang="en-AU" altLang="en-US" sz="1100">
              <a:solidFill>
                <a:schemeClr val="bg1"/>
              </a:solidFill>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rgbClr val="397A80"/>
                </a:solidFill>
                <a:ea typeface="Times New Roman" panose="02020603050405020304" pitchFamily="18" charset="0"/>
                <a:cs typeface="Calibri" panose="020F0502020204030204" pitchFamily="34" charset="0"/>
              </a:rPr>
              <a:t> </a:t>
            </a:r>
            <a:r>
              <a:rPr lang="en-AU" sz="950">
                <a:solidFill>
                  <a:srgbClr val="397A80"/>
                </a:solidFill>
                <a:effectLst/>
                <a:latin typeface="Calibri" panose="020F0502020204030204" pitchFamily="34" charset="0"/>
                <a:ea typeface="Times New Roman" panose="02020603050405020304" pitchFamily="18" charset="0"/>
                <a:cs typeface="Calibri" panose="020F0502020204030204" pitchFamily="34" charset="0"/>
              </a:rPr>
              <a:t>© Department for Education, the Government of South Australia, Learning at home, 2022</a:t>
            </a:r>
            <a:endParaRPr lang="en-AU" altLang="en-US" sz="950" spc="-10">
              <a:solidFill>
                <a:srgbClr val="397A80"/>
              </a:solidFil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111117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structions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Action Button: Go Forward or Next 10">
            <a:hlinkClick r:id="" action="ppaction://hlinkshowjump?jump=nextslide" highlightClick="1"/>
            <a:extLst>
              <a:ext uri="{FF2B5EF4-FFF2-40B4-BE49-F238E27FC236}">
                <a16:creationId xmlns:a16="http://schemas.microsoft.com/office/drawing/2014/main" id="{9117A6A3-0A6C-4CE8-9C77-248FBFB068DE}"/>
              </a:ext>
            </a:extLst>
          </p:cNvPr>
          <p:cNvSpPr/>
          <p:nvPr userDrawn="1"/>
        </p:nvSpPr>
        <p:spPr>
          <a:xfrm>
            <a:off x="11559399" y="94888"/>
            <a:ext cx="465827" cy="46582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Action Button: Go Back or Previous 11">
            <a:hlinkClick r:id="" action="ppaction://hlinkshowjump?jump=previousslide" highlightClick="1"/>
            <a:extLst>
              <a:ext uri="{FF2B5EF4-FFF2-40B4-BE49-F238E27FC236}">
                <a16:creationId xmlns:a16="http://schemas.microsoft.com/office/drawing/2014/main" id="{2341F5A9-3C3B-4D1D-BB7A-4EA1F8020B7B}"/>
              </a:ext>
            </a:extLst>
          </p:cNvPr>
          <p:cNvSpPr/>
          <p:nvPr userDrawn="1"/>
        </p:nvSpPr>
        <p:spPr>
          <a:xfrm>
            <a:off x="10544357" y="94887"/>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Action Button: Go Home 12">
            <a:hlinkClick r:id="" action="ppaction://hlinkshowjump?jump=firstslide" highlightClick="1"/>
            <a:extLst>
              <a:ext uri="{FF2B5EF4-FFF2-40B4-BE49-F238E27FC236}">
                <a16:creationId xmlns:a16="http://schemas.microsoft.com/office/drawing/2014/main" id="{FFE24B58-136F-4038-AC91-D531026A20B8}"/>
              </a:ext>
            </a:extLst>
          </p:cNvPr>
          <p:cNvSpPr/>
          <p:nvPr userDrawn="1"/>
        </p:nvSpPr>
        <p:spPr>
          <a:xfrm>
            <a:off x="11051878" y="94888"/>
            <a:ext cx="465827" cy="465827"/>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Text Box 2">
            <a:extLst>
              <a:ext uri="{FF2B5EF4-FFF2-40B4-BE49-F238E27FC236}">
                <a16:creationId xmlns:a16="http://schemas.microsoft.com/office/drawing/2014/main" id="{D690C856-41F2-40FF-9402-8D6E56B7F15B}"/>
              </a:ext>
            </a:extLst>
          </p:cNvPr>
          <p:cNvSpPr txBox="1">
            <a:spLocks noChangeArrowheads="1"/>
          </p:cNvSpPr>
          <p:nvPr userDrawn="1"/>
        </p:nvSpPr>
        <p:spPr bwMode="auto">
          <a:xfrm>
            <a:off x="0" y="6264987"/>
            <a:ext cx="4789093" cy="381000"/>
          </a:xfrm>
          <a:prstGeom prst="rect">
            <a:avLst/>
          </a:prstGeom>
          <a:noFill/>
          <a:ln>
            <a:noFill/>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solidFill>
                  <a:schemeClr val="bg1"/>
                </a:solidFill>
                <a:ea typeface="Times New Roman" panose="02020603050405020304" pitchFamily="18" charset="0"/>
                <a:cs typeface="Calibri" panose="020F0502020204030204" pitchFamily="34" charset="0"/>
              </a:rPr>
              <a:t> </a:t>
            </a:r>
            <a:endParaRPr lang="en-AU" altLang="en-US" sz="1100">
              <a:solidFill>
                <a:schemeClr val="bg1"/>
              </a:solidFill>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rgbClr val="397A80"/>
                </a:solidFill>
                <a:ea typeface="Times New Roman" panose="02020603050405020304" pitchFamily="18" charset="0"/>
                <a:cs typeface="Calibri" panose="020F0502020204030204" pitchFamily="34" charset="0"/>
              </a:rPr>
              <a:t> </a:t>
            </a:r>
            <a:r>
              <a:rPr lang="en-AU" sz="950">
                <a:solidFill>
                  <a:srgbClr val="397A80"/>
                </a:solidFill>
                <a:effectLst/>
                <a:latin typeface="Calibri" panose="020F0502020204030204" pitchFamily="34" charset="0"/>
                <a:ea typeface="Times New Roman" panose="02020603050405020304" pitchFamily="18" charset="0"/>
                <a:cs typeface="Calibri" panose="020F0502020204030204" pitchFamily="34" charset="0"/>
              </a:rPr>
              <a:t>© Department for Education, the Government of South Australia, Learning at home, 2022</a:t>
            </a:r>
            <a:endParaRPr lang="en-AU" altLang="en-US" sz="950" spc="-10">
              <a:solidFill>
                <a:srgbClr val="397A80"/>
              </a:solidFill>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0EF18211-FFD4-4341-867A-FF0ADCF779A8}"/>
              </a:ext>
            </a:extLst>
          </p:cNvPr>
          <p:cNvSpPr txBox="1"/>
          <p:nvPr userDrawn="1"/>
        </p:nvSpPr>
        <p:spPr>
          <a:xfrm>
            <a:off x="838200" y="797762"/>
            <a:ext cx="10583174" cy="707886"/>
          </a:xfrm>
          <a:prstGeom prst="rect">
            <a:avLst/>
          </a:prstGeom>
          <a:noFill/>
        </p:spPr>
        <p:txBody>
          <a:bodyPr wrap="square" rtlCol="0">
            <a:spAutoFit/>
          </a:bodyPr>
          <a:lstStyle/>
          <a:p>
            <a:r>
              <a:rPr lang="en-AU" sz="4000"/>
              <a:t>Handy tips for this lesson</a:t>
            </a:r>
          </a:p>
        </p:txBody>
      </p:sp>
      <p:sp>
        <p:nvSpPr>
          <p:cNvPr id="6" name="TextBox 5">
            <a:extLst>
              <a:ext uri="{FF2B5EF4-FFF2-40B4-BE49-F238E27FC236}">
                <a16:creationId xmlns:a16="http://schemas.microsoft.com/office/drawing/2014/main" id="{CB5E0110-B120-4318-8989-F35527581A3C}"/>
              </a:ext>
            </a:extLst>
          </p:cNvPr>
          <p:cNvSpPr txBox="1"/>
          <p:nvPr userDrawn="1"/>
        </p:nvSpPr>
        <p:spPr>
          <a:xfrm>
            <a:off x="915200" y="1756625"/>
            <a:ext cx="10369590" cy="3908762"/>
          </a:xfrm>
          <a:prstGeom prst="rect">
            <a:avLst/>
          </a:prstGeom>
          <a:noFill/>
        </p:spPr>
        <p:txBody>
          <a:bodyPr wrap="square" rtlCol="0">
            <a:spAutoFit/>
          </a:bodyPr>
          <a:lstStyle/>
          <a:p>
            <a:pPr marL="0" lvl="0" indent="0">
              <a:lnSpc>
                <a:spcPct val="100000"/>
              </a:lnSpc>
              <a:spcBef>
                <a:spcPts val="2400"/>
              </a:spcBef>
              <a:spcAft>
                <a:spcPts val="0"/>
              </a:spcAft>
              <a:buFont typeface="Arial" panose="020B0604020202020204" pitchFamily="34" charset="0"/>
              <a:buNone/>
            </a:pPr>
            <a:r>
              <a:rPr lang="en-US" sz="2800"/>
              <a:t>View the lesson in slide show mode to use the buttons:</a:t>
            </a:r>
          </a:p>
          <a:p>
            <a:pPr marL="285750" lvl="0" indent="-285750">
              <a:lnSpc>
                <a:spcPct val="100000"/>
              </a:lnSpc>
              <a:spcBef>
                <a:spcPts val="2400"/>
              </a:spcBef>
              <a:spcAft>
                <a:spcPts val="0"/>
              </a:spcAft>
              <a:buFont typeface="Arial" panose="020B0604020202020204" pitchFamily="34" charset="0"/>
              <a:buChar char="•"/>
            </a:pPr>
            <a:r>
              <a:rPr lang="en-US" sz="2800"/>
              <a:t>Use the arrows in the top right corner to go to the next</a:t>
            </a:r>
            <a:br>
              <a:rPr lang="en-US" sz="2800"/>
            </a:br>
            <a:r>
              <a:rPr lang="en-US" sz="2800"/>
              <a:t>or previous slide. </a:t>
            </a:r>
          </a:p>
          <a:p>
            <a:pPr marL="285750" lvl="0" indent="-285750">
              <a:lnSpc>
                <a:spcPct val="100000"/>
              </a:lnSpc>
              <a:spcBef>
                <a:spcPts val="2400"/>
              </a:spcBef>
              <a:spcAft>
                <a:spcPts val="0"/>
              </a:spcAft>
              <a:buFont typeface="Arial" panose="020B0604020202020204" pitchFamily="34" charset="0"/>
              <a:buChar char="•"/>
            </a:pPr>
            <a:r>
              <a:rPr lang="en-US" sz="2800"/>
              <a:t>Click the home button to go back to the first slide.</a:t>
            </a:r>
          </a:p>
          <a:p>
            <a:pPr marL="285750" lvl="0" indent="-285750">
              <a:lnSpc>
                <a:spcPct val="100000"/>
              </a:lnSpc>
              <a:spcBef>
                <a:spcPts val="2400"/>
              </a:spcBef>
              <a:spcAft>
                <a:spcPts val="0"/>
              </a:spcAft>
              <a:buFont typeface="Arial" panose="020B0604020202020204" pitchFamily="34" charset="0"/>
              <a:buChar char="•"/>
            </a:pPr>
            <a:r>
              <a:rPr lang="en-US" sz="2800"/>
              <a:t>Some slides have audio. Click on the speaker button to listen.</a:t>
            </a:r>
          </a:p>
          <a:p>
            <a:pPr marL="285750" lvl="0" indent="-285750">
              <a:lnSpc>
                <a:spcPct val="100000"/>
              </a:lnSpc>
              <a:spcBef>
                <a:spcPts val="2400"/>
              </a:spcBef>
              <a:spcAft>
                <a:spcPts val="0"/>
              </a:spcAft>
              <a:buFont typeface="Arial" panose="020B0604020202020204" pitchFamily="34" charset="0"/>
              <a:buChar char="•"/>
            </a:pPr>
            <a:r>
              <a:rPr lang="en-US" sz="2800"/>
              <a:t>Some slides may be interactive. Click the button for extra elements.</a:t>
            </a:r>
          </a:p>
        </p:txBody>
      </p:sp>
      <p:pic>
        <p:nvPicPr>
          <p:cNvPr id="9" name="Picture 8">
            <a:extLst>
              <a:ext uri="{FF2B5EF4-FFF2-40B4-BE49-F238E27FC236}">
                <a16:creationId xmlns:a16="http://schemas.microsoft.com/office/drawing/2014/main" id="{5318893E-6710-4CAD-9804-CA6C033F56F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24263" y="4319001"/>
            <a:ext cx="718487" cy="645065"/>
          </a:xfrm>
          <a:prstGeom prst="rect">
            <a:avLst/>
          </a:prstGeom>
        </p:spPr>
      </p:pic>
      <p:sp>
        <p:nvSpPr>
          <p:cNvPr id="16" name="Action Button: Go Home 15">
            <a:hlinkClick r:id="" action="ppaction://hlinkshowjump?jump=firstslide" highlightClick="1"/>
            <a:extLst>
              <a:ext uri="{FF2B5EF4-FFF2-40B4-BE49-F238E27FC236}">
                <a16:creationId xmlns:a16="http://schemas.microsoft.com/office/drawing/2014/main" id="{8EABEA39-9D51-468F-840D-A64C5611C90F}"/>
              </a:ext>
            </a:extLst>
          </p:cNvPr>
          <p:cNvSpPr/>
          <p:nvPr userDrawn="1"/>
        </p:nvSpPr>
        <p:spPr>
          <a:xfrm>
            <a:off x="163880" y="3460170"/>
            <a:ext cx="726455" cy="726455"/>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 name="Action Button: Go Back or Previous 16">
            <a:hlinkClick r:id="" action="ppaction://hlinkshowjump?jump=previousslide" highlightClick="1"/>
            <a:extLst>
              <a:ext uri="{FF2B5EF4-FFF2-40B4-BE49-F238E27FC236}">
                <a16:creationId xmlns:a16="http://schemas.microsoft.com/office/drawing/2014/main" id="{30705389-20F8-4B20-AFC5-15FF55BA4995}"/>
              </a:ext>
            </a:extLst>
          </p:cNvPr>
          <p:cNvSpPr/>
          <p:nvPr userDrawn="1"/>
        </p:nvSpPr>
        <p:spPr>
          <a:xfrm>
            <a:off x="94899" y="2546725"/>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 name="Action Button: Go Forward or Next 17">
            <a:hlinkClick r:id="" action="ppaction://hlinkshowjump?jump=nextslide" highlightClick="1"/>
            <a:extLst>
              <a:ext uri="{FF2B5EF4-FFF2-40B4-BE49-F238E27FC236}">
                <a16:creationId xmlns:a16="http://schemas.microsoft.com/office/drawing/2014/main" id="{AF12B096-DF68-44D1-AB6D-AC351EC1C3E0}"/>
              </a:ext>
            </a:extLst>
          </p:cNvPr>
          <p:cNvSpPr/>
          <p:nvPr userDrawn="1"/>
        </p:nvSpPr>
        <p:spPr>
          <a:xfrm>
            <a:off x="527107" y="2546725"/>
            <a:ext cx="468201" cy="468201"/>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2" name="Picture 21">
            <a:extLst>
              <a:ext uri="{FF2B5EF4-FFF2-40B4-BE49-F238E27FC236}">
                <a16:creationId xmlns:a16="http://schemas.microsoft.com/office/drawing/2014/main" id="{18C9DE91-06AE-4B8D-A05E-5C17F3D28F7D}"/>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236576" y="5096442"/>
            <a:ext cx="653759" cy="645065"/>
          </a:xfrm>
          <a:prstGeom prst="rect">
            <a:avLst/>
          </a:prstGeom>
        </p:spPr>
      </p:pic>
    </p:spTree>
    <p:extLst>
      <p:ext uri="{BB962C8B-B14F-4D97-AF65-F5344CB8AC3E}">
        <p14:creationId xmlns:p14="http://schemas.microsoft.com/office/powerpoint/2010/main" val="425969956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xt only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309842-C886-4E6A-9BF2-9A817AA6FAF0}"/>
              </a:ext>
            </a:extLst>
          </p:cNvPr>
          <p:cNvSpPr>
            <a:spLocks noGrp="1"/>
          </p:cNvSpPr>
          <p:nvPr>
            <p:ph type="title" hasCustomPrompt="1"/>
          </p:nvPr>
        </p:nvSpPr>
        <p:spPr>
          <a:xfrm>
            <a:off x="838200" y="882711"/>
            <a:ext cx="10515600" cy="659978"/>
          </a:xfrm>
        </p:spPr>
        <p:txBody>
          <a:bodyPr/>
          <a:lstStyle>
            <a:lvl1pPr>
              <a:defRPr>
                <a:latin typeface="+mn-lt"/>
              </a:defRPr>
            </a:lvl1pPr>
          </a:lstStyle>
          <a:p>
            <a:r>
              <a:rPr lang="en-US"/>
              <a:t>Click to edit title</a:t>
            </a:r>
            <a:endParaRPr lang="en-AU"/>
          </a:p>
        </p:txBody>
      </p:sp>
      <p:sp>
        <p:nvSpPr>
          <p:cNvPr id="3" name="Content Placeholder 2">
            <a:extLst>
              <a:ext uri="{FF2B5EF4-FFF2-40B4-BE49-F238E27FC236}">
                <a16:creationId xmlns:a16="http://schemas.microsoft.com/office/drawing/2014/main" id="{127799E8-B897-4343-9937-1BDFEFDA1019}"/>
              </a:ext>
            </a:extLst>
          </p:cNvPr>
          <p:cNvSpPr>
            <a:spLocks noGrp="1"/>
          </p:cNvSpPr>
          <p:nvPr>
            <p:ph idx="1" hasCustomPrompt="1"/>
          </p:nvPr>
        </p:nvSpPr>
        <p:spPr>
          <a:xfrm>
            <a:off x="838200" y="1723291"/>
            <a:ext cx="10515600" cy="4141931"/>
          </a:xfrm>
        </p:spPr>
        <p:txBody>
          <a:bodyPr/>
          <a:lstStyle>
            <a:lvl1pPr marL="0" indent="0">
              <a:buNone/>
              <a:defRPr/>
            </a:lvl1pPr>
            <a:lvl4pPr marL="1371600" indent="0">
              <a:buNone/>
              <a:defRPr/>
            </a:lvl4pPr>
          </a:lstStyle>
          <a:p>
            <a:pPr lvl="0"/>
            <a:r>
              <a:rPr lang="en-US"/>
              <a:t>Click to add text content</a:t>
            </a:r>
          </a:p>
          <a:p>
            <a:pPr lvl="1"/>
            <a:r>
              <a:rPr lang="en-US"/>
              <a:t>Second level</a:t>
            </a:r>
          </a:p>
        </p:txBody>
      </p:sp>
      <p:sp>
        <p:nvSpPr>
          <p:cNvPr id="11" name="Action Button: Go Forward or Next 10">
            <a:hlinkClick r:id="" action="ppaction://hlinkshowjump?jump=nextslide" highlightClick="1"/>
            <a:extLst>
              <a:ext uri="{FF2B5EF4-FFF2-40B4-BE49-F238E27FC236}">
                <a16:creationId xmlns:a16="http://schemas.microsoft.com/office/drawing/2014/main" id="{9117A6A3-0A6C-4CE8-9C77-248FBFB068DE}"/>
              </a:ext>
            </a:extLst>
          </p:cNvPr>
          <p:cNvSpPr/>
          <p:nvPr userDrawn="1"/>
        </p:nvSpPr>
        <p:spPr>
          <a:xfrm>
            <a:off x="11559399" y="94888"/>
            <a:ext cx="465827" cy="46582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Action Button: Go Back or Previous 11">
            <a:hlinkClick r:id="" action="ppaction://hlinkshowjump?jump=previousslide" highlightClick="1"/>
            <a:extLst>
              <a:ext uri="{FF2B5EF4-FFF2-40B4-BE49-F238E27FC236}">
                <a16:creationId xmlns:a16="http://schemas.microsoft.com/office/drawing/2014/main" id="{2341F5A9-3C3B-4D1D-BB7A-4EA1F8020B7B}"/>
              </a:ext>
            </a:extLst>
          </p:cNvPr>
          <p:cNvSpPr/>
          <p:nvPr userDrawn="1"/>
        </p:nvSpPr>
        <p:spPr>
          <a:xfrm>
            <a:off x="10544357" y="94887"/>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Action Button: Go Home 12">
            <a:hlinkClick r:id="" action="ppaction://hlinkshowjump?jump=firstslide" highlightClick="1"/>
            <a:extLst>
              <a:ext uri="{FF2B5EF4-FFF2-40B4-BE49-F238E27FC236}">
                <a16:creationId xmlns:a16="http://schemas.microsoft.com/office/drawing/2014/main" id="{FFE24B58-136F-4038-AC91-D531026A20B8}"/>
              </a:ext>
            </a:extLst>
          </p:cNvPr>
          <p:cNvSpPr/>
          <p:nvPr userDrawn="1"/>
        </p:nvSpPr>
        <p:spPr>
          <a:xfrm>
            <a:off x="11051878" y="94888"/>
            <a:ext cx="465827" cy="465827"/>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Text Box 2">
            <a:extLst>
              <a:ext uri="{FF2B5EF4-FFF2-40B4-BE49-F238E27FC236}">
                <a16:creationId xmlns:a16="http://schemas.microsoft.com/office/drawing/2014/main" id="{270BA0AD-0C62-44E1-A73E-B7505708C459}"/>
              </a:ext>
            </a:extLst>
          </p:cNvPr>
          <p:cNvSpPr txBox="1">
            <a:spLocks noChangeArrowheads="1"/>
          </p:cNvSpPr>
          <p:nvPr userDrawn="1"/>
        </p:nvSpPr>
        <p:spPr bwMode="auto">
          <a:xfrm>
            <a:off x="0" y="6264987"/>
            <a:ext cx="4789093" cy="381000"/>
          </a:xfrm>
          <a:prstGeom prst="rect">
            <a:avLst/>
          </a:prstGeom>
          <a:noFill/>
          <a:ln>
            <a:noFill/>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solidFill>
                  <a:schemeClr val="bg1"/>
                </a:solidFill>
                <a:ea typeface="Times New Roman" panose="02020603050405020304" pitchFamily="18" charset="0"/>
                <a:cs typeface="Calibri" panose="020F0502020204030204" pitchFamily="34" charset="0"/>
              </a:rPr>
              <a:t> </a:t>
            </a:r>
            <a:endParaRPr lang="en-AU" altLang="en-US" sz="1100">
              <a:solidFill>
                <a:schemeClr val="bg1"/>
              </a:solidFill>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rgbClr val="397A80"/>
                </a:solidFill>
                <a:ea typeface="Times New Roman" panose="02020603050405020304" pitchFamily="18" charset="0"/>
                <a:cs typeface="Calibri" panose="020F0502020204030204" pitchFamily="34" charset="0"/>
              </a:rPr>
              <a:t> </a:t>
            </a:r>
            <a:r>
              <a:rPr lang="en-AU" sz="950">
                <a:solidFill>
                  <a:srgbClr val="397A80"/>
                </a:solidFill>
                <a:effectLst/>
                <a:latin typeface="Calibri" panose="020F0502020204030204" pitchFamily="34" charset="0"/>
                <a:ea typeface="Times New Roman" panose="02020603050405020304" pitchFamily="18" charset="0"/>
                <a:cs typeface="Calibri" panose="020F0502020204030204" pitchFamily="34" charset="0"/>
              </a:rPr>
              <a:t>© Department for Education, the Government of South Australia, Learning at home, 2022</a:t>
            </a:r>
            <a:endParaRPr lang="en-AU" altLang="en-US" sz="950" spc="-10">
              <a:solidFill>
                <a:srgbClr val="397A80"/>
              </a:solidFil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4330586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Full size pictur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309842-C886-4E6A-9BF2-9A817AA6FAF0}"/>
              </a:ext>
            </a:extLst>
          </p:cNvPr>
          <p:cNvSpPr>
            <a:spLocks noGrp="1"/>
          </p:cNvSpPr>
          <p:nvPr>
            <p:ph type="title" hasCustomPrompt="1"/>
          </p:nvPr>
        </p:nvSpPr>
        <p:spPr>
          <a:xfrm>
            <a:off x="838200" y="882710"/>
            <a:ext cx="10515600" cy="603727"/>
          </a:xfrm>
        </p:spPr>
        <p:txBody>
          <a:bodyPr/>
          <a:lstStyle>
            <a:lvl1pPr>
              <a:defRPr>
                <a:latin typeface="+mn-lt"/>
              </a:defRPr>
            </a:lvl1pPr>
          </a:lstStyle>
          <a:p>
            <a:r>
              <a:rPr lang="en-US"/>
              <a:t>Click to edit title</a:t>
            </a:r>
            <a:endParaRPr lang="en-AU"/>
          </a:p>
        </p:txBody>
      </p:sp>
      <p:sp>
        <p:nvSpPr>
          <p:cNvPr id="11" name="Action Button: Go Forward or Next 10">
            <a:hlinkClick r:id="" action="ppaction://hlinkshowjump?jump=nextslide" highlightClick="1"/>
            <a:extLst>
              <a:ext uri="{FF2B5EF4-FFF2-40B4-BE49-F238E27FC236}">
                <a16:creationId xmlns:a16="http://schemas.microsoft.com/office/drawing/2014/main" id="{9117A6A3-0A6C-4CE8-9C77-248FBFB068DE}"/>
              </a:ext>
            </a:extLst>
          </p:cNvPr>
          <p:cNvSpPr/>
          <p:nvPr userDrawn="1"/>
        </p:nvSpPr>
        <p:spPr>
          <a:xfrm>
            <a:off x="11559399" y="94888"/>
            <a:ext cx="465827" cy="46582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Action Button: Go Back or Previous 11">
            <a:hlinkClick r:id="" action="ppaction://hlinkshowjump?jump=previousslide" highlightClick="1"/>
            <a:extLst>
              <a:ext uri="{FF2B5EF4-FFF2-40B4-BE49-F238E27FC236}">
                <a16:creationId xmlns:a16="http://schemas.microsoft.com/office/drawing/2014/main" id="{2341F5A9-3C3B-4D1D-BB7A-4EA1F8020B7B}"/>
              </a:ext>
            </a:extLst>
          </p:cNvPr>
          <p:cNvSpPr/>
          <p:nvPr userDrawn="1"/>
        </p:nvSpPr>
        <p:spPr>
          <a:xfrm>
            <a:off x="10544357" y="94887"/>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Action Button: Go Home 12">
            <a:hlinkClick r:id="" action="ppaction://hlinkshowjump?jump=firstslide" highlightClick="1"/>
            <a:extLst>
              <a:ext uri="{FF2B5EF4-FFF2-40B4-BE49-F238E27FC236}">
                <a16:creationId xmlns:a16="http://schemas.microsoft.com/office/drawing/2014/main" id="{FFE24B58-136F-4038-AC91-D531026A20B8}"/>
              </a:ext>
            </a:extLst>
          </p:cNvPr>
          <p:cNvSpPr/>
          <p:nvPr userDrawn="1"/>
        </p:nvSpPr>
        <p:spPr>
          <a:xfrm>
            <a:off x="11051878" y="94888"/>
            <a:ext cx="465827" cy="465827"/>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Picture Placeholder 4">
            <a:extLst>
              <a:ext uri="{FF2B5EF4-FFF2-40B4-BE49-F238E27FC236}">
                <a16:creationId xmlns:a16="http://schemas.microsoft.com/office/drawing/2014/main" id="{CE1B8D05-310A-41FC-AD98-FEEEA8566761}"/>
              </a:ext>
            </a:extLst>
          </p:cNvPr>
          <p:cNvSpPr>
            <a:spLocks noGrp="1"/>
          </p:cNvSpPr>
          <p:nvPr>
            <p:ph type="pic" sz="quarter" idx="10" hasCustomPrompt="1"/>
          </p:nvPr>
        </p:nvSpPr>
        <p:spPr>
          <a:xfrm>
            <a:off x="838200" y="1723292"/>
            <a:ext cx="10515600" cy="4154994"/>
          </a:xfrm>
        </p:spPr>
        <p:txBody>
          <a:bodyPr/>
          <a:lstStyle>
            <a:lvl1pPr marL="0" indent="0">
              <a:buNone/>
              <a:defRPr/>
            </a:lvl1pPr>
          </a:lstStyle>
          <a:p>
            <a:r>
              <a:rPr lang="en-AU"/>
              <a:t>Add picture or diagram</a:t>
            </a:r>
          </a:p>
        </p:txBody>
      </p:sp>
      <p:sp>
        <p:nvSpPr>
          <p:cNvPr id="7" name="Text Box 2">
            <a:extLst>
              <a:ext uri="{FF2B5EF4-FFF2-40B4-BE49-F238E27FC236}">
                <a16:creationId xmlns:a16="http://schemas.microsoft.com/office/drawing/2014/main" id="{3409B678-DCD3-4792-8BF7-1C0641023A6B}"/>
              </a:ext>
            </a:extLst>
          </p:cNvPr>
          <p:cNvSpPr txBox="1">
            <a:spLocks noChangeArrowheads="1"/>
          </p:cNvSpPr>
          <p:nvPr userDrawn="1"/>
        </p:nvSpPr>
        <p:spPr bwMode="auto">
          <a:xfrm>
            <a:off x="0" y="6264987"/>
            <a:ext cx="4789093" cy="381000"/>
          </a:xfrm>
          <a:prstGeom prst="rect">
            <a:avLst/>
          </a:prstGeom>
          <a:noFill/>
          <a:ln>
            <a:noFill/>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solidFill>
                  <a:schemeClr val="bg1"/>
                </a:solidFill>
                <a:ea typeface="Times New Roman" panose="02020603050405020304" pitchFamily="18" charset="0"/>
                <a:cs typeface="Calibri" panose="020F0502020204030204" pitchFamily="34" charset="0"/>
              </a:rPr>
              <a:t> </a:t>
            </a:r>
            <a:endParaRPr lang="en-AU" altLang="en-US" sz="1100">
              <a:solidFill>
                <a:schemeClr val="bg1"/>
              </a:solidFill>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rgbClr val="397A80"/>
                </a:solidFill>
                <a:ea typeface="Times New Roman" panose="02020603050405020304" pitchFamily="18" charset="0"/>
                <a:cs typeface="Calibri" panose="020F0502020204030204" pitchFamily="34" charset="0"/>
              </a:rPr>
              <a:t> </a:t>
            </a:r>
            <a:r>
              <a:rPr lang="en-AU" sz="950">
                <a:solidFill>
                  <a:srgbClr val="397A80"/>
                </a:solidFill>
                <a:effectLst/>
                <a:latin typeface="Calibri" panose="020F0502020204030204" pitchFamily="34" charset="0"/>
                <a:ea typeface="Times New Roman" panose="02020603050405020304" pitchFamily="18" charset="0"/>
                <a:cs typeface="Calibri" panose="020F0502020204030204" pitchFamily="34" charset="0"/>
              </a:rPr>
              <a:t>© Department for Education, the Government of South Australia, Learning at home, 2022</a:t>
            </a:r>
            <a:endParaRPr lang="en-AU" altLang="en-US" sz="950" spc="-10">
              <a:solidFill>
                <a:srgbClr val="397A80"/>
              </a:solidFil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653961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Video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309842-C886-4E6A-9BF2-9A817AA6FAF0}"/>
              </a:ext>
            </a:extLst>
          </p:cNvPr>
          <p:cNvSpPr>
            <a:spLocks noGrp="1"/>
          </p:cNvSpPr>
          <p:nvPr>
            <p:ph type="title" hasCustomPrompt="1"/>
          </p:nvPr>
        </p:nvSpPr>
        <p:spPr>
          <a:xfrm>
            <a:off x="838200" y="882710"/>
            <a:ext cx="10515600" cy="669865"/>
          </a:xfrm>
        </p:spPr>
        <p:txBody>
          <a:bodyPr/>
          <a:lstStyle>
            <a:lvl1pPr>
              <a:defRPr>
                <a:latin typeface="+mn-lt"/>
              </a:defRPr>
            </a:lvl1pPr>
          </a:lstStyle>
          <a:p>
            <a:r>
              <a:rPr lang="en-US"/>
              <a:t>Click to edit title</a:t>
            </a:r>
            <a:endParaRPr lang="en-AU"/>
          </a:p>
        </p:txBody>
      </p:sp>
      <p:sp>
        <p:nvSpPr>
          <p:cNvPr id="11" name="Action Button: Go Forward or Next 10">
            <a:hlinkClick r:id="" action="ppaction://hlinkshowjump?jump=nextslide" highlightClick="1"/>
            <a:extLst>
              <a:ext uri="{FF2B5EF4-FFF2-40B4-BE49-F238E27FC236}">
                <a16:creationId xmlns:a16="http://schemas.microsoft.com/office/drawing/2014/main" id="{9117A6A3-0A6C-4CE8-9C77-248FBFB068DE}"/>
              </a:ext>
            </a:extLst>
          </p:cNvPr>
          <p:cNvSpPr/>
          <p:nvPr userDrawn="1"/>
        </p:nvSpPr>
        <p:spPr>
          <a:xfrm>
            <a:off x="11559399" y="94888"/>
            <a:ext cx="465827" cy="46582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Action Button: Go Back or Previous 11">
            <a:hlinkClick r:id="" action="ppaction://hlinkshowjump?jump=previousslide" highlightClick="1"/>
            <a:extLst>
              <a:ext uri="{FF2B5EF4-FFF2-40B4-BE49-F238E27FC236}">
                <a16:creationId xmlns:a16="http://schemas.microsoft.com/office/drawing/2014/main" id="{2341F5A9-3C3B-4D1D-BB7A-4EA1F8020B7B}"/>
              </a:ext>
            </a:extLst>
          </p:cNvPr>
          <p:cNvSpPr/>
          <p:nvPr userDrawn="1"/>
        </p:nvSpPr>
        <p:spPr>
          <a:xfrm>
            <a:off x="10544357" y="94887"/>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Action Button: Go Home 12">
            <a:hlinkClick r:id="" action="ppaction://hlinkshowjump?jump=firstslide" highlightClick="1"/>
            <a:extLst>
              <a:ext uri="{FF2B5EF4-FFF2-40B4-BE49-F238E27FC236}">
                <a16:creationId xmlns:a16="http://schemas.microsoft.com/office/drawing/2014/main" id="{FFE24B58-136F-4038-AC91-D531026A20B8}"/>
              </a:ext>
            </a:extLst>
          </p:cNvPr>
          <p:cNvSpPr/>
          <p:nvPr userDrawn="1"/>
        </p:nvSpPr>
        <p:spPr>
          <a:xfrm>
            <a:off x="11051878" y="94888"/>
            <a:ext cx="465827" cy="465827"/>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Media Placeholder 3">
            <a:extLst>
              <a:ext uri="{FF2B5EF4-FFF2-40B4-BE49-F238E27FC236}">
                <a16:creationId xmlns:a16="http://schemas.microsoft.com/office/drawing/2014/main" id="{903D64E8-8A6E-41E6-92D3-BC734D8E20D7}"/>
              </a:ext>
            </a:extLst>
          </p:cNvPr>
          <p:cNvSpPr>
            <a:spLocks noGrp="1"/>
          </p:cNvSpPr>
          <p:nvPr>
            <p:ph type="media" sz="quarter" idx="10" hasCustomPrompt="1"/>
          </p:nvPr>
        </p:nvSpPr>
        <p:spPr>
          <a:xfrm>
            <a:off x="838200" y="1735014"/>
            <a:ext cx="10515600" cy="4143271"/>
          </a:xfrm>
        </p:spPr>
        <p:txBody>
          <a:bodyPr/>
          <a:lstStyle>
            <a:lvl1pPr marL="0" indent="0">
              <a:buNone/>
              <a:defRPr/>
            </a:lvl1pPr>
          </a:lstStyle>
          <a:p>
            <a:r>
              <a:rPr lang="en-AU"/>
              <a:t>To embed a YouTube video click insert &gt; video &gt; online video</a:t>
            </a:r>
          </a:p>
        </p:txBody>
      </p:sp>
      <p:sp>
        <p:nvSpPr>
          <p:cNvPr id="7" name="Text Box 2">
            <a:extLst>
              <a:ext uri="{FF2B5EF4-FFF2-40B4-BE49-F238E27FC236}">
                <a16:creationId xmlns:a16="http://schemas.microsoft.com/office/drawing/2014/main" id="{64BD35D3-1B03-4FD9-BE8D-882FBBE93275}"/>
              </a:ext>
            </a:extLst>
          </p:cNvPr>
          <p:cNvSpPr txBox="1">
            <a:spLocks noChangeArrowheads="1"/>
          </p:cNvSpPr>
          <p:nvPr userDrawn="1"/>
        </p:nvSpPr>
        <p:spPr bwMode="auto">
          <a:xfrm>
            <a:off x="0" y="6264987"/>
            <a:ext cx="4789093" cy="381000"/>
          </a:xfrm>
          <a:prstGeom prst="rect">
            <a:avLst/>
          </a:prstGeom>
          <a:noFill/>
          <a:ln>
            <a:noFill/>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solidFill>
                  <a:schemeClr val="bg1"/>
                </a:solidFill>
                <a:ea typeface="Times New Roman" panose="02020603050405020304" pitchFamily="18" charset="0"/>
                <a:cs typeface="Calibri" panose="020F0502020204030204" pitchFamily="34" charset="0"/>
              </a:rPr>
              <a:t> </a:t>
            </a:r>
            <a:endParaRPr lang="en-AU" altLang="en-US" sz="1100">
              <a:solidFill>
                <a:schemeClr val="bg1"/>
              </a:solidFill>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rgbClr val="397A80"/>
                </a:solidFill>
                <a:ea typeface="Times New Roman" panose="02020603050405020304" pitchFamily="18" charset="0"/>
                <a:cs typeface="Calibri" panose="020F0502020204030204" pitchFamily="34" charset="0"/>
              </a:rPr>
              <a:t> </a:t>
            </a:r>
            <a:r>
              <a:rPr lang="en-AU" sz="950">
                <a:solidFill>
                  <a:srgbClr val="397A80"/>
                </a:solidFill>
                <a:effectLst/>
                <a:latin typeface="Calibri" panose="020F0502020204030204" pitchFamily="34" charset="0"/>
                <a:ea typeface="Times New Roman" panose="02020603050405020304" pitchFamily="18" charset="0"/>
                <a:cs typeface="Calibri" panose="020F0502020204030204" pitchFamily="34" charset="0"/>
              </a:rPr>
              <a:t>© Department for Education, the Government of South Australia, Learning at home, 2022</a:t>
            </a:r>
            <a:endParaRPr lang="en-AU" altLang="en-US" sz="950" spc="-10">
              <a:solidFill>
                <a:srgbClr val="397A80"/>
              </a:solidFil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983728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ull size picture and audio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Action Button: Go Forward or Next 10">
            <a:hlinkClick r:id="" action="ppaction://hlinkshowjump?jump=nextslide" highlightClick="1"/>
            <a:extLst>
              <a:ext uri="{FF2B5EF4-FFF2-40B4-BE49-F238E27FC236}">
                <a16:creationId xmlns:a16="http://schemas.microsoft.com/office/drawing/2014/main" id="{9117A6A3-0A6C-4CE8-9C77-248FBFB068DE}"/>
              </a:ext>
            </a:extLst>
          </p:cNvPr>
          <p:cNvSpPr/>
          <p:nvPr userDrawn="1"/>
        </p:nvSpPr>
        <p:spPr>
          <a:xfrm>
            <a:off x="11559399" y="94888"/>
            <a:ext cx="465827" cy="46582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Action Button: Go Back or Previous 11">
            <a:hlinkClick r:id="" action="ppaction://hlinkshowjump?jump=previousslide" highlightClick="1"/>
            <a:extLst>
              <a:ext uri="{FF2B5EF4-FFF2-40B4-BE49-F238E27FC236}">
                <a16:creationId xmlns:a16="http://schemas.microsoft.com/office/drawing/2014/main" id="{2341F5A9-3C3B-4D1D-BB7A-4EA1F8020B7B}"/>
              </a:ext>
            </a:extLst>
          </p:cNvPr>
          <p:cNvSpPr/>
          <p:nvPr userDrawn="1"/>
        </p:nvSpPr>
        <p:spPr>
          <a:xfrm>
            <a:off x="10544357" y="94887"/>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Action Button: Go Home 12">
            <a:hlinkClick r:id="" action="ppaction://hlinkshowjump?jump=firstslide" highlightClick="1"/>
            <a:extLst>
              <a:ext uri="{FF2B5EF4-FFF2-40B4-BE49-F238E27FC236}">
                <a16:creationId xmlns:a16="http://schemas.microsoft.com/office/drawing/2014/main" id="{FFE24B58-136F-4038-AC91-D531026A20B8}"/>
              </a:ext>
            </a:extLst>
          </p:cNvPr>
          <p:cNvSpPr/>
          <p:nvPr userDrawn="1"/>
        </p:nvSpPr>
        <p:spPr>
          <a:xfrm>
            <a:off x="11051878" y="94888"/>
            <a:ext cx="465827" cy="465827"/>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Picture Placeholder 4">
            <a:extLst>
              <a:ext uri="{FF2B5EF4-FFF2-40B4-BE49-F238E27FC236}">
                <a16:creationId xmlns:a16="http://schemas.microsoft.com/office/drawing/2014/main" id="{968468C1-D27B-443A-8289-19DEE2E6D3FE}"/>
              </a:ext>
            </a:extLst>
          </p:cNvPr>
          <p:cNvSpPr>
            <a:spLocks noGrp="1"/>
          </p:cNvSpPr>
          <p:nvPr>
            <p:ph type="pic" sz="quarter" idx="11" hasCustomPrompt="1"/>
          </p:nvPr>
        </p:nvSpPr>
        <p:spPr>
          <a:xfrm>
            <a:off x="838200" y="1240985"/>
            <a:ext cx="10515600" cy="4650364"/>
          </a:xfrm>
        </p:spPr>
        <p:txBody>
          <a:bodyPr/>
          <a:lstStyle>
            <a:lvl1pPr>
              <a:defRPr/>
            </a:lvl1pPr>
          </a:lstStyle>
          <a:p>
            <a:r>
              <a:rPr lang="en-AU"/>
              <a:t>Insert picture or diagram</a:t>
            </a:r>
          </a:p>
        </p:txBody>
      </p:sp>
      <p:sp>
        <p:nvSpPr>
          <p:cNvPr id="6" name="Text Box 2">
            <a:extLst>
              <a:ext uri="{FF2B5EF4-FFF2-40B4-BE49-F238E27FC236}">
                <a16:creationId xmlns:a16="http://schemas.microsoft.com/office/drawing/2014/main" id="{3991BFED-71D2-4268-A5DA-BDD4E6130EE8}"/>
              </a:ext>
            </a:extLst>
          </p:cNvPr>
          <p:cNvSpPr txBox="1">
            <a:spLocks noChangeArrowheads="1"/>
          </p:cNvSpPr>
          <p:nvPr userDrawn="1"/>
        </p:nvSpPr>
        <p:spPr bwMode="auto">
          <a:xfrm>
            <a:off x="0" y="6264987"/>
            <a:ext cx="4789093" cy="381000"/>
          </a:xfrm>
          <a:prstGeom prst="rect">
            <a:avLst/>
          </a:prstGeom>
          <a:noFill/>
          <a:ln>
            <a:noFill/>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solidFill>
                  <a:schemeClr val="bg1"/>
                </a:solidFill>
                <a:ea typeface="Times New Roman" panose="02020603050405020304" pitchFamily="18" charset="0"/>
                <a:cs typeface="Calibri" panose="020F0502020204030204" pitchFamily="34" charset="0"/>
              </a:rPr>
              <a:t> </a:t>
            </a:r>
            <a:endParaRPr lang="en-AU" altLang="en-US" sz="1100">
              <a:solidFill>
                <a:schemeClr val="bg1"/>
              </a:solidFill>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rgbClr val="397A80"/>
                </a:solidFill>
                <a:ea typeface="Times New Roman" panose="02020603050405020304" pitchFamily="18" charset="0"/>
                <a:cs typeface="Calibri" panose="020F0502020204030204" pitchFamily="34" charset="0"/>
              </a:rPr>
              <a:t> </a:t>
            </a:r>
            <a:r>
              <a:rPr lang="en-AU" sz="950">
                <a:solidFill>
                  <a:srgbClr val="397A80"/>
                </a:solidFill>
                <a:effectLst/>
                <a:latin typeface="Calibri" panose="020F0502020204030204" pitchFamily="34" charset="0"/>
                <a:ea typeface="Times New Roman" panose="02020603050405020304" pitchFamily="18" charset="0"/>
                <a:cs typeface="Calibri" panose="020F0502020204030204" pitchFamily="34" charset="0"/>
              </a:rPr>
              <a:t>© Department for Education, the Government of South Australia, Learning at home, 2022</a:t>
            </a:r>
            <a:endParaRPr lang="en-AU" altLang="en-US" sz="950" spc="-10">
              <a:solidFill>
                <a:srgbClr val="397A80"/>
              </a:solidFil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366747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and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309842-C886-4E6A-9BF2-9A817AA6FAF0}"/>
              </a:ext>
            </a:extLst>
          </p:cNvPr>
          <p:cNvSpPr>
            <a:spLocks noGrp="1"/>
          </p:cNvSpPr>
          <p:nvPr>
            <p:ph type="title" hasCustomPrompt="1"/>
          </p:nvPr>
        </p:nvSpPr>
        <p:spPr>
          <a:xfrm>
            <a:off x="838200" y="882711"/>
            <a:ext cx="10515600" cy="623018"/>
          </a:xfrm>
        </p:spPr>
        <p:txBody>
          <a:bodyPr/>
          <a:lstStyle>
            <a:lvl1pPr>
              <a:defRPr>
                <a:latin typeface="+mn-lt"/>
              </a:defRPr>
            </a:lvl1pPr>
          </a:lstStyle>
          <a:p>
            <a:r>
              <a:rPr lang="en-US"/>
              <a:t>Click to edit title</a:t>
            </a:r>
            <a:endParaRPr lang="en-AU"/>
          </a:p>
        </p:txBody>
      </p:sp>
      <p:sp>
        <p:nvSpPr>
          <p:cNvPr id="3" name="Content Placeholder 2">
            <a:extLst>
              <a:ext uri="{FF2B5EF4-FFF2-40B4-BE49-F238E27FC236}">
                <a16:creationId xmlns:a16="http://schemas.microsoft.com/office/drawing/2014/main" id="{127799E8-B897-4343-9937-1BDFEFDA1019}"/>
              </a:ext>
            </a:extLst>
          </p:cNvPr>
          <p:cNvSpPr>
            <a:spLocks noGrp="1"/>
          </p:cNvSpPr>
          <p:nvPr>
            <p:ph idx="1" hasCustomPrompt="1"/>
          </p:nvPr>
        </p:nvSpPr>
        <p:spPr>
          <a:xfrm>
            <a:off x="838200" y="1672047"/>
            <a:ext cx="6343650" cy="4166810"/>
          </a:xfrm>
        </p:spPr>
        <p:txBody>
          <a:bodyPr/>
          <a:lstStyle>
            <a:lvl1pPr marL="0" indent="0">
              <a:buNone/>
              <a:defRPr/>
            </a:lvl1pPr>
            <a:lvl4pPr marL="1371600" indent="0">
              <a:buNone/>
              <a:defRPr/>
            </a:lvl4pPr>
          </a:lstStyle>
          <a:p>
            <a:pPr lvl="0"/>
            <a:r>
              <a:rPr lang="en-US"/>
              <a:t>Click to add text content</a:t>
            </a:r>
          </a:p>
          <a:p>
            <a:pPr lvl="1"/>
            <a:r>
              <a:rPr lang="en-US"/>
              <a:t>Second level</a:t>
            </a:r>
          </a:p>
        </p:txBody>
      </p:sp>
      <p:sp>
        <p:nvSpPr>
          <p:cNvPr id="11" name="Action Button: Go Forward or Next 10">
            <a:hlinkClick r:id="" action="ppaction://hlinkshowjump?jump=nextslide" highlightClick="1"/>
            <a:extLst>
              <a:ext uri="{FF2B5EF4-FFF2-40B4-BE49-F238E27FC236}">
                <a16:creationId xmlns:a16="http://schemas.microsoft.com/office/drawing/2014/main" id="{9117A6A3-0A6C-4CE8-9C77-248FBFB068DE}"/>
              </a:ext>
            </a:extLst>
          </p:cNvPr>
          <p:cNvSpPr/>
          <p:nvPr userDrawn="1"/>
        </p:nvSpPr>
        <p:spPr>
          <a:xfrm>
            <a:off x="11559399" y="94888"/>
            <a:ext cx="465827" cy="46582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Action Button: Go Back or Previous 11">
            <a:hlinkClick r:id="" action="ppaction://hlinkshowjump?jump=previousslide" highlightClick="1"/>
            <a:extLst>
              <a:ext uri="{FF2B5EF4-FFF2-40B4-BE49-F238E27FC236}">
                <a16:creationId xmlns:a16="http://schemas.microsoft.com/office/drawing/2014/main" id="{2341F5A9-3C3B-4D1D-BB7A-4EA1F8020B7B}"/>
              </a:ext>
            </a:extLst>
          </p:cNvPr>
          <p:cNvSpPr/>
          <p:nvPr userDrawn="1"/>
        </p:nvSpPr>
        <p:spPr>
          <a:xfrm>
            <a:off x="10544357" y="94887"/>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Action Button: Go Home 12">
            <a:hlinkClick r:id="" action="ppaction://hlinkshowjump?jump=firstslide" highlightClick="1"/>
            <a:extLst>
              <a:ext uri="{FF2B5EF4-FFF2-40B4-BE49-F238E27FC236}">
                <a16:creationId xmlns:a16="http://schemas.microsoft.com/office/drawing/2014/main" id="{FFE24B58-136F-4038-AC91-D531026A20B8}"/>
              </a:ext>
            </a:extLst>
          </p:cNvPr>
          <p:cNvSpPr/>
          <p:nvPr userDrawn="1"/>
        </p:nvSpPr>
        <p:spPr>
          <a:xfrm>
            <a:off x="11051878" y="94888"/>
            <a:ext cx="465827" cy="465827"/>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Picture Placeholder 4">
            <a:extLst>
              <a:ext uri="{FF2B5EF4-FFF2-40B4-BE49-F238E27FC236}">
                <a16:creationId xmlns:a16="http://schemas.microsoft.com/office/drawing/2014/main" id="{E8ED0C1D-EC77-41B3-A61C-826D71579FA9}"/>
              </a:ext>
            </a:extLst>
          </p:cNvPr>
          <p:cNvSpPr>
            <a:spLocks noGrp="1"/>
          </p:cNvSpPr>
          <p:nvPr>
            <p:ph type="pic" sz="quarter" idx="10" hasCustomPrompt="1"/>
          </p:nvPr>
        </p:nvSpPr>
        <p:spPr>
          <a:xfrm>
            <a:off x="7381875" y="1672288"/>
            <a:ext cx="3971925" cy="4166810"/>
          </a:xfrm>
        </p:spPr>
        <p:txBody>
          <a:bodyPr/>
          <a:lstStyle>
            <a:lvl1pPr>
              <a:defRPr/>
            </a:lvl1pPr>
          </a:lstStyle>
          <a:p>
            <a:r>
              <a:rPr lang="en-AU"/>
              <a:t>Insert picture or diagram</a:t>
            </a:r>
          </a:p>
        </p:txBody>
      </p:sp>
      <p:sp>
        <p:nvSpPr>
          <p:cNvPr id="8" name="Text Box 2">
            <a:extLst>
              <a:ext uri="{FF2B5EF4-FFF2-40B4-BE49-F238E27FC236}">
                <a16:creationId xmlns:a16="http://schemas.microsoft.com/office/drawing/2014/main" id="{D8143351-D2A7-4853-B2F5-40216EBA6C57}"/>
              </a:ext>
            </a:extLst>
          </p:cNvPr>
          <p:cNvSpPr txBox="1">
            <a:spLocks noChangeArrowheads="1"/>
          </p:cNvSpPr>
          <p:nvPr userDrawn="1"/>
        </p:nvSpPr>
        <p:spPr bwMode="auto">
          <a:xfrm>
            <a:off x="0" y="6264987"/>
            <a:ext cx="4789093" cy="381000"/>
          </a:xfrm>
          <a:prstGeom prst="rect">
            <a:avLst/>
          </a:prstGeom>
          <a:noFill/>
          <a:ln>
            <a:noFill/>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solidFill>
                  <a:schemeClr val="bg1"/>
                </a:solidFill>
                <a:ea typeface="Times New Roman" panose="02020603050405020304" pitchFamily="18" charset="0"/>
                <a:cs typeface="Calibri" panose="020F0502020204030204" pitchFamily="34" charset="0"/>
              </a:rPr>
              <a:t> </a:t>
            </a:r>
            <a:endParaRPr lang="en-AU" altLang="en-US" sz="1100">
              <a:solidFill>
                <a:schemeClr val="bg1"/>
              </a:solidFill>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rgbClr val="397A80"/>
                </a:solidFill>
                <a:ea typeface="Times New Roman" panose="02020603050405020304" pitchFamily="18" charset="0"/>
                <a:cs typeface="Calibri" panose="020F0502020204030204" pitchFamily="34" charset="0"/>
              </a:rPr>
              <a:t> </a:t>
            </a:r>
            <a:r>
              <a:rPr lang="en-AU" sz="950">
                <a:solidFill>
                  <a:srgbClr val="397A80"/>
                </a:solidFill>
                <a:effectLst/>
                <a:latin typeface="Calibri" panose="020F0502020204030204" pitchFamily="34" charset="0"/>
                <a:ea typeface="Times New Roman" panose="02020603050405020304" pitchFamily="18" charset="0"/>
                <a:cs typeface="Calibri" panose="020F0502020204030204" pitchFamily="34" charset="0"/>
              </a:rPr>
              <a:t>© Department for Education, the Government of South Australia, Learning at home, 2022</a:t>
            </a:r>
            <a:endParaRPr lang="en-AU" altLang="en-US" sz="950" spc="-10">
              <a:solidFill>
                <a:srgbClr val="397A80"/>
              </a:solidFil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277897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and breakout box">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309842-C886-4E6A-9BF2-9A817AA6FAF0}"/>
              </a:ext>
            </a:extLst>
          </p:cNvPr>
          <p:cNvSpPr>
            <a:spLocks noGrp="1"/>
          </p:cNvSpPr>
          <p:nvPr>
            <p:ph type="title" hasCustomPrompt="1"/>
          </p:nvPr>
        </p:nvSpPr>
        <p:spPr>
          <a:xfrm>
            <a:off x="838200" y="882711"/>
            <a:ext cx="10515600" cy="659978"/>
          </a:xfrm>
        </p:spPr>
        <p:txBody>
          <a:bodyPr/>
          <a:lstStyle>
            <a:lvl1pPr>
              <a:defRPr>
                <a:latin typeface="+mn-lt"/>
              </a:defRPr>
            </a:lvl1pPr>
          </a:lstStyle>
          <a:p>
            <a:r>
              <a:rPr lang="en-US"/>
              <a:t>Click to edit title</a:t>
            </a:r>
            <a:endParaRPr lang="en-AU"/>
          </a:p>
        </p:txBody>
      </p:sp>
      <p:sp>
        <p:nvSpPr>
          <p:cNvPr id="3" name="Content Placeholder 2">
            <a:extLst>
              <a:ext uri="{FF2B5EF4-FFF2-40B4-BE49-F238E27FC236}">
                <a16:creationId xmlns:a16="http://schemas.microsoft.com/office/drawing/2014/main" id="{127799E8-B897-4343-9937-1BDFEFDA1019}"/>
              </a:ext>
            </a:extLst>
          </p:cNvPr>
          <p:cNvSpPr>
            <a:spLocks noGrp="1"/>
          </p:cNvSpPr>
          <p:nvPr>
            <p:ph idx="1" hasCustomPrompt="1"/>
          </p:nvPr>
        </p:nvSpPr>
        <p:spPr>
          <a:xfrm>
            <a:off x="838200" y="1746738"/>
            <a:ext cx="7629525" cy="4105422"/>
          </a:xfrm>
        </p:spPr>
        <p:txBody>
          <a:bodyPr/>
          <a:lstStyle>
            <a:lvl1pPr marL="0" indent="0">
              <a:buNone/>
              <a:defRPr/>
            </a:lvl1pPr>
            <a:lvl4pPr marL="1371600" indent="0">
              <a:buNone/>
              <a:defRPr/>
            </a:lvl4pPr>
          </a:lstStyle>
          <a:p>
            <a:pPr lvl="0"/>
            <a:r>
              <a:rPr lang="en-US"/>
              <a:t>Click to add text content</a:t>
            </a:r>
          </a:p>
          <a:p>
            <a:pPr lvl="1"/>
            <a:r>
              <a:rPr lang="en-US"/>
              <a:t>Second level</a:t>
            </a:r>
          </a:p>
        </p:txBody>
      </p:sp>
      <p:sp>
        <p:nvSpPr>
          <p:cNvPr id="11" name="Action Button: Go Forward or Next 10">
            <a:hlinkClick r:id="" action="ppaction://hlinkshowjump?jump=nextslide" highlightClick="1"/>
            <a:extLst>
              <a:ext uri="{FF2B5EF4-FFF2-40B4-BE49-F238E27FC236}">
                <a16:creationId xmlns:a16="http://schemas.microsoft.com/office/drawing/2014/main" id="{9117A6A3-0A6C-4CE8-9C77-248FBFB068DE}"/>
              </a:ext>
            </a:extLst>
          </p:cNvPr>
          <p:cNvSpPr/>
          <p:nvPr userDrawn="1"/>
        </p:nvSpPr>
        <p:spPr>
          <a:xfrm>
            <a:off x="11559399" y="94888"/>
            <a:ext cx="465827" cy="46582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Action Button: Go Back or Previous 11">
            <a:hlinkClick r:id="" action="ppaction://hlinkshowjump?jump=previousslide" highlightClick="1"/>
            <a:extLst>
              <a:ext uri="{FF2B5EF4-FFF2-40B4-BE49-F238E27FC236}">
                <a16:creationId xmlns:a16="http://schemas.microsoft.com/office/drawing/2014/main" id="{2341F5A9-3C3B-4D1D-BB7A-4EA1F8020B7B}"/>
              </a:ext>
            </a:extLst>
          </p:cNvPr>
          <p:cNvSpPr/>
          <p:nvPr userDrawn="1"/>
        </p:nvSpPr>
        <p:spPr>
          <a:xfrm>
            <a:off x="10544357" y="94887"/>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Action Button: Go Home 12">
            <a:hlinkClick r:id="" action="ppaction://hlinkshowjump?jump=firstslide" highlightClick="1"/>
            <a:extLst>
              <a:ext uri="{FF2B5EF4-FFF2-40B4-BE49-F238E27FC236}">
                <a16:creationId xmlns:a16="http://schemas.microsoft.com/office/drawing/2014/main" id="{FFE24B58-136F-4038-AC91-D531026A20B8}"/>
              </a:ext>
            </a:extLst>
          </p:cNvPr>
          <p:cNvSpPr/>
          <p:nvPr userDrawn="1"/>
        </p:nvSpPr>
        <p:spPr>
          <a:xfrm>
            <a:off x="11051878" y="94888"/>
            <a:ext cx="465827" cy="465827"/>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Text Placeholder 4">
            <a:extLst>
              <a:ext uri="{FF2B5EF4-FFF2-40B4-BE49-F238E27FC236}">
                <a16:creationId xmlns:a16="http://schemas.microsoft.com/office/drawing/2014/main" id="{787B9838-9AA5-44B4-BDFD-7637A9A1D5EF}"/>
              </a:ext>
            </a:extLst>
          </p:cNvPr>
          <p:cNvSpPr>
            <a:spLocks noGrp="1"/>
          </p:cNvSpPr>
          <p:nvPr>
            <p:ph type="body" sz="quarter" idx="10" hasCustomPrompt="1"/>
          </p:nvPr>
        </p:nvSpPr>
        <p:spPr>
          <a:xfrm>
            <a:off x="8677275" y="1746739"/>
            <a:ext cx="2676525" cy="4105422"/>
          </a:xfrm>
          <a:solidFill>
            <a:srgbClr val="397A80"/>
          </a:solidFill>
        </p:spPr>
        <p:txBody>
          <a:bodyPr/>
          <a:lstStyle>
            <a:lvl1pPr marL="0" indent="0">
              <a:buNone/>
              <a:defRPr>
                <a:solidFill>
                  <a:schemeClr val="bg1"/>
                </a:solidFill>
              </a:defRPr>
            </a:lvl1pPr>
            <a:lvl2pPr marL="457200" indent="0">
              <a:buNone/>
              <a:defRPr/>
            </a:lvl2pPr>
          </a:lstStyle>
          <a:p>
            <a:pPr lvl="0"/>
            <a:r>
              <a:rPr lang="en-US"/>
              <a:t>Click to edit breakout box</a:t>
            </a:r>
          </a:p>
        </p:txBody>
      </p:sp>
      <p:sp>
        <p:nvSpPr>
          <p:cNvPr id="8" name="Text Box 2">
            <a:extLst>
              <a:ext uri="{FF2B5EF4-FFF2-40B4-BE49-F238E27FC236}">
                <a16:creationId xmlns:a16="http://schemas.microsoft.com/office/drawing/2014/main" id="{CB4B1726-ED07-4AB9-9557-94334E96E05C}"/>
              </a:ext>
            </a:extLst>
          </p:cNvPr>
          <p:cNvSpPr txBox="1">
            <a:spLocks noChangeArrowheads="1"/>
          </p:cNvSpPr>
          <p:nvPr userDrawn="1"/>
        </p:nvSpPr>
        <p:spPr bwMode="auto">
          <a:xfrm>
            <a:off x="0" y="6264987"/>
            <a:ext cx="4789093" cy="381000"/>
          </a:xfrm>
          <a:prstGeom prst="rect">
            <a:avLst/>
          </a:prstGeom>
          <a:noFill/>
          <a:ln>
            <a:noFill/>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solidFill>
                  <a:schemeClr val="bg1"/>
                </a:solidFill>
                <a:ea typeface="Times New Roman" panose="02020603050405020304" pitchFamily="18" charset="0"/>
                <a:cs typeface="Calibri" panose="020F0502020204030204" pitchFamily="34" charset="0"/>
              </a:rPr>
              <a:t> </a:t>
            </a:r>
            <a:endParaRPr lang="en-AU" altLang="en-US" sz="1100">
              <a:solidFill>
                <a:schemeClr val="bg1"/>
              </a:solidFill>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rgbClr val="397A80"/>
                </a:solidFill>
                <a:ea typeface="Times New Roman" panose="02020603050405020304" pitchFamily="18" charset="0"/>
                <a:cs typeface="Calibri" panose="020F0502020204030204" pitchFamily="34" charset="0"/>
              </a:rPr>
              <a:t> </a:t>
            </a:r>
            <a:r>
              <a:rPr lang="en-AU" sz="950">
                <a:solidFill>
                  <a:srgbClr val="397A80"/>
                </a:solidFill>
                <a:effectLst/>
                <a:latin typeface="Calibri" panose="020F0502020204030204" pitchFamily="34" charset="0"/>
                <a:ea typeface="Times New Roman" panose="02020603050405020304" pitchFamily="18" charset="0"/>
                <a:cs typeface="Calibri" panose="020F0502020204030204" pitchFamily="34" charset="0"/>
              </a:rPr>
              <a:t>© Department for Education, the Government of South Australia, Learning at home, 2022</a:t>
            </a:r>
            <a:endParaRPr lang="en-AU" altLang="en-US" sz="950" spc="-10">
              <a:solidFill>
                <a:srgbClr val="397A80"/>
              </a:solidFil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173097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44197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580462A-28DF-49AC-8B8A-D93FA04D2AC9}"/>
              </a:ext>
            </a:extLst>
          </p:cNvPr>
          <p:cNvSpPr>
            <a:spLocks noGrp="1"/>
          </p:cNvSpPr>
          <p:nvPr>
            <p:ph type="title"/>
          </p:nvPr>
        </p:nvSpPr>
        <p:spPr>
          <a:xfrm>
            <a:off x="838200" y="1113692"/>
            <a:ext cx="10515600" cy="539262"/>
          </a:xfrm>
          <a:prstGeom prst="rect">
            <a:avLst/>
          </a:prstGeom>
        </p:spPr>
        <p:txBody>
          <a:bodyPr vert="horz" lIns="91440" tIns="45720" rIns="91440" bIns="45720" rtlCol="0" anchor="t">
            <a:no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3E0A7304-36C3-4C44-BB0E-B096674DB15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1123625482"/>
      </p:ext>
    </p:extLst>
  </p:cSld>
  <p:clrMap bg1="lt1" tx1="dk1" bg2="lt2" tx2="dk2" accent1="accent1" accent2="accent2" accent3="accent3" accent4="accent4" accent5="accent5" accent6="accent6" hlink="hlink" folHlink="folHlink"/>
  <p:sldLayoutIdLst>
    <p:sldLayoutId id="2147483649" r:id="rId1"/>
    <p:sldLayoutId id="2147483661" r:id="rId2"/>
    <p:sldLayoutId id="2147483650" r:id="rId3"/>
    <p:sldLayoutId id="2147483667" r:id="rId4"/>
    <p:sldLayoutId id="2147483668" r:id="rId5"/>
    <p:sldLayoutId id="2147483670" r:id="rId6"/>
    <p:sldLayoutId id="2147483664" r:id="rId7"/>
    <p:sldLayoutId id="2147483665" r:id="rId8"/>
    <p:sldLayoutId id="2147483655" r:id="rId9"/>
    <p:sldLayoutId id="2147483677" r:id="rId10"/>
  </p:sldLayoutIdLst>
  <p:txStyles>
    <p:titleStyle>
      <a:lvl1pPr algn="l" defTabSz="914400" rtl="0" eaLnBrk="1" latinLnBrk="0" hangingPunct="1">
        <a:lnSpc>
          <a:spcPct val="90000"/>
        </a:lnSpc>
        <a:spcBef>
          <a:spcPct val="0"/>
        </a:spcBef>
        <a:buNone/>
        <a:defRPr sz="40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7.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7.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7.png"/><Relationship Id="rId5" Type="http://schemas.openxmlformats.org/officeDocument/2006/relationships/image" Target="../media/image8.png"/><Relationship Id="rId4" Type="http://schemas.openxmlformats.org/officeDocument/2006/relationships/hyperlink" Target="https://safeshare.tv/x/ss627b08de5ea06" TargetMode="Externa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7.pn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7.pn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7.png"/><Relationship Id="rId5" Type="http://schemas.openxmlformats.org/officeDocument/2006/relationships/hyperlink" Target="https://www.nhmrc.gov.au/sites/default/files/documents/attachments/grant%20documents/The-australian-code-for-the-responsible-conduct-of-research-2018.pdf" TargetMode="External"/><Relationship Id="rId4" Type="http://schemas.openxmlformats.org/officeDocument/2006/relationships/notesSlide" Target="../notesSlides/notesSlide13.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7.png"/><Relationship Id="rId4" Type="http://schemas.openxmlformats.org/officeDocument/2006/relationships/notesSlide" Target="../notesSlides/notesSlide14.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7.png"/><Relationship Id="rId4" Type="http://schemas.openxmlformats.org/officeDocument/2006/relationships/notesSlide" Target="../notesSlides/notesSlide1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7.png"/><Relationship Id="rId4" Type="http://schemas.openxmlformats.org/officeDocument/2006/relationships/notesSlide" Target="../notesSlides/notesSlide16.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7.png"/><Relationship Id="rId4" Type="http://schemas.openxmlformats.org/officeDocument/2006/relationships/notesSlide" Target="../notesSlides/notesSlide17.xml"/></Relationships>
</file>

<file path=ppt/slides/_rels/slide22.xml.rels><?xml version="1.0" encoding="UTF-8" standalone="yes"?>
<Relationships xmlns="http://schemas.openxmlformats.org/package/2006/relationships"><Relationship Id="rId8" Type="http://schemas.openxmlformats.org/officeDocument/2006/relationships/diagramData" Target="../diagrams/data1.xml"/><Relationship Id="rId3" Type="http://schemas.microsoft.com/office/2007/relationships/media" Target="../media/media23.m4a"/><Relationship Id="rId7" Type="http://schemas.openxmlformats.org/officeDocument/2006/relationships/image" Target="../media/image7.png"/><Relationship Id="rId12" Type="http://schemas.microsoft.com/office/2007/relationships/diagramDrawing" Target="../diagrams/drawing1.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notesSlide" Target="../notesSlides/notesSlide18.xml"/><Relationship Id="rId11" Type="http://schemas.openxmlformats.org/officeDocument/2006/relationships/diagramColors" Target="../diagrams/colors1.xml"/><Relationship Id="rId5" Type="http://schemas.openxmlformats.org/officeDocument/2006/relationships/slideLayout" Target="../slideLayouts/slideLayout3.xml"/><Relationship Id="rId10" Type="http://schemas.openxmlformats.org/officeDocument/2006/relationships/diagramQuickStyle" Target="../diagrams/quickStyle1.xml"/><Relationship Id="rId4" Type="http://schemas.openxmlformats.org/officeDocument/2006/relationships/audio" Target="../media/media23.m4a"/><Relationship Id="rId9" Type="http://schemas.openxmlformats.org/officeDocument/2006/relationships/diagramLayout" Target="../diagrams/layout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7.png"/><Relationship Id="rId4" Type="http://schemas.openxmlformats.org/officeDocument/2006/relationships/notesSlide" Target="../notesSlides/notesSlide19.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7.png"/><Relationship Id="rId4" Type="http://schemas.openxmlformats.org/officeDocument/2006/relationships/notesSlide" Target="../notesSlides/notesSlide20.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7.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microsoft.com/office/2007/relationships/media" Target="../media/media4.m4a"/><Relationship Id="rId7" Type="http://schemas.openxmlformats.org/officeDocument/2006/relationships/image" Target="../media/image7.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notesSlide" Target="../notesSlides/notesSlide4.xml"/><Relationship Id="rId5" Type="http://schemas.openxmlformats.org/officeDocument/2006/relationships/slideLayout" Target="../slideLayouts/slideLayout3.xml"/><Relationship Id="rId4" Type="http://schemas.openxmlformats.org/officeDocument/2006/relationships/audio" Target="../media/media4.m4a"/></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7.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7.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7.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7.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7.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6E19A7-28C1-4456-AA1B-10100DF6CF0C}"/>
              </a:ext>
            </a:extLst>
          </p:cNvPr>
          <p:cNvSpPr>
            <a:spLocks noGrp="1"/>
          </p:cNvSpPr>
          <p:nvPr>
            <p:ph type="ctrTitle"/>
          </p:nvPr>
        </p:nvSpPr>
        <p:spPr/>
        <p:txBody>
          <a:bodyPr/>
          <a:lstStyle/>
          <a:p>
            <a:r>
              <a:rPr lang="en-AU"/>
              <a:t>Year 10 Science</a:t>
            </a:r>
          </a:p>
        </p:txBody>
      </p:sp>
      <p:sp>
        <p:nvSpPr>
          <p:cNvPr id="3" name="Text Placeholder 2">
            <a:extLst>
              <a:ext uri="{FF2B5EF4-FFF2-40B4-BE49-F238E27FC236}">
                <a16:creationId xmlns:a16="http://schemas.microsoft.com/office/drawing/2014/main" id="{4CD1DB66-0417-403D-8A90-5058DCCE5EB7}"/>
              </a:ext>
            </a:extLst>
          </p:cNvPr>
          <p:cNvSpPr>
            <a:spLocks noGrp="1"/>
          </p:cNvSpPr>
          <p:nvPr>
            <p:ph type="body" sz="quarter" idx="10"/>
          </p:nvPr>
        </p:nvSpPr>
        <p:spPr/>
        <p:txBody>
          <a:bodyPr/>
          <a:lstStyle/>
          <a:p>
            <a:r>
              <a:rPr lang="en-AU" dirty="0"/>
              <a:t>Lesson 11 – research design</a:t>
            </a:r>
          </a:p>
        </p:txBody>
      </p:sp>
      <p:sp>
        <p:nvSpPr>
          <p:cNvPr id="4" name="Text Placeholder 3">
            <a:extLst>
              <a:ext uri="{FF2B5EF4-FFF2-40B4-BE49-F238E27FC236}">
                <a16:creationId xmlns:a16="http://schemas.microsoft.com/office/drawing/2014/main" id="{D0697118-CD2B-4676-8ECA-E66DE8A5AE4A}"/>
              </a:ext>
            </a:extLst>
          </p:cNvPr>
          <p:cNvSpPr>
            <a:spLocks noGrp="1"/>
          </p:cNvSpPr>
          <p:nvPr>
            <p:ph type="body" sz="quarter" idx="11"/>
          </p:nvPr>
        </p:nvSpPr>
        <p:spPr>
          <a:xfrm>
            <a:off x="2123638" y="3681097"/>
            <a:ext cx="9974578" cy="690563"/>
          </a:xfrm>
        </p:spPr>
        <p:txBody>
          <a:bodyPr/>
          <a:lstStyle/>
          <a:p>
            <a:r>
              <a:rPr lang="en-AU"/>
              <a:t>Origins of the universe</a:t>
            </a:r>
          </a:p>
        </p:txBody>
      </p:sp>
      <p:pic>
        <p:nvPicPr>
          <p:cNvPr id="5" name="Recorded Sound">
            <a:hlinkClick r:id="" action="ppaction://media"/>
            <a:extLst>
              <a:ext uri="{FF2B5EF4-FFF2-40B4-BE49-F238E27FC236}">
                <a16:creationId xmlns:a16="http://schemas.microsoft.com/office/drawing/2014/main" id="{2413FBBA-DD99-4D82-A69D-D4A0C4D04DA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88000" y="648000"/>
            <a:ext cx="406400" cy="406400"/>
          </a:xfrm>
          <a:prstGeom prst="rect">
            <a:avLst/>
          </a:prstGeom>
        </p:spPr>
      </p:pic>
    </p:spTree>
    <p:extLst>
      <p:ext uri="{BB962C8B-B14F-4D97-AF65-F5344CB8AC3E}">
        <p14:creationId xmlns:p14="http://schemas.microsoft.com/office/powerpoint/2010/main" val="3641841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53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E01F8C-6BA3-44B3-817C-771159158B3F}"/>
              </a:ext>
            </a:extLst>
          </p:cNvPr>
          <p:cNvSpPr>
            <a:spLocks noGrp="1"/>
          </p:cNvSpPr>
          <p:nvPr>
            <p:ph type="title"/>
          </p:nvPr>
        </p:nvSpPr>
        <p:spPr>
          <a:xfrm>
            <a:off x="865908" y="845767"/>
            <a:ext cx="10515600" cy="659978"/>
          </a:xfrm>
        </p:spPr>
        <p:txBody>
          <a:bodyPr/>
          <a:lstStyle/>
          <a:p>
            <a:r>
              <a:rPr lang="en-AU" dirty="0"/>
              <a:t>Choosing a research design</a:t>
            </a:r>
          </a:p>
        </p:txBody>
      </p:sp>
      <p:sp>
        <p:nvSpPr>
          <p:cNvPr id="5" name="Content Placeholder 4">
            <a:extLst>
              <a:ext uri="{FF2B5EF4-FFF2-40B4-BE49-F238E27FC236}">
                <a16:creationId xmlns:a16="http://schemas.microsoft.com/office/drawing/2014/main" id="{ACFE852D-91ED-4D2E-8151-51B900ECFD32}"/>
              </a:ext>
            </a:extLst>
          </p:cNvPr>
          <p:cNvSpPr>
            <a:spLocks noGrp="1"/>
          </p:cNvSpPr>
          <p:nvPr>
            <p:ph idx="1"/>
          </p:nvPr>
        </p:nvSpPr>
        <p:spPr/>
        <p:txBody>
          <a:bodyPr>
            <a:normAutofit/>
          </a:bodyPr>
          <a:lstStyle/>
          <a:p>
            <a:pPr marL="514350" indent="-514350">
              <a:lnSpc>
                <a:spcPct val="100000"/>
              </a:lnSpc>
              <a:buFont typeface="+mj-lt"/>
              <a:buAutoNum type="arabicPeriod" startAt="4"/>
            </a:pPr>
            <a:r>
              <a:rPr lang="en-AU" dirty="0"/>
              <a:t>Select the research design, based on the strengths and weaknesses inherent in the design.</a:t>
            </a:r>
          </a:p>
        </p:txBody>
      </p:sp>
      <p:graphicFrame>
        <p:nvGraphicFramePr>
          <p:cNvPr id="3" name="Table 3">
            <a:extLst>
              <a:ext uri="{FF2B5EF4-FFF2-40B4-BE49-F238E27FC236}">
                <a16:creationId xmlns:a16="http://schemas.microsoft.com/office/drawing/2014/main" id="{94C27057-002E-42E5-99F8-ED0011837975}"/>
              </a:ext>
            </a:extLst>
          </p:cNvPr>
          <p:cNvGraphicFramePr>
            <a:graphicFrameLocks noGrp="1"/>
          </p:cNvGraphicFramePr>
          <p:nvPr>
            <p:extLst>
              <p:ext uri="{D42A27DB-BD31-4B8C-83A1-F6EECF244321}">
                <p14:modId xmlns:p14="http://schemas.microsoft.com/office/powerpoint/2010/main" val="3275131317"/>
              </p:ext>
            </p:extLst>
          </p:nvPr>
        </p:nvGraphicFramePr>
        <p:xfrm>
          <a:off x="982662" y="2749416"/>
          <a:ext cx="10658477" cy="2915596"/>
        </p:xfrm>
        <a:graphic>
          <a:graphicData uri="http://schemas.openxmlformats.org/drawingml/2006/table">
            <a:tbl>
              <a:tblPr firstRow="1" bandRow="1">
                <a:tableStyleId>{72833802-FEF1-4C79-8D5D-14CF1EAF98D9}</a:tableStyleId>
              </a:tblPr>
              <a:tblGrid>
                <a:gridCol w="1541838">
                  <a:extLst>
                    <a:ext uri="{9D8B030D-6E8A-4147-A177-3AD203B41FA5}">
                      <a16:colId xmlns:a16="http://schemas.microsoft.com/office/drawing/2014/main" val="4086644008"/>
                    </a:ext>
                  </a:extLst>
                </a:gridCol>
                <a:gridCol w="1960181">
                  <a:extLst>
                    <a:ext uri="{9D8B030D-6E8A-4147-A177-3AD203B41FA5}">
                      <a16:colId xmlns:a16="http://schemas.microsoft.com/office/drawing/2014/main" val="524063462"/>
                    </a:ext>
                  </a:extLst>
                </a:gridCol>
                <a:gridCol w="1960181">
                  <a:extLst>
                    <a:ext uri="{9D8B030D-6E8A-4147-A177-3AD203B41FA5}">
                      <a16:colId xmlns:a16="http://schemas.microsoft.com/office/drawing/2014/main" val="1915716012"/>
                    </a:ext>
                  </a:extLst>
                </a:gridCol>
                <a:gridCol w="2686615">
                  <a:extLst>
                    <a:ext uri="{9D8B030D-6E8A-4147-A177-3AD203B41FA5}">
                      <a16:colId xmlns:a16="http://schemas.microsoft.com/office/drawing/2014/main" val="785127300"/>
                    </a:ext>
                  </a:extLst>
                </a:gridCol>
                <a:gridCol w="2509662">
                  <a:extLst>
                    <a:ext uri="{9D8B030D-6E8A-4147-A177-3AD203B41FA5}">
                      <a16:colId xmlns:a16="http://schemas.microsoft.com/office/drawing/2014/main" val="3731240596"/>
                    </a:ext>
                  </a:extLst>
                </a:gridCol>
              </a:tblGrid>
              <a:tr h="474133">
                <a:tc>
                  <a:txBody>
                    <a:bodyPr/>
                    <a:lstStyle/>
                    <a:p>
                      <a:endParaRPr lang="en-AU" sz="2400"/>
                    </a:p>
                  </a:txBody>
                  <a:tcPr>
                    <a:lnL w="12700" cap="flat" cmpd="sng" algn="ctr">
                      <a:no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pPr algn="ctr"/>
                      <a:r>
                        <a:rPr lang="en-AU" sz="2400"/>
                        <a:t>Descriptive</a:t>
                      </a: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pPr algn="ctr"/>
                      <a:r>
                        <a:rPr lang="en-AU" sz="2400"/>
                        <a:t>Correlational</a:t>
                      </a: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pPr algn="ctr"/>
                      <a:r>
                        <a:rPr lang="en-AU" sz="2400" dirty="0"/>
                        <a:t>Experimental, </a:t>
                      </a:r>
                      <a:br>
                        <a:rPr lang="en-AU" sz="2400" dirty="0"/>
                      </a:br>
                      <a:r>
                        <a:rPr lang="en-AU" sz="2400" dirty="0"/>
                        <a:t>quasi-experimental</a:t>
                      </a: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2400"/>
                        <a:t>Case studies, ethnographies</a:t>
                      </a: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893982918"/>
                  </a:ext>
                </a:extLst>
              </a:tr>
              <a:tr h="1046318">
                <a:tc>
                  <a:txBody>
                    <a:bodyPr/>
                    <a:lstStyle/>
                    <a:p>
                      <a:pPr algn="ctr"/>
                      <a:r>
                        <a:rPr lang="en-AU" sz="2400" b="1" dirty="0"/>
                        <a:t>Process</a:t>
                      </a: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en-AU" sz="240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en-AU" sz="240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en-AU" sz="240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en-AU" sz="240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2544369767"/>
                  </a:ext>
                </a:extLst>
              </a:tr>
              <a:tr h="1046318">
                <a:tc>
                  <a:txBody>
                    <a:bodyPr/>
                    <a:lstStyle/>
                    <a:p>
                      <a:pPr algn="ctr"/>
                      <a:r>
                        <a:rPr lang="en-AU" sz="2400" b="1" dirty="0"/>
                        <a:t>Issues</a:t>
                      </a: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en-AU" sz="24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en-AU" sz="240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en-AU" sz="240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en-AU" sz="24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3096775901"/>
                  </a:ext>
                </a:extLst>
              </a:tr>
            </a:tbl>
          </a:graphicData>
        </a:graphic>
      </p:graphicFrame>
      <p:pic>
        <p:nvPicPr>
          <p:cNvPr id="4" name="Recorded Sound">
            <a:hlinkClick r:id="" action="ppaction://media"/>
            <a:extLst>
              <a:ext uri="{FF2B5EF4-FFF2-40B4-BE49-F238E27FC236}">
                <a16:creationId xmlns:a16="http://schemas.microsoft.com/office/drawing/2014/main" id="{EE880493-0D1F-4170-A5CD-0B56D830DDD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88000" y="648000"/>
            <a:ext cx="406400" cy="406400"/>
          </a:xfrm>
          <a:prstGeom prst="rect">
            <a:avLst/>
          </a:prstGeom>
        </p:spPr>
      </p:pic>
    </p:spTree>
    <p:extLst>
      <p:ext uri="{BB962C8B-B14F-4D97-AF65-F5344CB8AC3E}">
        <p14:creationId xmlns:p14="http://schemas.microsoft.com/office/powerpoint/2010/main" val="3162396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23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EA98-E6FC-40EB-8640-B32A02FF10F9}"/>
              </a:ext>
            </a:extLst>
          </p:cNvPr>
          <p:cNvSpPr>
            <a:spLocks noGrp="1"/>
          </p:cNvSpPr>
          <p:nvPr>
            <p:ph type="title"/>
          </p:nvPr>
        </p:nvSpPr>
        <p:spPr>
          <a:xfrm>
            <a:off x="865908" y="836530"/>
            <a:ext cx="10515600" cy="669865"/>
          </a:xfrm>
        </p:spPr>
        <p:txBody>
          <a:bodyPr/>
          <a:lstStyle/>
          <a:p>
            <a:r>
              <a:rPr lang="en-AU" dirty="0"/>
              <a:t>Choosing a research design</a:t>
            </a:r>
          </a:p>
        </p:txBody>
      </p:sp>
      <p:sp>
        <p:nvSpPr>
          <p:cNvPr id="4" name="TextBox 3">
            <a:extLst>
              <a:ext uri="{FF2B5EF4-FFF2-40B4-BE49-F238E27FC236}">
                <a16:creationId xmlns:a16="http://schemas.microsoft.com/office/drawing/2014/main" id="{CCB5A65F-8A3B-485E-A5DE-D6136BBD6901}"/>
              </a:ext>
            </a:extLst>
          </p:cNvPr>
          <p:cNvSpPr txBox="1"/>
          <p:nvPr/>
        </p:nvSpPr>
        <p:spPr>
          <a:xfrm>
            <a:off x="2428875" y="5876409"/>
            <a:ext cx="7332662" cy="400110"/>
          </a:xfrm>
          <a:prstGeom prst="rect">
            <a:avLst/>
          </a:prstGeom>
          <a:noFill/>
        </p:spPr>
        <p:txBody>
          <a:bodyPr wrap="square" rtlCol="0">
            <a:spAutoFit/>
          </a:bodyPr>
          <a:lstStyle/>
          <a:p>
            <a:r>
              <a:rPr lang="en-US" sz="1000" b="1">
                <a:solidFill>
                  <a:srgbClr val="7F7F7F"/>
                </a:solidFill>
              </a:rPr>
              <a:t>When finished viewing this video, please return to your slideshow lesson.</a:t>
            </a:r>
          </a:p>
          <a:p>
            <a:r>
              <a:rPr lang="en-US" sz="1000" b="1">
                <a:solidFill>
                  <a:srgbClr val="7F7F7F"/>
                </a:solidFill>
              </a:rPr>
              <a:t>Watch </a:t>
            </a:r>
            <a:r>
              <a:rPr lang="en-US" sz="1000" b="1">
                <a:solidFill>
                  <a:srgbClr val="7F7F7F"/>
                </a:solidFill>
                <a:hlinkClick r:id="rId4"/>
              </a:rPr>
              <a:t>Research Design: Choosing a Type of Research Design</a:t>
            </a:r>
            <a:r>
              <a:rPr lang="en-US" sz="1000" b="1">
                <a:solidFill>
                  <a:srgbClr val="7F7F7F"/>
                </a:solidFill>
              </a:rPr>
              <a:t> on YouTube (</a:t>
            </a:r>
            <a:r>
              <a:rPr lang="en-US" sz="1000" b="1" err="1">
                <a:solidFill>
                  <a:srgbClr val="7F7F7F"/>
                </a:solidFill>
              </a:rPr>
              <a:t>Scribbr</a:t>
            </a:r>
            <a:r>
              <a:rPr lang="en-US" sz="1000" b="1">
                <a:solidFill>
                  <a:srgbClr val="7F7F7F"/>
                </a:solidFill>
              </a:rPr>
              <a:t>, 2021, 00:00-4:47)</a:t>
            </a:r>
          </a:p>
        </p:txBody>
      </p:sp>
      <p:pic>
        <p:nvPicPr>
          <p:cNvPr id="6" name="Picture 5">
            <a:hlinkClick r:id="rId4"/>
            <a:extLst>
              <a:ext uri="{FF2B5EF4-FFF2-40B4-BE49-F238E27FC236}">
                <a16:creationId xmlns:a16="http://schemas.microsoft.com/office/drawing/2014/main" id="{02E51FCC-D7F5-4C0A-BBE1-167332C5DADF}"/>
              </a:ext>
            </a:extLst>
          </p:cNvPr>
          <p:cNvPicPr>
            <a:picLocks noChangeAspect="1"/>
          </p:cNvPicPr>
          <p:nvPr/>
        </p:nvPicPr>
        <p:blipFill>
          <a:blip r:embed="rId5"/>
          <a:stretch>
            <a:fillRect/>
          </a:stretch>
        </p:blipFill>
        <p:spPr>
          <a:xfrm>
            <a:off x="2428875" y="1787285"/>
            <a:ext cx="6972155" cy="4147424"/>
          </a:xfrm>
          <a:prstGeom prst="rect">
            <a:avLst/>
          </a:prstGeom>
        </p:spPr>
      </p:pic>
      <p:pic>
        <p:nvPicPr>
          <p:cNvPr id="9" name="Recorded Sound">
            <a:hlinkClick r:id="" action="ppaction://media"/>
            <a:extLst>
              <a:ext uri="{FF2B5EF4-FFF2-40B4-BE49-F238E27FC236}">
                <a16:creationId xmlns:a16="http://schemas.microsoft.com/office/drawing/2014/main" id="{36C4E969-3F5C-6044-3E16-91C282AE5B6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088000" y="648000"/>
            <a:ext cx="406400" cy="406400"/>
          </a:xfrm>
          <a:prstGeom prst="rect">
            <a:avLst/>
          </a:prstGeom>
        </p:spPr>
      </p:pic>
    </p:spTree>
    <p:extLst>
      <p:ext uri="{BB962C8B-B14F-4D97-AF65-F5344CB8AC3E}">
        <p14:creationId xmlns:p14="http://schemas.microsoft.com/office/powerpoint/2010/main" val="1475337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389"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9"/>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E01F8C-6BA3-44B3-817C-771159158B3F}"/>
              </a:ext>
            </a:extLst>
          </p:cNvPr>
          <p:cNvSpPr>
            <a:spLocks noGrp="1"/>
          </p:cNvSpPr>
          <p:nvPr>
            <p:ph type="title"/>
          </p:nvPr>
        </p:nvSpPr>
        <p:spPr>
          <a:xfrm>
            <a:off x="875144" y="836531"/>
            <a:ext cx="10515600" cy="659978"/>
          </a:xfrm>
        </p:spPr>
        <p:txBody>
          <a:bodyPr/>
          <a:lstStyle/>
          <a:p>
            <a:r>
              <a:rPr lang="en-AU" dirty="0"/>
              <a:t>Choosing a research design</a:t>
            </a:r>
          </a:p>
        </p:txBody>
      </p:sp>
      <p:graphicFrame>
        <p:nvGraphicFramePr>
          <p:cNvPr id="3" name="Table 3">
            <a:extLst>
              <a:ext uri="{FF2B5EF4-FFF2-40B4-BE49-F238E27FC236}">
                <a16:creationId xmlns:a16="http://schemas.microsoft.com/office/drawing/2014/main" id="{94C27057-002E-42E5-99F8-ED0011837975}"/>
              </a:ext>
            </a:extLst>
          </p:cNvPr>
          <p:cNvGraphicFramePr>
            <a:graphicFrameLocks noGrp="1"/>
          </p:cNvGraphicFramePr>
          <p:nvPr>
            <p:extLst>
              <p:ext uri="{D42A27DB-BD31-4B8C-83A1-F6EECF244321}">
                <p14:modId xmlns:p14="http://schemas.microsoft.com/office/powerpoint/2010/main" val="3130311159"/>
              </p:ext>
            </p:extLst>
          </p:nvPr>
        </p:nvGraphicFramePr>
        <p:xfrm>
          <a:off x="978800" y="1686641"/>
          <a:ext cx="10662337" cy="4023360"/>
        </p:xfrm>
        <a:graphic>
          <a:graphicData uri="http://schemas.openxmlformats.org/drawingml/2006/table">
            <a:tbl>
              <a:tblPr firstRow="1" bandRow="1">
                <a:tableStyleId>{72833802-FEF1-4C79-8D5D-14CF1EAF98D9}</a:tableStyleId>
              </a:tblPr>
              <a:tblGrid>
                <a:gridCol w="1403454">
                  <a:extLst>
                    <a:ext uri="{9D8B030D-6E8A-4147-A177-3AD203B41FA5}">
                      <a16:colId xmlns:a16="http://schemas.microsoft.com/office/drawing/2014/main" val="4086644008"/>
                    </a:ext>
                  </a:extLst>
                </a:gridCol>
                <a:gridCol w="1877792">
                  <a:extLst>
                    <a:ext uri="{9D8B030D-6E8A-4147-A177-3AD203B41FA5}">
                      <a16:colId xmlns:a16="http://schemas.microsoft.com/office/drawing/2014/main" val="524063462"/>
                    </a:ext>
                  </a:extLst>
                </a:gridCol>
                <a:gridCol w="1959945">
                  <a:extLst>
                    <a:ext uri="{9D8B030D-6E8A-4147-A177-3AD203B41FA5}">
                      <a16:colId xmlns:a16="http://schemas.microsoft.com/office/drawing/2014/main" val="1915716012"/>
                    </a:ext>
                  </a:extLst>
                </a:gridCol>
                <a:gridCol w="2910576">
                  <a:extLst>
                    <a:ext uri="{9D8B030D-6E8A-4147-A177-3AD203B41FA5}">
                      <a16:colId xmlns:a16="http://schemas.microsoft.com/office/drawing/2014/main" val="785127300"/>
                    </a:ext>
                  </a:extLst>
                </a:gridCol>
                <a:gridCol w="2510570">
                  <a:extLst>
                    <a:ext uri="{9D8B030D-6E8A-4147-A177-3AD203B41FA5}">
                      <a16:colId xmlns:a16="http://schemas.microsoft.com/office/drawing/2014/main" val="3731240596"/>
                    </a:ext>
                  </a:extLst>
                </a:gridCol>
              </a:tblGrid>
              <a:tr h="474133">
                <a:tc>
                  <a:txBody>
                    <a:bodyPr/>
                    <a:lstStyle/>
                    <a:p>
                      <a:endParaRPr lang="en-AU" sz="2400" dirty="0"/>
                    </a:p>
                  </a:txBody>
                  <a:tcPr>
                    <a:lnL w="12700" cap="flat" cmpd="sng" algn="ctr">
                      <a:no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pPr algn="ctr"/>
                      <a:r>
                        <a:rPr lang="en-AU" sz="2400"/>
                        <a:t>Descriptive</a:t>
                      </a: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pPr algn="ctr"/>
                      <a:r>
                        <a:rPr lang="en-AU" sz="2400"/>
                        <a:t>Correlational</a:t>
                      </a: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pPr algn="ctr"/>
                      <a:r>
                        <a:rPr lang="en-AU" sz="2400"/>
                        <a:t>Experimental, </a:t>
                      </a:r>
                      <a:br>
                        <a:rPr lang="en-AU" sz="2400"/>
                      </a:br>
                      <a:r>
                        <a:rPr lang="en-AU" sz="2400"/>
                        <a:t>quasi-experimental</a:t>
                      </a: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2400"/>
                        <a:t>Case studies, ethnographies</a:t>
                      </a: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893982918"/>
                  </a:ext>
                </a:extLst>
              </a:tr>
              <a:tr h="1046318">
                <a:tc>
                  <a:txBody>
                    <a:bodyPr/>
                    <a:lstStyle/>
                    <a:p>
                      <a:pPr algn="ctr"/>
                      <a:r>
                        <a:rPr lang="en-AU" sz="2400" b="1"/>
                        <a:t>Process</a:t>
                      </a: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r>
                        <a:rPr lang="en-AU" sz="2200" dirty="0"/>
                        <a:t>Measure variables systemically, real-world data.</a:t>
                      </a: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r>
                        <a:rPr lang="en-AU" sz="2200"/>
                        <a:t>Measure variables, look for patterns in real-world data. </a:t>
                      </a: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r>
                        <a:rPr lang="en-AU" sz="2200" dirty="0"/>
                        <a:t>Strongest test of cause-and-effect, random assignment (experiment) or existing groups (quasi-experiment).</a:t>
                      </a: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r>
                        <a:rPr lang="en-AU" sz="2200"/>
                        <a:t>Study particular groups/individuals, identifying rich data. Can immerse </a:t>
                      </a:r>
                      <a:r>
                        <a:rPr lang="en-AU" sz="2200" i="1"/>
                        <a:t>into </a:t>
                      </a:r>
                      <a:r>
                        <a:rPr lang="en-AU" sz="2200"/>
                        <a:t>the groups. </a:t>
                      </a: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2544369767"/>
                  </a:ext>
                </a:extLst>
              </a:tr>
              <a:tr h="1046318">
                <a:tc>
                  <a:txBody>
                    <a:bodyPr/>
                    <a:lstStyle/>
                    <a:p>
                      <a:pPr algn="ctr"/>
                      <a:r>
                        <a:rPr lang="en-AU" sz="2400" b="1"/>
                        <a:t>Issues</a:t>
                      </a: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r>
                        <a:rPr lang="en-AU" sz="2200"/>
                        <a:t>Can’t really see relationships. </a:t>
                      </a: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r>
                        <a:rPr lang="en-AU" sz="2200"/>
                        <a:t>Affected by other variables.</a:t>
                      </a: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r>
                        <a:rPr lang="en-AU" sz="2200"/>
                        <a:t>Expensive, time consuming, not really ‘real-world’ data. </a:t>
                      </a: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r>
                        <a:rPr lang="en-AU" sz="2200" dirty="0"/>
                        <a:t>Potential issues with experimenter variables. </a:t>
                      </a: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3096775901"/>
                  </a:ext>
                </a:extLst>
              </a:tr>
            </a:tbl>
          </a:graphicData>
        </a:graphic>
      </p:graphicFrame>
      <p:pic>
        <p:nvPicPr>
          <p:cNvPr id="4" name="Recorded Sound">
            <a:hlinkClick r:id="" action="ppaction://media"/>
            <a:extLst>
              <a:ext uri="{FF2B5EF4-FFF2-40B4-BE49-F238E27FC236}">
                <a16:creationId xmlns:a16="http://schemas.microsoft.com/office/drawing/2014/main" id="{2350AB50-5F35-4E58-ADD5-149E220D623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88000" y="648000"/>
            <a:ext cx="406400" cy="406400"/>
          </a:xfrm>
          <a:prstGeom prst="rect">
            <a:avLst/>
          </a:prstGeom>
        </p:spPr>
      </p:pic>
    </p:spTree>
    <p:extLst>
      <p:ext uri="{BB962C8B-B14F-4D97-AF65-F5344CB8AC3E}">
        <p14:creationId xmlns:p14="http://schemas.microsoft.com/office/powerpoint/2010/main" val="1657102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184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7350FD-1BF2-4983-8429-CDF09EE345A8}"/>
              </a:ext>
            </a:extLst>
          </p:cNvPr>
          <p:cNvSpPr>
            <a:spLocks noGrp="1"/>
          </p:cNvSpPr>
          <p:nvPr>
            <p:ph type="title"/>
          </p:nvPr>
        </p:nvSpPr>
        <p:spPr>
          <a:xfrm>
            <a:off x="847436" y="845767"/>
            <a:ext cx="10515600" cy="659978"/>
          </a:xfrm>
        </p:spPr>
        <p:txBody>
          <a:bodyPr/>
          <a:lstStyle/>
          <a:p>
            <a:r>
              <a:rPr lang="en-AU" dirty="0"/>
              <a:t>Preparing to conduct research</a:t>
            </a:r>
          </a:p>
        </p:txBody>
      </p:sp>
      <p:sp>
        <p:nvSpPr>
          <p:cNvPr id="3" name="Content Placeholder 2">
            <a:extLst>
              <a:ext uri="{FF2B5EF4-FFF2-40B4-BE49-F238E27FC236}">
                <a16:creationId xmlns:a16="http://schemas.microsoft.com/office/drawing/2014/main" id="{058EC2FE-418D-4369-BA43-D5F952D21612}"/>
              </a:ext>
            </a:extLst>
          </p:cNvPr>
          <p:cNvSpPr>
            <a:spLocks noGrp="1"/>
          </p:cNvSpPr>
          <p:nvPr>
            <p:ph idx="1"/>
          </p:nvPr>
        </p:nvSpPr>
        <p:spPr>
          <a:xfrm>
            <a:off x="865908" y="1723291"/>
            <a:ext cx="10515600" cy="4141931"/>
          </a:xfrm>
        </p:spPr>
        <p:txBody>
          <a:bodyPr>
            <a:normAutofit/>
          </a:bodyPr>
          <a:lstStyle/>
          <a:p>
            <a:pPr>
              <a:lnSpc>
                <a:spcPct val="100000"/>
              </a:lnSpc>
            </a:pPr>
            <a:r>
              <a:rPr lang="en-AU" dirty="0"/>
              <a:t>When the type of design you will use has been determined, identify </a:t>
            </a:r>
            <a:r>
              <a:rPr lang="en-AU" b="1" dirty="0"/>
              <a:t>how </a:t>
            </a:r>
            <a:r>
              <a:rPr lang="en-AU" dirty="0"/>
              <a:t>data will be collected. </a:t>
            </a:r>
          </a:p>
          <a:p>
            <a:pPr>
              <a:lnSpc>
                <a:spcPct val="100000"/>
              </a:lnSpc>
            </a:pPr>
            <a:r>
              <a:rPr lang="en-AU" dirty="0"/>
              <a:t>You could: </a:t>
            </a:r>
          </a:p>
          <a:p>
            <a:pPr marL="457200" indent="-457200">
              <a:lnSpc>
                <a:spcPct val="100000"/>
              </a:lnSpc>
              <a:buFont typeface="Arial" panose="020B0604020202020204" pitchFamily="34" charset="0"/>
              <a:buChar char="•"/>
            </a:pPr>
            <a:r>
              <a:rPr lang="en-AU" dirty="0"/>
              <a:t>measure and compare data from observations using statistical analyses</a:t>
            </a:r>
          </a:p>
          <a:p>
            <a:pPr marL="457200" indent="-457200">
              <a:lnSpc>
                <a:spcPct val="100000"/>
              </a:lnSpc>
              <a:buFont typeface="Arial" panose="020B0604020202020204" pitchFamily="34" charset="0"/>
              <a:buChar char="•"/>
            </a:pPr>
            <a:r>
              <a:rPr lang="en-AU" dirty="0"/>
              <a:t>design a survey, questionnaire, or series of questions for interviews or focus groups</a:t>
            </a:r>
          </a:p>
          <a:p>
            <a:pPr marL="457200" indent="-457200">
              <a:lnSpc>
                <a:spcPct val="100000"/>
              </a:lnSpc>
              <a:buFont typeface="Arial" panose="020B0604020202020204" pitchFamily="34" charset="0"/>
              <a:buChar char="•"/>
            </a:pPr>
            <a:r>
              <a:rPr lang="en-AU" dirty="0"/>
              <a:t>take detailed notes and analyse them for patterns and trends. </a:t>
            </a:r>
          </a:p>
        </p:txBody>
      </p:sp>
      <p:pic>
        <p:nvPicPr>
          <p:cNvPr id="4" name="Recorded Sound">
            <a:hlinkClick r:id="" action="ppaction://media"/>
            <a:extLst>
              <a:ext uri="{FF2B5EF4-FFF2-40B4-BE49-F238E27FC236}">
                <a16:creationId xmlns:a16="http://schemas.microsoft.com/office/drawing/2014/main" id="{49ADB942-A7B0-48B8-B729-0C81335EBD7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88000" y="648000"/>
            <a:ext cx="406400" cy="406400"/>
          </a:xfrm>
          <a:prstGeom prst="rect">
            <a:avLst/>
          </a:prstGeom>
        </p:spPr>
      </p:pic>
    </p:spTree>
    <p:extLst>
      <p:ext uri="{BB962C8B-B14F-4D97-AF65-F5344CB8AC3E}">
        <p14:creationId xmlns:p14="http://schemas.microsoft.com/office/powerpoint/2010/main" val="3901908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66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B9D1D2-366A-4D61-BD57-865E14B42642}"/>
              </a:ext>
            </a:extLst>
          </p:cNvPr>
          <p:cNvSpPr>
            <a:spLocks noGrp="1"/>
          </p:cNvSpPr>
          <p:nvPr>
            <p:ph type="title"/>
          </p:nvPr>
        </p:nvSpPr>
        <p:spPr>
          <a:xfrm>
            <a:off x="847436" y="855003"/>
            <a:ext cx="10515600" cy="659978"/>
          </a:xfrm>
        </p:spPr>
        <p:txBody>
          <a:bodyPr/>
          <a:lstStyle/>
          <a:p>
            <a:r>
              <a:rPr lang="en-AU" dirty="0"/>
              <a:t>Materials, method and safety considerations</a:t>
            </a:r>
          </a:p>
        </p:txBody>
      </p:sp>
      <p:sp>
        <p:nvSpPr>
          <p:cNvPr id="3" name="Content Placeholder 2">
            <a:extLst>
              <a:ext uri="{FF2B5EF4-FFF2-40B4-BE49-F238E27FC236}">
                <a16:creationId xmlns:a16="http://schemas.microsoft.com/office/drawing/2014/main" id="{E1855853-EF15-4DB3-AC9D-9039551E0A35}"/>
              </a:ext>
            </a:extLst>
          </p:cNvPr>
          <p:cNvSpPr>
            <a:spLocks noGrp="1"/>
          </p:cNvSpPr>
          <p:nvPr>
            <p:ph idx="1"/>
          </p:nvPr>
        </p:nvSpPr>
        <p:spPr>
          <a:xfrm>
            <a:off x="875144" y="1723291"/>
            <a:ext cx="10515600" cy="4141931"/>
          </a:xfrm>
        </p:spPr>
        <p:txBody>
          <a:bodyPr/>
          <a:lstStyle/>
          <a:p>
            <a:pPr>
              <a:lnSpc>
                <a:spcPct val="100000"/>
              </a:lnSpc>
            </a:pPr>
            <a:r>
              <a:rPr lang="en-AU" dirty="0"/>
              <a:t>There are many practices you may have explored in science classes for testing a hypothesis. These include: </a:t>
            </a:r>
          </a:p>
          <a:p>
            <a:pPr marL="457200" indent="-457200">
              <a:lnSpc>
                <a:spcPct val="100000"/>
              </a:lnSpc>
              <a:buFont typeface="Arial" panose="020B0604020202020204" pitchFamily="34" charset="0"/>
              <a:buChar char="•"/>
            </a:pPr>
            <a:r>
              <a:rPr lang="en-AU" dirty="0"/>
              <a:t>requesting materials needed</a:t>
            </a:r>
          </a:p>
          <a:p>
            <a:pPr marL="457200" indent="-457200">
              <a:lnSpc>
                <a:spcPct val="100000"/>
              </a:lnSpc>
              <a:buFont typeface="Arial" panose="020B0604020202020204" pitchFamily="34" charset="0"/>
              <a:buChar char="•"/>
            </a:pPr>
            <a:r>
              <a:rPr lang="en-AU" dirty="0"/>
              <a:t>writing a detailed step-by-step method </a:t>
            </a:r>
          </a:p>
          <a:p>
            <a:pPr marL="457200" indent="-457200">
              <a:lnSpc>
                <a:spcPct val="100000"/>
              </a:lnSpc>
              <a:buFont typeface="Arial" panose="020B0604020202020204" pitchFamily="34" charset="0"/>
              <a:buChar char="•"/>
            </a:pPr>
            <a:r>
              <a:rPr lang="en-AU" dirty="0"/>
              <a:t>considering safety measures for lab </a:t>
            </a:r>
            <a:r>
              <a:rPr lang="en-AU" i="1" dirty="0"/>
              <a:t>and </a:t>
            </a:r>
            <a:r>
              <a:rPr lang="en-AU" dirty="0"/>
              <a:t>field work</a:t>
            </a:r>
          </a:p>
          <a:p>
            <a:pPr marL="457200" indent="-457200">
              <a:lnSpc>
                <a:spcPct val="100000"/>
              </a:lnSpc>
              <a:buFont typeface="Arial" panose="020B0604020202020204" pitchFamily="34" charset="0"/>
              <a:buChar char="•"/>
            </a:pPr>
            <a:r>
              <a:rPr lang="en-AU" dirty="0"/>
              <a:t>identifying random and systemic errors in measurement. </a:t>
            </a:r>
          </a:p>
          <a:p>
            <a:pPr>
              <a:lnSpc>
                <a:spcPct val="100000"/>
              </a:lnSpc>
            </a:pPr>
            <a:r>
              <a:rPr lang="en-AU" dirty="0"/>
              <a:t>When conducting research, it is critical that </a:t>
            </a:r>
            <a:r>
              <a:rPr lang="en-AU" b="1" dirty="0">
                <a:solidFill>
                  <a:schemeClr val="accent2"/>
                </a:solidFill>
              </a:rPr>
              <a:t>ethical standards for research </a:t>
            </a:r>
            <a:r>
              <a:rPr lang="en-AU" dirty="0"/>
              <a:t>are understood. </a:t>
            </a:r>
          </a:p>
        </p:txBody>
      </p:sp>
      <p:pic>
        <p:nvPicPr>
          <p:cNvPr id="4" name="Recorded Sound">
            <a:hlinkClick r:id="" action="ppaction://media"/>
            <a:extLst>
              <a:ext uri="{FF2B5EF4-FFF2-40B4-BE49-F238E27FC236}">
                <a16:creationId xmlns:a16="http://schemas.microsoft.com/office/drawing/2014/main" id="{4FB4B288-7653-4ACC-A97F-6CF85C942D8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088000" y="648000"/>
            <a:ext cx="406400" cy="406400"/>
          </a:xfrm>
          <a:prstGeom prst="rect">
            <a:avLst/>
          </a:prstGeom>
        </p:spPr>
      </p:pic>
    </p:spTree>
    <p:extLst>
      <p:ext uri="{BB962C8B-B14F-4D97-AF65-F5344CB8AC3E}">
        <p14:creationId xmlns:p14="http://schemas.microsoft.com/office/powerpoint/2010/main" val="3251501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47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B9D1D2-366A-4D61-BD57-865E14B42642}"/>
              </a:ext>
            </a:extLst>
          </p:cNvPr>
          <p:cNvSpPr>
            <a:spLocks noGrp="1"/>
          </p:cNvSpPr>
          <p:nvPr>
            <p:ph type="title"/>
          </p:nvPr>
        </p:nvSpPr>
        <p:spPr>
          <a:xfrm>
            <a:off x="847436" y="855003"/>
            <a:ext cx="10515600" cy="659978"/>
          </a:xfrm>
        </p:spPr>
        <p:txBody>
          <a:bodyPr/>
          <a:lstStyle/>
          <a:p>
            <a:r>
              <a:rPr lang="en-AU" dirty="0"/>
              <a:t>Ethical standards in research</a:t>
            </a:r>
          </a:p>
        </p:txBody>
      </p:sp>
      <p:sp>
        <p:nvSpPr>
          <p:cNvPr id="3" name="Content Placeholder 2">
            <a:extLst>
              <a:ext uri="{FF2B5EF4-FFF2-40B4-BE49-F238E27FC236}">
                <a16:creationId xmlns:a16="http://schemas.microsoft.com/office/drawing/2014/main" id="{E1855853-EF15-4DB3-AC9D-9039551E0A35}"/>
              </a:ext>
            </a:extLst>
          </p:cNvPr>
          <p:cNvSpPr>
            <a:spLocks noGrp="1"/>
          </p:cNvSpPr>
          <p:nvPr>
            <p:ph idx="1"/>
          </p:nvPr>
        </p:nvSpPr>
        <p:spPr>
          <a:xfrm>
            <a:off x="865908" y="1723291"/>
            <a:ext cx="10515600" cy="4141931"/>
          </a:xfrm>
        </p:spPr>
        <p:txBody>
          <a:bodyPr>
            <a:normAutofit/>
          </a:bodyPr>
          <a:lstStyle/>
          <a:p>
            <a:pPr>
              <a:lnSpc>
                <a:spcPct val="100000"/>
              </a:lnSpc>
            </a:pPr>
            <a:r>
              <a:rPr lang="en-AU" dirty="0"/>
              <a:t>Many different fields of science have their own ethical standards, and all reputable scientific organisations will have codes of conduct. </a:t>
            </a:r>
          </a:p>
          <a:p>
            <a:pPr>
              <a:lnSpc>
                <a:spcPct val="100000"/>
              </a:lnSpc>
            </a:pPr>
            <a:r>
              <a:rPr lang="en-AU" dirty="0"/>
              <a:t>In science, ethical standards are the standards by which scientists ensure their research and behaviour align to the morals and values of the community they serve. </a:t>
            </a:r>
          </a:p>
          <a:p>
            <a:pPr>
              <a:lnSpc>
                <a:spcPct val="100000"/>
              </a:lnSpc>
            </a:pPr>
            <a:r>
              <a:rPr lang="en-AU" dirty="0"/>
              <a:t>The Hippocratic Oath is an ethical code developed for doctors. In Australia it is covered by codes of conduct and legislation. </a:t>
            </a:r>
          </a:p>
          <a:p>
            <a:pPr>
              <a:lnSpc>
                <a:spcPct val="100000"/>
              </a:lnSpc>
            </a:pPr>
            <a:r>
              <a:rPr lang="en-AU" dirty="0"/>
              <a:t>Make notes: what values do we hold dear in our society? </a:t>
            </a:r>
          </a:p>
        </p:txBody>
      </p:sp>
      <p:pic>
        <p:nvPicPr>
          <p:cNvPr id="4" name="Recorded Sound">
            <a:hlinkClick r:id="" action="ppaction://media"/>
            <a:extLst>
              <a:ext uri="{FF2B5EF4-FFF2-40B4-BE49-F238E27FC236}">
                <a16:creationId xmlns:a16="http://schemas.microsoft.com/office/drawing/2014/main" id="{2C64CC1A-A3AC-4E55-B4AC-EEAE479444E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088000" y="648000"/>
            <a:ext cx="406400" cy="406400"/>
          </a:xfrm>
          <a:prstGeom prst="rect">
            <a:avLst/>
          </a:prstGeom>
        </p:spPr>
      </p:pic>
    </p:spTree>
    <p:extLst>
      <p:ext uri="{BB962C8B-B14F-4D97-AF65-F5344CB8AC3E}">
        <p14:creationId xmlns:p14="http://schemas.microsoft.com/office/powerpoint/2010/main" val="3565309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43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B9D1D2-366A-4D61-BD57-865E14B42642}"/>
              </a:ext>
            </a:extLst>
          </p:cNvPr>
          <p:cNvSpPr>
            <a:spLocks noGrp="1"/>
          </p:cNvSpPr>
          <p:nvPr>
            <p:ph type="title"/>
          </p:nvPr>
        </p:nvSpPr>
        <p:spPr>
          <a:xfrm>
            <a:off x="847437" y="836531"/>
            <a:ext cx="10515600" cy="659978"/>
          </a:xfrm>
        </p:spPr>
        <p:txBody>
          <a:bodyPr/>
          <a:lstStyle/>
          <a:p>
            <a:r>
              <a:rPr lang="en-AU" dirty="0"/>
              <a:t>Ethical standards in research</a:t>
            </a:r>
          </a:p>
        </p:txBody>
      </p:sp>
      <p:sp>
        <p:nvSpPr>
          <p:cNvPr id="3" name="Content Placeholder 2">
            <a:extLst>
              <a:ext uri="{FF2B5EF4-FFF2-40B4-BE49-F238E27FC236}">
                <a16:creationId xmlns:a16="http://schemas.microsoft.com/office/drawing/2014/main" id="{E1855853-EF15-4DB3-AC9D-9039551E0A35}"/>
              </a:ext>
            </a:extLst>
          </p:cNvPr>
          <p:cNvSpPr>
            <a:spLocks noGrp="1"/>
          </p:cNvSpPr>
          <p:nvPr>
            <p:ph idx="1"/>
          </p:nvPr>
        </p:nvSpPr>
        <p:spPr>
          <a:xfrm>
            <a:off x="856672" y="1723291"/>
            <a:ext cx="10515600" cy="4141931"/>
          </a:xfrm>
        </p:spPr>
        <p:txBody>
          <a:bodyPr>
            <a:normAutofit/>
          </a:bodyPr>
          <a:lstStyle/>
          <a:p>
            <a:r>
              <a:rPr lang="en-AU" dirty="0"/>
              <a:t>What values do we hold dear in our society? </a:t>
            </a:r>
          </a:p>
          <a:p>
            <a:r>
              <a:rPr lang="en-AU" dirty="0"/>
              <a:t>The </a:t>
            </a:r>
            <a:r>
              <a:rPr lang="en-AU" dirty="0">
                <a:hlinkClick r:id="rId5"/>
              </a:rPr>
              <a:t>Australian Code for the Responsible Conduct of Research</a:t>
            </a:r>
            <a:r>
              <a:rPr lang="en-AU" dirty="0"/>
              <a:t> (National Health and Medical Research Council, 2018) articulates these broad principles: </a:t>
            </a:r>
          </a:p>
        </p:txBody>
      </p:sp>
      <p:graphicFrame>
        <p:nvGraphicFramePr>
          <p:cNvPr id="5" name="Table 5">
            <a:extLst>
              <a:ext uri="{FF2B5EF4-FFF2-40B4-BE49-F238E27FC236}">
                <a16:creationId xmlns:a16="http://schemas.microsoft.com/office/drawing/2014/main" id="{11CBA2BA-C3E7-4F6E-BB2A-41D7FB8BFBA1}"/>
              </a:ext>
            </a:extLst>
          </p:cNvPr>
          <p:cNvGraphicFramePr>
            <a:graphicFrameLocks noGrp="1"/>
          </p:cNvGraphicFramePr>
          <p:nvPr>
            <p:extLst>
              <p:ext uri="{D42A27DB-BD31-4B8C-83A1-F6EECF244321}">
                <p14:modId xmlns:p14="http://schemas.microsoft.com/office/powerpoint/2010/main" val="1823270318"/>
              </p:ext>
            </p:extLst>
          </p:nvPr>
        </p:nvGraphicFramePr>
        <p:xfrm>
          <a:off x="982662" y="3647291"/>
          <a:ext cx="10658476" cy="2150556"/>
        </p:xfrm>
        <a:graphic>
          <a:graphicData uri="http://schemas.openxmlformats.org/drawingml/2006/table">
            <a:tbl>
              <a:tblPr bandRow="1" bandCol="1">
                <a:tableStyleId>{F5AB1C69-6EDB-4FF4-983F-18BD219EF322}</a:tableStyleId>
              </a:tblPr>
              <a:tblGrid>
                <a:gridCol w="2664619">
                  <a:extLst>
                    <a:ext uri="{9D8B030D-6E8A-4147-A177-3AD203B41FA5}">
                      <a16:colId xmlns:a16="http://schemas.microsoft.com/office/drawing/2014/main" val="4236626930"/>
                    </a:ext>
                  </a:extLst>
                </a:gridCol>
                <a:gridCol w="2664619">
                  <a:extLst>
                    <a:ext uri="{9D8B030D-6E8A-4147-A177-3AD203B41FA5}">
                      <a16:colId xmlns:a16="http://schemas.microsoft.com/office/drawing/2014/main" val="4228494638"/>
                    </a:ext>
                  </a:extLst>
                </a:gridCol>
                <a:gridCol w="2664619">
                  <a:extLst>
                    <a:ext uri="{9D8B030D-6E8A-4147-A177-3AD203B41FA5}">
                      <a16:colId xmlns:a16="http://schemas.microsoft.com/office/drawing/2014/main" val="885928095"/>
                    </a:ext>
                  </a:extLst>
                </a:gridCol>
                <a:gridCol w="2664619">
                  <a:extLst>
                    <a:ext uri="{9D8B030D-6E8A-4147-A177-3AD203B41FA5}">
                      <a16:colId xmlns:a16="http://schemas.microsoft.com/office/drawing/2014/main" val="2662234090"/>
                    </a:ext>
                  </a:extLst>
                </a:gridCol>
              </a:tblGrid>
              <a:tr h="370840">
                <a:tc>
                  <a:txBody>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en-AU" sz="2700"/>
                        <a:t>Honesty</a:t>
                      </a:r>
                    </a:p>
                  </a:txBody>
                  <a:tcPr>
                    <a:lnL w="28575" cap="flat" cmpd="sng" algn="ctr">
                      <a:solidFill>
                        <a:schemeClr val="accent4"/>
                      </a:solidFill>
                      <a:prstDash val="solid"/>
                      <a:round/>
                      <a:headEnd type="none" w="med" len="med"/>
                      <a:tailEnd type="none" w="med" len="med"/>
                    </a:lnL>
                    <a:lnR w="28575" cap="flat" cmpd="sng" algn="ctr">
                      <a:solidFill>
                        <a:schemeClr val="accent4"/>
                      </a:solidFill>
                      <a:prstDash val="solid"/>
                      <a:round/>
                      <a:headEnd type="none" w="med" len="med"/>
                      <a:tailEnd type="none" w="med" len="med"/>
                    </a:lnR>
                    <a:lnT w="28575" cap="flat" cmpd="sng" algn="ctr">
                      <a:solidFill>
                        <a:schemeClr val="accent4"/>
                      </a:solidFill>
                      <a:prstDash val="solid"/>
                      <a:round/>
                      <a:headEnd type="none" w="med" len="med"/>
                      <a:tailEnd type="none" w="med" len="med"/>
                    </a:lnT>
                    <a:lnB w="28575" cap="flat" cmpd="sng" algn="ctr">
                      <a:solidFill>
                        <a:schemeClr val="accent4"/>
                      </a:solidFill>
                      <a:prstDash val="solid"/>
                      <a:round/>
                      <a:headEnd type="none" w="med" len="med"/>
                      <a:tailEnd type="none" w="med" len="med"/>
                    </a:lnB>
                    <a:solidFill>
                      <a:schemeClr val="accent2">
                        <a:lumMod val="20000"/>
                        <a:lumOff val="80000"/>
                      </a:schemeClr>
                    </a:solidFill>
                  </a:tcPr>
                </a:tc>
                <a:tc>
                  <a:txBody>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en-AU" sz="2700" dirty="0"/>
                        <a:t>Rigour</a:t>
                      </a:r>
                    </a:p>
                  </a:txBody>
                  <a:tcPr>
                    <a:lnL w="28575" cap="flat" cmpd="sng" algn="ctr">
                      <a:solidFill>
                        <a:schemeClr val="accent4"/>
                      </a:solidFill>
                      <a:prstDash val="solid"/>
                      <a:round/>
                      <a:headEnd type="none" w="med" len="med"/>
                      <a:tailEnd type="none" w="med" len="med"/>
                    </a:lnL>
                    <a:lnR w="28575" cap="flat" cmpd="sng" algn="ctr">
                      <a:solidFill>
                        <a:schemeClr val="accent4"/>
                      </a:solidFill>
                      <a:prstDash val="solid"/>
                      <a:round/>
                      <a:headEnd type="none" w="med" len="med"/>
                      <a:tailEnd type="none" w="med" len="med"/>
                    </a:lnR>
                    <a:lnT w="28575" cap="flat" cmpd="sng" algn="ctr">
                      <a:solidFill>
                        <a:schemeClr val="accent4"/>
                      </a:solidFill>
                      <a:prstDash val="solid"/>
                      <a:round/>
                      <a:headEnd type="none" w="med" len="med"/>
                      <a:tailEnd type="none" w="med" len="med"/>
                    </a:lnT>
                    <a:lnB w="28575" cap="flat" cmpd="sng" algn="ctr">
                      <a:solidFill>
                        <a:schemeClr val="accent4"/>
                      </a:solidFill>
                      <a:prstDash val="solid"/>
                      <a:round/>
                      <a:headEnd type="none" w="med" len="med"/>
                      <a:tailEnd type="none" w="med" len="med"/>
                    </a:lnB>
                    <a:solidFill>
                      <a:schemeClr val="accent2">
                        <a:lumMod val="60000"/>
                        <a:lumOff val="40000"/>
                      </a:schemeClr>
                    </a:solidFill>
                  </a:tcPr>
                </a:tc>
                <a:tc>
                  <a:txBody>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en-AU" sz="2700" dirty="0"/>
                        <a:t>Transparency</a:t>
                      </a:r>
                    </a:p>
                  </a:txBody>
                  <a:tcPr>
                    <a:lnL w="28575" cap="flat" cmpd="sng" algn="ctr">
                      <a:solidFill>
                        <a:schemeClr val="accent4"/>
                      </a:solidFill>
                      <a:prstDash val="solid"/>
                      <a:round/>
                      <a:headEnd type="none" w="med" len="med"/>
                      <a:tailEnd type="none" w="med" len="med"/>
                    </a:lnL>
                    <a:lnR w="28575" cap="flat" cmpd="sng" algn="ctr">
                      <a:solidFill>
                        <a:schemeClr val="accent4"/>
                      </a:solidFill>
                      <a:prstDash val="solid"/>
                      <a:round/>
                      <a:headEnd type="none" w="med" len="med"/>
                      <a:tailEnd type="none" w="med" len="med"/>
                    </a:lnR>
                    <a:lnT w="28575" cap="flat" cmpd="sng" algn="ctr">
                      <a:solidFill>
                        <a:schemeClr val="accent4"/>
                      </a:solidFill>
                      <a:prstDash val="solid"/>
                      <a:round/>
                      <a:headEnd type="none" w="med" len="med"/>
                      <a:tailEnd type="none" w="med" len="med"/>
                    </a:lnT>
                    <a:lnB w="28575" cap="flat" cmpd="sng" algn="ctr">
                      <a:solidFill>
                        <a:schemeClr val="accent4"/>
                      </a:solidFill>
                      <a:prstDash val="solid"/>
                      <a:round/>
                      <a:headEnd type="none" w="med" len="med"/>
                      <a:tailEnd type="none" w="med" len="med"/>
                    </a:lnB>
                    <a:solidFill>
                      <a:schemeClr val="accent2">
                        <a:lumMod val="20000"/>
                        <a:lumOff val="80000"/>
                      </a:schemeClr>
                    </a:solidFill>
                  </a:tcPr>
                </a:tc>
                <a:tc>
                  <a:txBody>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en-AU" sz="2700" dirty="0"/>
                        <a:t>Fairness</a:t>
                      </a:r>
                    </a:p>
                  </a:txBody>
                  <a:tcPr>
                    <a:lnL w="28575" cap="flat" cmpd="sng" algn="ctr">
                      <a:solidFill>
                        <a:schemeClr val="accent4"/>
                      </a:solidFill>
                      <a:prstDash val="solid"/>
                      <a:round/>
                      <a:headEnd type="none" w="med" len="med"/>
                      <a:tailEnd type="none" w="med" len="med"/>
                    </a:lnL>
                    <a:lnR w="28575" cap="flat" cmpd="sng" algn="ctr">
                      <a:solidFill>
                        <a:schemeClr val="accent4"/>
                      </a:solidFill>
                      <a:prstDash val="solid"/>
                      <a:round/>
                      <a:headEnd type="none" w="med" len="med"/>
                      <a:tailEnd type="none" w="med" len="med"/>
                    </a:lnR>
                    <a:lnT w="28575" cap="flat" cmpd="sng" algn="ctr">
                      <a:solidFill>
                        <a:schemeClr val="accent4"/>
                      </a:solidFill>
                      <a:prstDash val="solid"/>
                      <a:round/>
                      <a:headEnd type="none" w="med" len="med"/>
                      <a:tailEnd type="none" w="med" len="med"/>
                    </a:lnT>
                    <a:lnB w="28575" cap="flat" cmpd="sng" algn="ctr">
                      <a:solidFill>
                        <a:schemeClr val="accent4"/>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2874093282"/>
                  </a:ext>
                </a:extLst>
              </a:tr>
              <a:tr h="370840">
                <a:tc gridSpan="4">
                  <a:txBody>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en-AU" sz="2700" dirty="0"/>
                        <a:t>Recognition of the right of Aboriginal and Torres Strait Islander peoples to be engaged in research that affects or is of particular significance to them. </a:t>
                      </a:r>
                    </a:p>
                  </a:txBody>
                  <a:tcPr>
                    <a:lnL w="28575" cap="flat" cmpd="sng" algn="ctr">
                      <a:solidFill>
                        <a:schemeClr val="accent4"/>
                      </a:solidFill>
                      <a:prstDash val="solid"/>
                      <a:round/>
                      <a:headEnd type="none" w="med" len="med"/>
                      <a:tailEnd type="none" w="med" len="med"/>
                    </a:lnL>
                    <a:lnR w="28575" cap="flat" cmpd="sng" algn="ctr">
                      <a:solidFill>
                        <a:schemeClr val="accent4"/>
                      </a:solidFill>
                      <a:prstDash val="solid"/>
                      <a:round/>
                      <a:headEnd type="none" w="med" len="med"/>
                      <a:tailEnd type="none" w="med" len="med"/>
                    </a:lnR>
                    <a:lnT w="28575" cap="flat" cmpd="sng" algn="ctr">
                      <a:solidFill>
                        <a:schemeClr val="accent4"/>
                      </a:solidFill>
                      <a:prstDash val="solid"/>
                      <a:round/>
                      <a:headEnd type="none" w="med" len="med"/>
                      <a:tailEnd type="none" w="med" len="med"/>
                    </a:lnT>
                    <a:lnB w="28575" cap="flat" cmpd="sng" algn="ctr">
                      <a:solidFill>
                        <a:schemeClr val="accent4"/>
                      </a:solidFill>
                      <a:prstDash val="solid"/>
                      <a:round/>
                      <a:headEnd type="none" w="med" len="med"/>
                      <a:tailEnd type="none" w="med" len="med"/>
                    </a:lnB>
                    <a:solidFill>
                      <a:schemeClr val="tx2"/>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a:t>Recognition of the right of Aboriginal and Torres Strait Islander peoples to be engaged in research that affects or is of particular significance to them </a:t>
                      </a:r>
                    </a:p>
                  </a:txBody>
                  <a:tcPr/>
                </a:tc>
                <a:tc hMerge="1">
                  <a:txBody>
                    <a:bodyPr/>
                    <a:lstStyle/>
                    <a:p>
                      <a:endParaRPr lang="en-AU"/>
                    </a:p>
                  </a:txBody>
                  <a:tcPr/>
                </a:tc>
                <a:tc hMerge="1">
                  <a:txBody>
                    <a:bodyPr/>
                    <a:lstStyle/>
                    <a:p>
                      <a:endParaRPr lang="en-AU"/>
                    </a:p>
                  </a:txBody>
                  <a:tcPr/>
                </a:tc>
                <a:extLst>
                  <a:ext uri="{0D108BD9-81ED-4DB2-BD59-A6C34878D82A}">
                    <a16:rowId xmlns:a16="http://schemas.microsoft.com/office/drawing/2014/main" val="255507562"/>
                  </a:ext>
                </a:extLst>
              </a:tr>
              <a:tr h="370840">
                <a:tc gridSpan="2">
                  <a:txBody>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en-AU" sz="2700" dirty="0"/>
                        <a:t>Respect for research participants</a:t>
                      </a:r>
                    </a:p>
                  </a:txBody>
                  <a:tcPr>
                    <a:lnL w="28575" cap="flat" cmpd="sng" algn="ctr">
                      <a:solidFill>
                        <a:schemeClr val="accent4"/>
                      </a:solidFill>
                      <a:prstDash val="solid"/>
                      <a:round/>
                      <a:headEnd type="none" w="med" len="med"/>
                      <a:tailEnd type="none" w="med" len="med"/>
                    </a:lnL>
                    <a:lnR w="28575" cap="flat" cmpd="sng" algn="ctr">
                      <a:solidFill>
                        <a:schemeClr val="accent4"/>
                      </a:solidFill>
                      <a:prstDash val="solid"/>
                      <a:round/>
                      <a:headEnd type="none" w="med" len="med"/>
                      <a:tailEnd type="none" w="med" len="med"/>
                    </a:lnR>
                    <a:lnT w="28575" cap="flat" cmpd="sng" algn="ctr">
                      <a:solidFill>
                        <a:schemeClr val="accent4"/>
                      </a:solidFill>
                      <a:prstDash val="solid"/>
                      <a:round/>
                      <a:headEnd type="none" w="med" len="med"/>
                      <a:tailEnd type="none" w="med" len="med"/>
                    </a:lnT>
                    <a:lnB w="28575" cap="flat" cmpd="sng" algn="ctr">
                      <a:solidFill>
                        <a:schemeClr val="accent4"/>
                      </a:solidFill>
                      <a:prstDash val="solid"/>
                      <a:round/>
                      <a:headEnd type="none" w="med" len="med"/>
                      <a:tailEnd type="none" w="med" len="med"/>
                    </a:lnB>
                    <a:solidFill>
                      <a:schemeClr val="accent2">
                        <a:lumMod val="20000"/>
                        <a:lumOff val="80000"/>
                      </a:schemeClr>
                    </a:solidFill>
                  </a:tcPr>
                </a:tc>
                <a:tc hMerge="1">
                  <a:txBody>
                    <a:bodyPr/>
                    <a:lstStyle/>
                    <a:p>
                      <a:endParaRPr lang="en-AU"/>
                    </a:p>
                  </a:txBody>
                  <a:tcPr/>
                </a:tc>
                <a:tc>
                  <a:txBody>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en-AU" sz="2700" dirty="0"/>
                        <a:t>Accountability</a:t>
                      </a:r>
                    </a:p>
                  </a:txBody>
                  <a:tcPr>
                    <a:lnL w="28575" cap="flat" cmpd="sng" algn="ctr">
                      <a:solidFill>
                        <a:schemeClr val="accent4"/>
                      </a:solidFill>
                      <a:prstDash val="solid"/>
                      <a:round/>
                      <a:headEnd type="none" w="med" len="med"/>
                      <a:tailEnd type="none" w="med" len="med"/>
                    </a:lnL>
                    <a:lnR w="28575" cap="flat" cmpd="sng" algn="ctr">
                      <a:solidFill>
                        <a:schemeClr val="accent4"/>
                      </a:solidFill>
                      <a:prstDash val="solid"/>
                      <a:round/>
                      <a:headEnd type="none" w="med" len="med"/>
                      <a:tailEnd type="none" w="med" len="med"/>
                    </a:lnR>
                    <a:lnT w="28575" cap="flat" cmpd="sng" algn="ctr">
                      <a:solidFill>
                        <a:schemeClr val="accent4"/>
                      </a:solidFill>
                      <a:prstDash val="solid"/>
                      <a:round/>
                      <a:headEnd type="none" w="med" len="med"/>
                      <a:tailEnd type="none" w="med" len="med"/>
                    </a:lnT>
                    <a:lnB w="28575" cap="flat" cmpd="sng" algn="ctr">
                      <a:solidFill>
                        <a:schemeClr val="accent4"/>
                      </a:solidFill>
                      <a:prstDash val="solid"/>
                      <a:round/>
                      <a:headEnd type="none" w="med" len="med"/>
                      <a:tailEnd type="none" w="med" len="med"/>
                    </a:lnB>
                    <a:solidFill>
                      <a:schemeClr val="accent2">
                        <a:lumMod val="60000"/>
                        <a:lumOff val="40000"/>
                      </a:schemeClr>
                    </a:solidFill>
                  </a:tcPr>
                </a:tc>
                <a:tc>
                  <a:txBody>
                    <a:bodyPr/>
                    <a:lstStyle/>
                    <a:p>
                      <a:pPr algn="ctr">
                        <a:lnSpc>
                          <a:spcPct val="120000"/>
                        </a:lnSpc>
                        <a:spcBef>
                          <a:spcPts val="0"/>
                        </a:spcBef>
                        <a:spcAft>
                          <a:spcPts val="0"/>
                        </a:spcAft>
                      </a:pPr>
                      <a:r>
                        <a:rPr lang="en-AU" sz="2700" dirty="0"/>
                        <a:t>Promotion</a:t>
                      </a:r>
                    </a:p>
                  </a:txBody>
                  <a:tcPr>
                    <a:lnL w="28575" cap="flat" cmpd="sng" algn="ctr">
                      <a:solidFill>
                        <a:schemeClr val="accent4"/>
                      </a:solidFill>
                      <a:prstDash val="solid"/>
                      <a:round/>
                      <a:headEnd type="none" w="med" len="med"/>
                      <a:tailEnd type="none" w="med" len="med"/>
                    </a:lnL>
                    <a:lnR w="28575" cap="flat" cmpd="sng" algn="ctr">
                      <a:solidFill>
                        <a:schemeClr val="accent4"/>
                      </a:solidFill>
                      <a:prstDash val="solid"/>
                      <a:round/>
                      <a:headEnd type="none" w="med" len="med"/>
                      <a:tailEnd type="none" w="med" len="med"/>
                    </a:lnR>
                    <a:lnT w="28575" cap="flat" cmpd="sng" algn="ctr">
                      <a:solidFill>
                        <a:schemeClr val="accent4"/>
                      </a:solidFill>
                      <a:prstDash val="solid"/>
                      <a:round/>
                      <a:headEnd type="none" w="med" len="med"/>
                      <a:tailEnd type="none" w="med" len="med"/>
                    </a:lnT>
                    <a:lnB w="28575" cap="flat" cmpd="sng" algn="ctr">
                      <a:solidFill>
                        <a:schemeClr val="accent4"/>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2134142111"/>
                  </a:ext>
                </a:extLst>
              </a:tr>
            </a:tbl>
          </a:graphicData>
        </a:graphic>
      </p:graphicFrame>
      <p:pic>
        <p:nvPicPr>
          <p:cNvPr id="4" name="Recorded Sound">
            <a:hlinkClick r:id="" action="ppaction://media"/>
            <a:extLst>
              <a:ext uri="{FF2B5EF4-FFF2-40B4-BE49-F238E27FC236}">
                <a16:creationId xmlns:a16="http://schemas.microsoft.com/office/drawing/2014/main" id="{6D450868-881D-4709-8F16-23A95654666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088000" y="648000"/>
            <a:ext cx="406400" cy="406400"/>
          </a:xfrm>
          <a:prstGeom prst="rect">
            <a:avLst/>
          </a:prstGeom>
        </p:spPr>
      </p:pic>
    </p:spTree>
    <p:extLst>
      <p:ext uri="{BB962C8B-B14F-4D97-AF65-F5344CB8AC3E}">
        <p14:creationId xmlns:p14="http://schemas.microsoft.com/office/powerpoint/2010/main" val="2906145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04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B9D1D2-366A-4D61-BD57-865E14B42642}"/>
              </a:ext>
            </a:extLst>
          </p:cNvPr>
          <p:cNvSpPr>
            <a:spLocks noGrp="1"/>
          </p:cNvSpPr>
          <p:nvPr>
            <p:ph type="title"/>
          </p:nvPr>
        </p:nvSpPr>
        <p:spPr>
          <a:xfrm>
            <a:off x="847436" y="845767"/>
            <a:ext cx="10515600" cy="659978"/>
          </a:xfrm>
        </p:spPr>
        <p:txBody>
          <a:bodyPr/>
          <a:lstStyle/>
          <a:p>
            <a:r>
              <a:rPr lang="en-AU" dirty="0"/>
              <a:t>Ethical standards in research</a:t>
            </a:r>
          </a:p>
        </p:txBody>
      </p:sp>
      <p:graphicFrame>
        <p:nvGraphicFramePr>
          <p:cNvPr id="4" name="Table 4">
            <a:extLst>
              <a:ext uri="{FF2B5EF4-FFF2-40B4-BE49-F238E27FC236}">
                <a16:creationId xmlns:a16="http://schemas.microsoft.com/office/drawing/2014/main" id="{19CBC94C-C4F5-4A0A-915C-D779E66927C1}"/>
              </a:ext>
            </a:extLst>
          </p:cNvPr>
          <p:cNvGraphicFramePr>
            <a:graphicFrameLocks noGrp="1"/>
          </p:cNvGraphicFramePr>
          <p:nvPr>
            <p:ph idx="1"/>
            <p:extLst>
              <p:ext uri="{D42A27DB-BD31-4B8C-83A1-F6EECF244321}">
                <p14:modId xmlns:p14="http://schemas.microsoft.com/office/powerpoint/2010/main" val="934864152"/>
              </p:ext>
            </p:extLst>
          </p:nvPr>
        </p:nvGraphicFramePr>
        <p:xfrm>
          <a:off x="978803" y="1867639"/>
          <a:ext cx="10662336" cy="3596640"/>
        </p:xfrm>
        <a:graphic>
          <a:graphicData uri="http://schemas.openxmlformats.org/drawingml/2006/table">
            <a:tbl>
              <a:tblPr firstRow="1" bandCol="1">
                <a:tableStyleId>{21E4AEA4-8DFA-4A89-87EB-49C32662AFE0}</a:tableStyleId>
              </a:tblPr>
              <a:tblGrid>
                <a:gridCol w="3362288">
                  <a:extLst>
                    <a:ext uri="{9D8B030D-6E8A-4147-A177-3AD203B41FA5}">
                      <a16:colId xmlns:a16="http://schemas.microsoft.com/office/drawing/2014/main" val="545224959"/>
                    </a:ext>
                  </a:extLst>
                </a:gridCol>
                <a:gridCol w="3745936">
                  <a:extLst>
                    <a:ext uri="{9D8B030D-6E8A-4147-A177-3AD203B41FA5}">
                      <a16:colId xmlns:a16="http://schemas.microsoft.com/office/drawing/2014/main" val="3590392565"/>
                    </a:ext>
                  </a:extLst>
                </a:gridCol>
                <a:gridCol w="3554112">
                  <a:extLst>
                    <a:ext uri="{9D8B030D-6E8A-4147-A177-3AD203B41FA5}">
                      <a16:colId xmlns:a16="http://schemas.microsoft.com/office/drawing/2014/main" val="885726298"/>
                    </a:ext>
                  </a:extLst>
                </a:gridCol>
              </a:tblGrid>
              <a:tr h="370840">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2800" b="0" dirty="0"/>
                        <a:t>Many of these standards relate to how we conduct research. </a:t>
                      </a:r>
                    </a:p>
                  </a:txBody>
                  <a:tcPr/>
                </a:tc>
                <a:tc hMerge="1">
                  <a:txBody>
                    <a:bodyPr/>
                    <a:lstStyle/>
                    <a:p>
                      <a:endParaRPr lang="en-AU"/>
                    </a:p>
                  </a:txBody>
                  <a:tcPr/>
                </a:tc>
                <a:tc hMerge="1">
                  <a:txBody>
                    <a:bodyPr/>
                    <a:lstStyle/>
                    <a:p>
                      <a:endParaRPr lang="en-AU"/>
                    </a:p>
                  </a:txBody>
                  <a:tcPr/>
                </a:tc>
                <a:extLst>
                  <a:ext uri="{0D108BD9-81ED-4DB2-BD59-A6C34878D82A}">
                    <a16:rowId xmlns:a16="http://schemas.microsoft.com/office/drawing/2014/main" val="3032433726"/>
                  </a:ext>
                </a:extLst>
              </a:tr>
              <a:tr h="370840">
                <a:tc>
                  <a:txBody>
                    <a:bodyPr/>
                    <a:lstStyle/>
                    <a:p>
                      <a:pPr marL="0" indent="0">
                        <a:buFont typeface="Arial" panose="020B0604020202020204" pitchFamily="34" charset="0"/>
                        <a:buNone/>
                      </a:pPr>
                      <a:r>
                        <a:rPr lang="en-AU" sz="2800" b="1" dirty="0"/>
                        <a:t>Honesty: </a:t>
                      </a:r>
                    </a:p>
                    <a:p>
                      <a:pPr marL="457200" indent="-457200">
                        <a:buFont typeface="Arial" panose="020B0604020202020204" pitchFamily="34" charset="0"/>
                        <a:buChar char="•"/>
                      </a:pPr>
                      <a:r>
                        <a:rPr lang="en-AU" sz="2800" dirty="0"/>
                        <a:t>research is developed, conducted and reported truthfully and accurately. </a:t>
                      </a:r>
                    </a:p>
                  </a:txBody>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2800" b="1" dirty="0"/>
                        <a:t>Rigour: </a:t>
                      </a:r>
                      <a:endParaRPr lang="en-AU" sz="2800" dirty="0"/>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2800" dirty="0"/>
                        <a:t>research is conducted with attention to detail</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2800" dirty="0"/>
                        <a:t>identify biases when collecting data, to reduce error.</a:t>
                      </a:r>
                    </a:p>
                  </a:txBody>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2800" b="1" dirty="0"/>
                        <a:t>Transparency: </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2800" dirty="0"/>
                        <a:t>experimenters and organisations share findings </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2800" dirty="0"/>
                        <a:t>conflicts of interest are disclosed. </a:t>
                      </a:r>
                    </a:p>
                  </a:txBody>
                  <a:tcPr/>
                </a:tc>
                <a:extLst>
                  <a:ext uri="{0D108BD9-81ED-4DB2-BD59-A6C34878D82A}">
                    <a16:rowId xmlns:a16="http://schemas.microsoft.com/office/drawing/2014/main" val="1742066862"/>
                  </a:ext>
                </a:extLst>
              </a:tr>
            </a:tbl>
          </a:graphicData>
        </a:graphic>
      </p:graphicFrame>
      <p:pic>
        <p:nvPicPr>
          <p:cNvPr id="3" name="Recorded Sound">
            <a:hlinkClick r:id="" action="ppaction://media"/>
            <a:extLst>
              <a:ext uri="{FF2B5EF4-FFF2-40B4-BE49-F238E27FC236}">
                <a16:creationId xmlns:a16="http://schemas.microsoft.com/office/drawing/2014/main" id="{20A6C703-0A5F-491F-A5B9-9EA97483501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088000" y="648000"/>
            <a:ext cx="406400" cy="406400"/>
          </a:xfrm>
          <a:prstGeom prst="rect">
            <a:avLst/>
          </a:prstGeom>
        </p:spPr>
      </p:pic>
    </p:spTree>
    <p:extLst>
      <p:ext uri="{BB962C8B-B14F-4D97-AF65-F5344CB8AC3E}">
        <p14:creationId xmlns:p14="http://schemas.microsoft.com/office/powerpoint/2010/main" val="2393841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28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B9D1D2-366A-4D61-BD57-865E14B42642}"/>
              </a:ext>
            </a:extLst>
          </p:cNvPr>
          <p:cNvSpPr>
            <a:spLocks noGrp="1"/>
          </p:cNvSpPr>
          <p:nvPr>
            <p:ph type="title"/>
          </p:nvPr>
        </p:nvSpPr>
        <p:spPr>
          <a:xfrm>
            <a:off x="847436" y="855003"/>
            <a:ext cx="10515600" cy="659978"/>
          </a:xfrm>
        </p:spPr>
        <p:txBody>
          <a:bodyPr/>
          <a:lstStyle/>
          <a:p>
            <a:r>
              <a:rPr lang="en-AU" dirty="0"/>
              <a:t>Ethical standards in research</a:t>
            </a:r>
          </a:p>
        </p:txBody>
      </p:sp>
      <p:graphicFrame>
        <p:nvGraphicFramePr>
          <p:cNvPr id="4" name="Table 4">
            <a:extLst>
              <a:ext uri="{FF2B5EF4-FFF2-40B4-BE49-F238E27FC236}">
                <a16:creationId xmlns:a16="http://schemas.microsoft.com/office/drawing/2014/main" id="{57799F1D-F983-42AD-9F7E-685D4DEBBDB1}"/>
              </a:ext>
            </a:extLst>
          </p:cNvPr>
          <p:cNvGraphicFramePr>
            <a:graphicFrameLocks/>
          </p:cNvGraphicFramePr>
          <p:nvPr>
            <p:extLst>
              <p:ext uri="{D42A27DB-BD31-4B8C-83A1-F6EECF244321}">
                <p14:modId xmlns:p14="http://schemas.microsoft.com/office/powerpoint/2010/main" val="895398899"/>
              </p:ext>
            </p:extLst>
          </p:nvPr>
        </p:nvGraphicFramePr>
        <p:xfrm>
          <a:off x="978803" y="1904586"/>
          <a:ext cx="10515597" cy="3861816"/>
        </p:xfrm>
        <a:graphic>
          <a:graphicData uri="http://schemas.openxmlformats.org/drawingml/2006/table">
            <a:tbl>
              <a:tblPr firstRow="1" bandRow="1">
                <a:tableStyleId>{21E4AEA4-8DFA-4A89-87EB-49C32662AFE0}</a:tableStyleId>
              </a:tblPr>
              <a:tblGrid>
                <a:gridCol w="10515597">
                  <a:extLst>
                    <a:ext uri="{9D8B030D-6E8A-4147-A177-3AD203B41FA5}">
                      <a16:colId xmlns:a16="http://schemas.microsoft.com/office/drawing/2014/main" val="545224959"/>
                    </a:ext>
                  </a:extLst>
                </a:gridCol>
              </a:tblGrid>
              <a:tr h="370840">
                <a:tc>
                  <a:txBody>
                    <a:bodyPr/>
                    <a:lstStyle/>
                    <a:p>
                      <a:r>
                        <a:rPr lang="en-AU" sz="2800" b="0" dirty="0"/>
                        <a:t>Other standards relate to how we treat others in our community. </a:t>
                      </a:r>
                    </a:p>
                  </a:txBody>
                  <a:tcPr/>
                </a:tc>
                <a:extLst>
                  <a:ext uri="{0D108BD9-81ED-4DB2-BD59-A6C34878D82A}">
                    <a16:rowId xmlns:a16="http://schemas.microsoft.com/office/drawing/2014/main" val="3032433726"/>
                  </a:ext>
                </a:extLst>
              </a:tr>
              <a:tr h="370840">
                <a:tc>
                  <a: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2800" b="1" i="0" u="none" strike="noStrike" kern="1200" cap="none" spc="0" normalizeH="0" baseline="0" noProof="0" dirty="0">
                          <a:ln>
                            <a:noFill/>
                          </a:ln>
                          <a:solidFill>
                            <a:prstClr val="black"/>
                          </a:solidFill>
                          <a:effectLst/>
                          <a:uLnTx/>
                          <a:uFillTx/>
                          <a:latin typeface="Calibri" panose="020F0502020204030204"/>
                          <a:ea typeface="+mn-ea"/>
                          <a:cs typeface="+mn-cs"/>
                        </a:rPr>
                        <a:t>Fairness:</a:t>
                      </a:r>
                      <a:r>
                        <a:rPr kumimoji="0" lang="en-AU" sz="2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AU" sz="2800" b="0" i="0" u="none" strike="noStrike" kern="1200" cap="none" spc="0" normalizeH="0" baseline="0" noProof="0" dirty="0">
                          <a:ln>
                            <a:noFill/>
                          </a:ln>
                          <a:solidFill>
                            <a:prstClr val="black"/>
                          </a:solidFill>
                          <a:effectLst/>
                          <a:uLnTx/>
                          <a:uFillTx/>
                          <a:latin typeface="Calibri" panose="020F0502020204030204"/>
                          <a:ea typeface="+mn-ea"/>
                          <a:cs typeface="+mn-cs"/>
                        </a:rPr>
                        <a:t>treat fellow researchers with respect.</a:t>
                      </a:r>
                    </a:p>
                  </a:txBody>
                  <a:tcPr/>
                </a:tc>
                <a:extLst>
                  <a:ext uri="{0D108BD9-81ED-4DB2-BD59-A6C34878D82A}">
                    <a16:rowId xmlns:a16="http://schemas.microsoft.com/office/drawing/2014/main" val="1742066862"/>
                  </a:ext>
                </a:extLst>
              </a:tr>
              <a:tr h="370840">
                <a:tc>
                  <a: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2800" b="1" i="0" u="none" strike="noStrike" kern="1200" cap="none" spc="0" normalizeH="0" baseline="0" noProof="0">
                          <a:ln>
                            <a:noFill/>
                          </a:ln>
                          <a:solidFill>
                            <a:prstClr val="black"/>
                          </a:solidFill>
                          <a:effectLst/>
                          <a:uLnTx/>
                          <a:uFillTx/>
                          <a:latin typeface="+mn-lt"/>
                          <a:ea typeface="+mn-ea"/>
                          <a:cs typeface="+mn-cs"/>
                        </a:rPr>
                        <a:t>Respect for participants, the community, animals and environment: </a:t>
                      </a:r>
                      <a:endParaRPr kumimoji="0" lang="en-AU" sz="2800" b="0" i="0" u="none" strike="noStrike" kern="1200" cap="none" spc="0" normalizeH="0" baseline="0" noProof="0">
                        <a:ln>
                          <a:noFill/>
                        </a:ln>
                        <a:solidFill>
                          <a:prstClr val="black"/>
                        </a:solidFill>
                        <a:effectLst/>
                        <a:uLnTx/>
                        <a:uFillTx/>
                        <a:latin typeface="+mn-lt"/>
                        <a:ea typeface="+mn-ea"/>
                        <a:cs typeface="+mn-cs"/>
                      </a:endParaRP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AU" sz="2800" b="0" i="0" u="none" strike="noStrike" kern="1200" cap="none" spc="0" normalizeH="0" baseline="0" noProof="0">
                          <a:ln>
                            <a:noFill/>
                          </a:ln>
                          <a:solidFill>
                            <a:prstClr val="black"/>
                          </a:solidFill>
                          <a:effectLst/>
                          <a:uLnTx/>
                          <a:uFillTx/>
                          <a:latin typeface="+mn-lt"/>
                          <a:ea typeface="+mn-ea"/>
                          <a:cs typeface="+mn-cs"/>
                        </a:rPr>
                        <a:t>minimise harm and consider needs.</a:t>
                      </a:r>
                    </a:p>
                  </a:txBody>
                  <a:tcPr/>
                </a:tc>
                <a:extLst>
                  <a:ext uri="{0D108BD9-81ED-4DB2-BD59-A6C34878D82A}">
                    <a16:rowId xmlns:a16="http://schemas.microsoft.com/office/drawing/2014/main" val="1315237513"/>
                  </a:ext>
                </a:extLst>
              </a:tr>
              <a:tr h="370840">
                <a:tc>
                  <a: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2800" b="1" i="0" u="none" strike="noStrike" kern="1200" cap="none" spc="0" normalizeH="0" baseline="0" noProof="0" dirty="0">
                          <a:ln>
                            <a:noFill/>
                          </a:ln>
                          <a:solidFill>
                            <a:prstClr val="black"/>
                          </a:solidFill>
                          <a:effectLst/>
                          <a:uLnTx/>
                          <a:uFillTx/>
                          <a:latin typeface="+mn-lt"/>
                          <a:ea typeface="+mn-ea"/>
                          <a:cs typeface="+mn-cs"/>
                        </a:rPr>
                        <a:t>Recognise the rights of Aboriginal and Torres Strait Islander peoples: </a:t>
                      </a:r>
                      <a:endParaRPr kumimoji="0" lang="en-AU" sz="2800" b="0" i="0" u="none" strike="noStrike" kern="1200" cap="none" spc="0" normalizeH="0" baseline="0" noProof="0" dirty="0">
                        <a:ln>
                          <a:noFill/>
                        </a:ln>
                        <a:solidFill>
                          <a:prstClr val="black"/>
                        </a:solidFill>
                        <a:effectLst/>
                        <a:uLnTx/>
                        <a:uFillTx/>
                        <a:latin typeface="+mn-lt"/>
                        <a:ea typeface="+mn-ea"/>
                        <a:cs typeface="+mn-cs"/>
                      </a:endParaRP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AU" sz="2800" b="0" i="0" u="none" strike="noStrike" kern="1200" cap="none" spc="0" normalizeH="0" baseline="0" noProof="0" dirty="0">
                          <a:ln>
                            <a:noFill/>
                          </a:ln>
                          <a:solidFill>
                            <a:prstClr val="black"/>
                          </a:solidFill>
                          <a:effectLst/>
                          <a:uLnTx/>
                          <a:uFillTx/>
                          <a:latin typeface="+mn-lt"/>
                          <a:ea typeface="+mn-ea"/>
                          <a:cs typeface="+mn-cs"/>
                        </a:rPr>
                        <a:t>actively support groups to engage with research that affects or is of significance to Aboriginal and Torres Strait Islander communities. </a:t>
                      </a:r>
                    </a:p>
                  </a:txBody>
                  <a:tcPr/>
                </a:tc>
                <a:extLst>
                  <a:ext uri="{0D108BD9-81ED-4DB2-BD59-A6C34878D82A}">
                    <a16:rowId xmlns:a16="http://schemas.microsoft.com/office/drawing/2014/main" val="4073927969"/>
                  </a:ext>
                </a:extLst>
              </a:tr>
            </a:tbl>
          </a:graphicData>
        </a:graphic>
      </p:graphicFrame>
      <p:pic>
        <p:nvPicPr>
          <p:cNvPr id="3" name="Recorded Sound">
            <a:hlinkClick r:id="" action="ppaction://media"/>
            <a:extLst>
              <a:ext uri="{FF2B5EF4-FFF2-40B4-BE49-F238E27FC236}">
                <a16:creationId xmlns:a16="http://schemas.microsoft.com/office/drawing/2014/main" id="{EAD3AB9A-E1B6-4452-8807-9F4438541C8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88000" y="648000"/>
            <a:ext cx="406400" cy="406400"/>
          </a:xfrm>
          <a:prstGeom prst="rect">
            <a:avLst/>
          </a:prstGeom>
        </p:spPr>
      </p:pic>
    </p:spTree>
    <p:extLst>
      <p:ext uri="{BB962C8B-B14F-4D97-AF65-F5344CB8AC3E}">
        <p14:creationId xmlns:p14="http://schemas.microsoft.com/office/powerpoint/2010/main" val="683960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761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B9D1D2-366A-4D61-BD57-865E14B42642}"/>
              </a:ext>
            </a:extLst>
          </p:cNvPr>
          <p:cNvSpPr>
            <a:spLocks noGrp="1"/>
          </p:cNvSpPr>
          <p:nvPr>
            <p:ph type="title"/>
          </p:nvPr>
        </p:nvSpPr>
        <p:spPr/>
        <p:txBody>
          <a:bodyPr/>
          <a:lstStyle/>
          <a:p>
            <a:r>
              <a:rPr lang="en-AU"/>
              <a:t>Ethical standards in research</a:t>
            </a:r>
          </a:p>
        </p:txBody>
      </p:sp>
      <p:graphicFrame>
        <p:nvGraphicFramePr>
          <p:cNvPr id="6" name="Table 4">
            <a:extLst>
              <a:ext uri="{FF2B5EF4-FFF2-40B4-BE49-F238E27FC236}">
                <a16:creationId xmlns:a16="http://schemas.microsoft.com/office/drawing/2014/main" id="{B36CBB2A-AC62-4012-83DF-1C6B01BAAF0B}"/>
              </a:ext>
            </a:extLst>
          </p:cNvPr>
          <p:cNvGraphicFramePr>
            <a:graphicFrameLocks/>
          </p:cNvGraphicFramePr>
          <p:nvPr>
            <p:extLst>
              <p:ext uri="{D42A27DB-BD31-4B8C-83A1-F6EECF244321}">
                <p14:modId xmlns:p14="http://schemas.microsoft.com/office/powerpoint/2010/main" val="1652163494"/>
              </p:ext>
            </p:extLst>
          </p:nvPr>
        </p:nvGraphicFramePr>
        <p:xfrm>
          <a:off x="978802" y="1951929"/>
          <a:ext cx="10515598" cy="4023360"/>
        </p:xfrm>
        <a:graphic>
          <a:graphicData uri="http://schemas.openxmlformats.org/drawingml/2006/table">
            <a:tbl>
              <a:tblPr firstRow="1" bandCol="1">
                <a:tableStyleId>{21E4AEA4-8DFA-4A89-87EB-49C32662AFE0}</a:tableStyleId>
              </a:tblPr>
              <a:tblGrid>
                <a:gridCol w="5257799">
                  <a:extLst>
                    <a:ext uri="{9D8B030D-6E8A-4147-A177-3AD203B41FA5}">
                      <a16:colId xmlns:a16="http://schemas.microsoft.com/office/drawing/2014/main" val="545224959"/>
                    </a:ext>
                  </a:extLst>
                </a:gridCol>
                <a:gridCol w="5257799">
                  <a:extLst>
                    <a:ext uri="{9D8B030D-6E8A-4147-A177-3AD203B41FA5}">
                      <a16:colId xmlns:a16="http://schemas.microsoft.com/office/drawing/2014/main" val="885726298"/>
                    </a:ext>
                  </a:extLst>
                </a:gridCol>
              </a:tblGrid>
              <a:tr h="370840">
                <a:tc gridSpan="2">
                  <a:txBody>
                    <a:bodyPr/>
                    <a:lstStyle/>
                    <a:p>
                      <a:r>
                        <a:rPr lang="en-AU" sz="2800" b="0" dirty="0"/>
                        <a:t>Standards also consider our obligation to the research community and the governments we work for. </a:t>
                      </a:r>
                    </a:p>
                  </a:txBody>
                  <a:tcPr/>
                </a:tc>
                <a:tc hMerge="1">
                  <a:txBody>
                    <a:bodyPr/>
                    <a:lstStyle/>
                    <a:p>
                      <a:endParaRPr lang="en-AU"/>
                    </a:p>
                  </a:txBody>
                  <a:tcPr/>
                </a:tc>
                <a:extLst>
                  <a:ext uri="{0D108BD9-81ED-4DB2-BD59-A6C34878D82A}">
                    <a16:rowId xmlns:a16="http://schemas.microsoft.com/office/drawing/2014/main" val="3032433726"/>
                  </a:ext>
                </a:extLst>
              </a:tr>
              <a:tr h="370840">
                <a:tc>
                  <a:txBody>
                    <a:bodyPr/>
                    <a:lstStyle/>
                    <a:p>
                      <a:pPr marL="0" indent="0">
                        <a:buFont typeface="Arial" panose="020B0604020202020204" pitchFamily="34" charset="0"/>
                        <a:buNone/>
                      </a:pPr>
                      <a:r>
                        <a:rPr lang="en-AU" sz="2800" b="1"/>
                        <a:t>Accountability: </a:t>
                      </a:r>
                    </a:p>
                    <a:p>
                      <a:pPr marL="457200" indent="-457200">
                        <a:buFont typeface="Arial" panose="020B0604020202020204" pitchFamily="34" charset="0"/>
                        <a:buChar char="•"/>
                      </a:pPr>
                      <a:r>
                        <a:rPr lang="en-AU" sz="2800"/>
                        <a:t>comply with relevant legislation, policies and guidelines</a:t>
                      </a:r>
                    </a:p>
                    <a:p>
                      <a:pPr marL="457200" indent="-457200">
                        <a:buFont typeface="Arial" panose="020B0604020202020204" pitchFamily="34" charset="0"/>
                        <a:buChar char="•"/>
                      </a:pPr>
                      <a:r>
                        <a:rPr lang="en-AU" sz="2800"/>
                        <a:t>be aware of the consequences of research, especially if it can be used to cause harm. </a:t>
                      </a:r>
                    </a:p>
                  </a:txBody>
                  <a:tcPr/>
                </a:tc>
                <a:tc>
                  <a:txBody>
                    <a:bodyPr/>
                    <a:lstStyle/>
                    <a:p>
                      <a:pPr marL="0" indent="0">
                        <a:buFont typeface="Arial" panose="020B0604020202020204" pitchFamily="34" charset="0"/>
                        <a:buNone/>
                      </a:pPr>
                      <a:r>
                        <a:rPr lang="en-AU" sz="2800" b="1" dirty="0"/>
                        <a:t>Promotion: </a:t>
                      </a:r>
                    </a:p>
                    <a:p>
                      <a:pPr marL="457200" indent="-457200">
                        <a:buFont typeface="Arial" panose="020B0604020202020204" pitchFamily="34" charset="0"/>
                        <a:buChar char="•"/>
                      </a:pPr>
                      <a:r>
                        <a:rPr lang="en-AU" sz="2800" dirty="0"/>
                        <a:t>researchers must encourage everyone they work with to act ethically </a:t>
                      </a:r>
                    </a:p>
                    <a:p>
                      <a:pPr marL="457200" indent="-457200">
                        <a:buFont typeface="Arial" panose="020B0604020202020204" pitchFamily="34" charset="0"/>
                        <a:buChar char="•"/>
                      </a:pPr>
                      <a:r>
                        <a:rPr lang="en-AU" sz="2800" dirty="0"/>
                        <a:t>teach others the value of these principles. </a:t>
                      </a:r>
                    </a:p>
                  </a:txBody>
                  <a:tcPr/>
                </a:tc>
                <a:extLst>
                  <a:ext uri="{0D108BD9-81ED-4DB2-BD59-A6C34878D82A}">
                    <a16:rowId xmlns:a16="http://schemas.microsoft.com/office/drawing/2014/main" val="1742066862"/>
                  </a:ext>
                </a:extLst>
              </a:tr>
            </a:tbl>
          </a:graphicData>
        </a:graphic>
      </p:graphicFrame>
      <p:pic>
        <p:nvPicPr>
          <p:cNvPr id="3" name="Recorded Sound">
            <a:hlinkClick r:id="" action="ppaction://media"/>
            <a:extLst>
              <a:ext uri="{FF2B5EF4-FFF2-40B4-BE49-F238E27FC236}">
                <a16:creationId xmlns:a16="http://schemas.microsoft.com/office/drawing/2014/main" id="{A1DF4BE1-47B1-4E0F-A0A1-DC02C762190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88000" y="648000"/>
            <a:ext cx="406400" cy="406400"/>
          </a:xfrm>
          <a:prstGeom prst="rect">
            <a:avLst/>
          </a:prstGeom>
        </p:spPr>
      </p:pic>
    </p:spTree>
    <p:extLst>
      <p:ext uri="{BB962C8B-B14F-4D97-AF65-F5344CB8AC3E}">
        <p14:creationId xmlns:p14="http://schemas.microsoft.com/office/powerpoint/2010/main" val="4068940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993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34503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79BA56-10D5-4D4D-A469-F5FF56E7C7BF}"/>
              </a:ext>
            </a:extLst>
          </p:cNvPr>
          <p:cNvSpPr>
            <a:spLocks noGrp="1"/>
          </p:cNvSpPr>
          <p:nvPr>
            <p:ph type="title"/>
          </p:nvPr>
        </p:nvSpPr>
        <p:spPr>
          <a:xfrm>
            <a:off x="847436" y="836531"/>
            <a:ext cx="10515600" cy="659978"/>
          </a:xfrm>
        </p:spPr>
        <p:txBody>
          <a:bodyPr/>
          <a:lstStyle/>
          <a:p>
            <a:r>
              <a:rPr lang="en-AU" dirty="0"/>
              <a:t>Identifying ethical considerations</a:t>
            </a:r>
          </a:p>
        </p:txBody>
      </p:sp>
      <p:sp>
        <p:nvSpPr>
          <p:cNvPr id="3" name="Content Placeholder 2">
            <a:extLst>
              <a:ext uri="{FF2B5EF4-FFF2-40B4-BE49-F238E27FC236}">
                <a16:creationId xmlns:a16="http://schemas.microsoft.com/office/drawing/2014/main" id="{8A59D269-EB23-41A4-91CF-CF27047FA873}"/>
              </a:ext>
            </a:extLst>
          </p:cNvPr>
          <p:cNvSpPr>
            <a:spLocks noGrp="1"/>
          </p:cNvSpPr>
          <p:nvPr>
            <p:ph idx="1"/>
          </p:nvPr>
        </p:nvSpPr>
        <p:spPr>
          <a:xfrm>
            <a:off x="885536" y="4277371"/>
            <a:ext cx="10755602" cy="1810773"/>
          </a:xfrm>
        </p:spPr>
        <p:txBody>
          <a:bodyPr>
            <a:normAutofit fontScale="92500" lnSpcReduction="10000"/>
          </a:bodyPr>
          <a:lstStyle/>
          <a:p>
            <a:pPr>
              <a:lnSpc>
                <a:spcPct val="100000"/>
              </a:lnSpc>
            </a:pPr>
            <a:r>
              <a:rPr lang="en-AU" dirty="0"/>
              <a:t>In your notes identify 1 or 2 ethical principals to consider when studying both of the following: </a:t>
            </a:r>
          </a:p>
          <a:p>
            <a:pPr marL="514350" indent="-514350">
              <a:lnSpc>
                <a:spcPct val="100000"/>
              </a:lnSpc>
              <a:buFont typeface="+mj-lt"/>
              <a:buAutoNum type="arabicPeriod"/>
            </a:pPr>
            <a:r>
              <a:rPr lang="en-AU" dirty="0"/>
              <a:t>Time zones across the Earth. </a:t>
            </a:r>
          </a:p>
          <a:p>
            <a:pPr marL="514350" indent="-514350">
              <a:lnSpc>
                <a:spcPct val="100000"/>
              </a:lnSpc>
              <a:buFont typeface="+mj-lt"/>
              <a:buAutoNum type="arabicPeriod"/>
            </a:pPr>
            <a:r>
              <a:rPr lang="en-AU" dirty="0"/>
              <a:t>Changing your elevation and observing how much more you can see.</a:t>
            </a:r>
          </a:p>
        </p:txBody>
      </p:sp>
      <p:graphicFrame>
        <p:nvGraphicFramePr>
          <p:cNvPr id="4" name="Table 5">
            <a:extLst>
              <a:ext uri="{FF2B5EF4-FFF2-40B4-BE49-F238E27FC236}">
                <a16:creationId xmlns:a16="http://schemas.microsoft.com/office/drawing/2014/main" id="{5D200986-A81A-4C9D-BD22-20364AF19983}"/>
              </a:ext>
            </a:extLst>
          </p:cNvPr>
          <p:cNvGraphicFramePr>
            <a:graphicFrameLocks noGrp="1"/>
          </p:cNvGraphicFramePr>
          <p:nvPr>
            <p:extLst>
              <p:ext uri="{D42A27DB-BD31-4B8C-83A1-F6EECF244321}">
                <p14:modId xmlns:p14="http://schemas.microsoft.com/office/powerpoint/2010/main" val="4141019724"/>
              </p:ext>
            </p:extLst>
          </p:nvPr>
        </p:nvGraphicFramePr>
        <p:xfrm>
          <a:off x="982662" y="1970941"/>
          <a:ext cx="10511740" cy="2018920"/>
        </p:xfrm>
        <a:graphic>
          <a:graphicData uri="http://schemas.openxmlformats.org/drawingml/2006/table">
            <a:tbl>
              <a:tblPr bandRow="1" bandCol="1">
                <a:tableStyleId>{F5AB1C69-6EDB-4FF4-983F-18BD219EF322}</a:tableStyleId>
              </a:tblPr>
              <a:tblGrid>
                <a:gridCol w="2627935">
                  <a:extLst>
                    <a:ext uri="{9D8B030D-6E8A-4147-A177-3AD203B41FA5}">
                      <a16:colId xmlns:a16="http://schemas.microsoft.com/office/drawing/2014/main" val="4236626930"/>
                    </a:ext>
                  </a:extLst>
                </a:gridCol>
                <a:gridCol w="2627935">
                  <a:extLst>
                    <a:ext uri="{9D8B030D-6E8A-4147-A177-3AD203B41FA5}">
                      <a16:colId xmlns:a16="http://schemas.microsoft.com/office/drawing/2014/main" val="4228494638"/>
                    </a:ext>
                  </a:extLst>
                </a:gridCol>
                <a:gridCol w="2627935">
                  <a:extLst>
                    <a:ext uri="{9D8B030D-6E8A-4147-A177-3AD203B41FA5}">
                      <a16:colId xmlns:a16="http://schemas.microsoft.com/office/drawing/2014/main" val="885928095"/>
                    </a:ext>
                  </a:extLst>
                </a:gridCol>
                <a:gridCol w="2627935">
                  <a:extLst>
                    <a:ext uri="{9D8B030D-6E8A-4147-A177-3AD203B41FA5}">
                      <a16:colId xmlns:a16="http://schemas.microsoft.com/office/drawing/2014/main" val="2662234090"/>
                    </a:ext>
                  </a:extLst>
                </a:gridCol>
              </a:tblGrid>
              <a:tr h="370840">
                <a:tc>
                  <a:txBody>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en-AU" sz="2700"/>
                        <a:t>Honesty</a:t>
                      </a:r>
                    </a:p>
                  </a:txBody>
                  <a:tcPr>
                    <a:lnL w="28575" cap="flat" cmpd="sng" algn="ctr">
                      <a:solidFill>
                        <a:schemeClr val="accent4"/>
                      </a:solidFill>
                      <a:prstDash val="solid"/>
                      <a:round/>
                      <a:headEnd type="none" w="med" len="med"/>
                      <a:tailEnd type="none" w="med" len="med"/>
                    </a:lnL>
                    <a:lnR w="28575" cap="flat" cmpd="sng" algn="ctr">
                      <a:solidFill>
                        <a:schemeClr val="accent4"/>
                      </a:solidFill>
                      <a:prstDash val="solid"/>
                      <a:round/>
                      <a:headEnd type="none" w="med" len="med"/>
                      <a:tailEnd type="none" w="med" len="med"/>
                    </a:lnR>
                    <a:lnT w="28575" cap="flat" cmpd="sng" algn="ctr">
                      <a:solidFill>
                        <a:schemeClr val="accent4"/>
                      </a:solidFill>
                      <a:prstDash val="solid"/>
                      <a:round/>
                      <a:headEnd type="none" w="med" len="med"/>
                      <a:tailEnd type="none" w="med" len="med"/>
                    </a:lnT>
                    <a:lnB w="28575" cap="flat" cmpd="sng" algn="ctr">
                      <a:solidFill>
                        <a:schemeClr val="accent4"/>
                      </a:solidFill>
                      <a:prstDash val="solid"/>
                      <a:round/>
                      <a:headEnd type="none" w="med" len="med"/>
                      <a:tailEnd type="none" w="med" len="med"/>
                    </a:lnB>
                    <a:solidFill>
                      <a:schemeClr val="accent2">
                        <a:lumMod val="20000"/>
                        <a:lumOff val="80000"/>
                      </a:schemeClr>
                    </a:solidFill>
                  </a:tcPr>
                </a:tc>
                <a:tc>
                  <a:txBody>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en-AU" sz="2700" dirty="0"/>
                        <a:t>Rigour</a:t>
                      </a:r>
                    </a:p>
                  </a:txBody>
                  <a:tcPr>
                    <a:lnL w="28575" cap="flat" cmpd="sng" algn="ctr">
                      <a:solidFill>
                        <a:schemeClr val="accent4"/>
                      </a:solidFill>
                      <a:prstDash val="solid"/>
                      <a:round/>
                      <a:headEnd type="none" w="med" len="med"/>
                      <a:tailEnd type="none" w="med" len="med"/>
                    </a:lnL>
                    <a:lnR w="28575" cap="flat" cmpd="sng" algn="ctr">
                      <a:solidFill>
                        <a:schemeClr val="accent4"/>
                      </a:solidFill>
                      <a:prstDash val="solid"/>
                      <a:round/>
                      <a:headEnd type="none" w="med" len="med"/>
                      <a:tailEnd type="none" w="med" len="med"/>
                    </a:lnR>
                    <a:lnT w="28575" cap="flat" cmpd="sng" algn="ctr">
                      <a:solidFill>
                        <a:schemeClr val="accent4"/>
                      </a:solidFill>
                      <a:prstDash val="solid"/>
                      <a:round/>
                      <a:headEnd type="none" w="med" len="med"/>
                      <a:tailEnd type="none" w="med" len="med"/>
                    </a:lnT>
                    <a:lnB w="28575" cap="flat" cmpd="sng" algn="ctr">
                      <a:solidFill>
                        <a:schemeClr val="accent4"/>
                      </a:solidFill>
                      <a:prstDash val="solid"/>
                      <a:round/>
                      <a:headEnd type="none" w="med" len="med"/>
                      <a:tailEnd type="none" w="med" len="med"/>
                    </a:lnB>
                    <a:solidFill>
                      <a:schemeClr val="accent2">
                        <a:lumMod val="60000"/>
                        <a:lumOff val="40000"/>
                      </a:schemeClr>
                    </a:solidFill>
                  </a:tcPr>
                </a:tc>
                <a:tc>
                  <a:txBody>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en-AU" sz="2700"/>
                        <a:t>Transparency</a:t>
                      </a:r>
                    </a:p>
                  </a:txBody>
                  <a:tcPr>
                    <a:lnL w="28575" cap="flat" cmpd="sng" algn="ctr">
                      <a:solidFill>
                        <a:schemeClr val="accent4"/>
                      </a:solidFill>
                      <a:prstDash val="solid"/>
                      <a:round/>
                      <a:headEnd type="none" w="med" len="med"/>
                      <a:tailEnd type="none" w="med" len="med"/>
                    </a:lnL>
                    <a:lnR w="28575" cap="flat" cmpd="sng" algn="ctr">
                      <a:solidFill>
                        <a:schemeClr val="accent4"/>
                      </a:solidFill>
                      <a:prstDash val="solid"/>
                      <a:round/>
                      <a:headEnd type="none" w="med" len="med"/>
                      <a:tailEnd type="none" w="med" len="med"/>
                    </a:lnR>
                    <a:lnT w="28575" cap="flat" cmpd="sng" algn="ctr">
                      <a:solidFill>
                        <a:schemeClr val="accent4"/>
                      </a:solidFill>
                      <a:prstDash val="solid"/>
                      <a:round/>
                      <a:headEnd type="none" w="med" len="med"/>
                      <a:tailEnd type="none" w="med" len="med"/>
                    </a:lnT>
                    <a:lnB w="28575" cap="flat" cmpd="sng" algn="ctr">
                      <a:solidFill>
                        <a:schemeClr val="accent4"/>
                      </a:solidFill>
                      <a:prstDash val="solid"/>
                      <a:round/>
                      <a:headEnd type="none" w="med" len="med"/>
                      <a:tailEnd type="none" w="med" len="med"/>
                    </a:lnB>
                    <a:solidFill>
                      <a:schemeClr val="accent2">
                        <a:lumMod val="20000"/>
                        <a:lumOff val="80000"/>
                      </a:schemeClr>
                    </a:solidFill>
                  </a:tcPr>
                </a:tc>
                <a:tc>
                  <a:txBody>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en-AU" sz="2700" dirty="0"/>
                        <a:t>Fairness</a:t>
                      </a:r>
                    </a:p>
                  </a:txBody>
                  <a:tcPr>
                    <a:lnL w="28575" cap="flat" cmpd="sng" algn="ctr">
                      <a:solidFill>
                        <a:schemeClr val="accent4"/>
                      </a:solidFill>
                      <a:prstDash val="solid"/>
                      <a:round/>
                      <a:headEnd type="none" w="med" len="med"/>
                      <a:tailEnd type="none" w="med" len="med"/>
                    </a:lnL>
                    <a:lnR w="28575" cap="flat" cmpd="sng" algn="ctr">
                      <a:solidFill>
                        <a:schemeClr val="accent4"/>
                      </a:solidFill>
                      <a:prstDash val="solid"/>
                      <a:round/>
                      <a:headEnd type="none" w="med" len="med"/>
                      <a:tailEnd type="none" w="med" len="med"/>
                    </a:lnR>
                    <a:lnT w="28575" cap="flat" cmpd="sng" algn="ctr">
                      <a:solidFill>
                        <a:schemeClr val="accent4"/>
                      </a:solidFill>
                      <a:prstDash val="solid"/>
                      <a:round/>
                      <a:headEnd type="none" w="med" len="med"/>
                      <a:tailEnd type="none" w="med" len="med"/>
                    </a:lnT>
                    <a:lnB w="28575" cap="flat" cmpd="sng" algn="ctr">
                      <a:solidFill>
                        <a:schemeClr val="accent4"/>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2874093282"/>
                  </a:ext>
                </a:extLst>
              </a:tr>
              <a:tr h="370840">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2700" dirty="0"/>
                        <a:t>Recognition of the right of Aboriginal and Torres Strait Islander peoples to be engaged in research that affects or is of particular significance to them. </a:t>
                      </a:r>
                    </a:p>
                  </a:txBody>
                  <a:tcPr>
                    <a:lnL w="28575" cap="flat" cmpd="sng" algn="ctr">
                      <a:solidFill>
                        <a:schemeClr val="accent4"/>
                      </a:solidFill>
                      <a:prstDash val="solid"/>
                      <a:round/>
                      <a:headEnd type="none" w="med" len="med"/>
                      <a:tailEnd type="none" w="med" len="med"/>
                    </a:lnL>
                    <a:lnR w="28575" cap="flat" cmpd="sng" algn="ctr">
                      <a:solidFill>
                        <a:schemeClr val="accent4"/>
                      </a:solidFill>
                      <a:prstDash val="solid"/>
                      <a:round/>
                      <a:headEnd type="none" w="med" len="med"/>
                      <a:tailEnd type="none" w="med" len="med"/>
                    </a:lnR>
                    <a:lnT w="28575" cap="flat" cmpd="sng" algn="ctr">
                      <a:solidFill>
                        <a:schemeClr val="accent4"/>
                      </a:solidFill>
                      <a:prstDash val="solid"/>
                      <a:round/>
                      <a:headEnd type="none" w="med" len="med"/>
                      <a:tailEnd type="none" w="med" len="med"/>
                    </a:lnT>
                    <a:lnB w="28575" cap="flat" cmpd="sng" algn="ctr">
                      <a:solidFill>
                        <a:schemeClr val="accent4"/>
                      </a:solidFill>
                      <a:prstDash val="solid"/>
                      <a:round/>
                      <a:headEnd type="none" w="med" len="med"/>
                      <a:tailEnd type="none" w="med" len="med"/>
                    </a:lnB>
                    <a:solidFill>
                      <a:schemeClr val="tx2"/>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a:t>Recognition of the right of Aboriginal and Torres Strait Islander peoples to be engaged in research that affects or is of particular significance to them </a:t>
                      </a:r>
                    </a:p>
                  </a:txBody>
                  <a:tcPr/>
                </a:tc>
                <a:tc hMerge="1">
                  <a:txBody>
                    <a:bodyPr/>
                    <a:lstStyle/>
                    <a:p>
                      <a:endParaRPr lang="en-AU"/>
                    </a:p>
                  </a:txBody>
                  <a:tcPr/>
                </a:tc>
                <a:tc hMerge="1">
                  <a:txBody>
                    <a:bodyPr/>
                    <a:lstStyle/>
                    <a:p>
                      <a:endParaRPr lang="en-AU"/>
                    </a:p>
                  </a:txBody>
                  <a:tcPr/>
                </a:tc>
                <a:extLst>
                  <a:ext uri="{0D108BD9-81ED-4DB2-BD59-A6C34878D82A}">
                    <a16:rowId xmlns:a16="http://schemas.microsoft.com/office/drawing/2014/main" val="255507562"/>
                  </a:ext>
                </a:extLst>
              </a:tr>
              <a:tr h="370840">
                <a:tc gridSpan="2">
                  <a:txBody>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en-AU" sz="2700"/>
                        <a:t>Respect for research participants</a:t>
                      </a:r>
                    </a:p>
                  </a:txBody>
                  <a:tcPr>
                    <a:lnL w="28575" cap="flat" cmpd="sng" algn="ctr">
                      <a:solidFill>
                        <a:schemeClr val="accent4"/>
                      </a:solidFill>
                      <a:prstDash val="solid"/>
                      <a:round/>
                      <a:headEnd type="none" w="med" len="med"/>
                      <a:tailEnd type="none" w="med" len="med"/>
                    </a:lnL>
                    <a:lnR w="28575" cap="flat" cmpd="sng" algn="ctr">
                      <a:solidFill>
                        <a:schemeClr val="accent4"/>
                      </a:solidFill>
                      <a:prstDash val="solid"/>
                      <a:round/>
                      <a:headEnd type="none" w="med" len="med"/>
                      <a:tailEnd type="none" w="med" len="med"/>
                    </a:lnR>
                    <a:lnT w="28575" cap="flat" cmpd="sng" algn="ctr">
                      <a:solidFill>
                        <a:schemeClr val="accent4"/>
                      </a:solidFill>
                      <a:prstDash val="solid"/>
                      <a:round/>
                      <a:headEnd type="none" w="med" len="med"/>
                      <a:tailEnd type="none" w="med" len="med"/>
                    </a:lnT>
                    <a:lnB w="28575" cap="flat" cmpd="sng" algn="ctr">
                      <a:solidFill>
                        <a:schemeClr val="accent4"/>
                      </a:solidFill>
                      <a:prstDash val="solid"/>
                      <a:round/>
                      <a:headEnd type="none" w="med" len="med"/>
                      <a:tailEnd type="none" w="med" len="med"/>
                    </a:lnB>
                    <a:solidFill>
                      <a:schemeClr val="accent2">
                        <a:lumMod val="20000"/>
                        <a:lumOff val="80000"/>
                      </a:schemeClr>
                    </a:solidFill>
                  </a:tcPr>
                </a:tc>
                <a:tc hMerge="1">
                  <a:txBody>
                    <a:bodyPr/>
                    <a:lstStyle/>
                    <a:p>
                      <a:endParaRPr lang="en-AU"/>
                    </a:p>
                  </a:txBody>
                  <a:tcPr/>
                </a:tc>
                <a:tc>
                  <a:txBody>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en-AU" sz="2700" dirty="0"/>
                        <a:t>Accountability</a:t>
                      </a:r>
                    </a:p>
                  </a:txBody>
                  <a:tcPr>
                    <a:lnL w="28575" cap="flat" cmpd="sng" algn="ctr">
                      <a:solidFill>
                        <a:schemeClr val="accent4"/>
                      </a:solidFill>
                      <a:prstDash val="solid"/>
                      <a:round/>
                      <a:headEnd type="none" w="med" len="med"/>
                      <a:tailEnd type="none" w="med" len="med"/>
                    </a:lnL>
                    <a:lnR w="28575" cap="flat" cmpd="sng" algn="ctr">
                      <a:solidFill>
                        <a:schemeClr val="accent4"/>
                      </a:solidFill>
                      <a:prstDash val="solid"/>
                      <a:round/>
                      <a:headEnd type="none" w="med" len="med"/>
                      <a:tailEnd type="none" w="med" len="med"/>
                    </a:lnR>
                    <a:lnT w="28575" cap="flat" cmpd="sng" algn="ctr">
                      <a:solidFill>
                        <a:schemeClr val="accent4"/>
                      </a:solidFill>
                      <a:prstDash val="solid"/>
                      <a:round/>
                      <a:headEnd type="none" w="med" len="med"/>
                      <a:tailEnd type="none" w="med" len="med"/>
                    </a:lnT>
                    <a:lnB w="28575" cap="flat" cmpd="sng" algn="ctr">
                      <a:solidFill>
                        <a:schemeClr val="accent4"/>
                      </a:solidFill>
                      <a:prstDash val="solid"/>
                      <a:round/>
                      <a:headEnd type="none" w="med" len="med"/>
                      <a:tailEnd type="none" w="med" len="med"/>
                    </a:lnB>
                    <a:solidFill>
                      <a:schemeClr val="accent2">
                        <a:lumMod val="60000"/>
                        <a:lumOff val="40000"/>
                      </a:schemeClr>
                    </a:solidFill>
                  </a:tcPr>
                </a:tc>
                <a:tc>
                  <a:txBody>
                    <a:bodyPr/>
                    <a:lstStyle/>
                    <a:p>
                      <a:pPr algn="ctr">
                        <a:lnSpc>
                          <a:spcPct val="120000"/>
                        </a:lnSpc>
                        <a:spcBef>
                          <a:spcPts val="0"/>
                        </a:spcBef>
                        <a:spcAft>
                          <a:spcPts val="0"/>
                        </a:spcAft>
                      </a:pPr>
                      <a:r>
                        <a:rPr lang="en-AU" sz="2700" dirty="0"/>
                        <a:t>Promotion</a:t>
                      </a:r>
                    </a:p>
                  </a:txBody>
                  <a:tcPr>
                    <a:lnL w="28575" cap="flat" cmpd="sng" algn="ctr">
                      <a:solidFill>
                        <a:schemeClr val="accent4"/>
                      </a:solidFill>
                      <a:prstDash val="solid"/>
                      <a:round/>
                      <a:headEnd type="none" w="med" len="med"/>
                      <a:tailEnd type="none" w="med" len="med"/>
                    </a:lnL>
                    <a:lnR w="28575" cap="flat" cmpd="sng" algn="ctr">
                      <a:solidFill>
                        <a:schemeClr val="accent4"/>
                      </a:solidFill>
                      <a:prstDash val="solid"/>
                      <a:round/>
                      <a:headEnd type="none" w="med" len="med"/>
                      <a:tailEnd type="none" w="med" len="med"/>
                    </a:lnR>
                    <a:lnT w="28575" cap="flat" cmpd="sng" algn="ctr">
                      <a:solidFill>
                        <a:schemeClr val="accent4"/>
                      </a:solidFill>
                      <a:prstDash val="solid"/>
                      <a:round/>
                      <a:headEnd type="none" w="med" len="med"/>
                      <a:tailEnd type="none" w="med" len="med"/>
                    </a:lnT>
                    <a:lnB w="28575" cap="flat" cmpd="sng" algn="ctr">
                      <a:solidFill>
                        <a:schemeClr val="accent4"/>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2134142111"/>
                  </a:ext>
                </a:extLst>
              </a:tr>
            </a:tbl>
          </a:graphicData>
        </a:graphic>
      </p:graphicFrame>
      <p:pic>
        <p:nvPicPr>
          <p:cNvPr id="5" name="Recorded Sound">
            <a:hlinkClick r:id="" action="ppaction://media"/>
            <a:extLst>
              <a:ext uri="{FF2B5EF4-FFF2-40B4-BE49-F238E27FC236}">
                <a16:creationId xmlns:a16="http://schemas.microsoft.com/office/drawing/2014/main" id="{B153E262-B704-46A2-9D81-BE3F08043A0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88000" y="648000"/>
            <a:ext cx="406400" cy="406400"/>
          </a:xfrm>
          <a:prstGeom prst="rect">
            <a:avLst/>
          </a:prstGeom>
        </p:spPr>
      </p:pic>
    </p:spTree>
    <p:extLst>
      <p:ext uri="{BB962C8B-B14F-4D97-AF65-F5344CB8AC3E}">
        <p14:creationId xmlns:p14="http://schemas.microsoft.com/office/powerpoint/2010/main" val="2068883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71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79BA56-10D5-4D4D-A469-F5FF56E7C7BF}"/>
              </a:ext>
            </a:extLst>
          </p:cNvPr>
          <p:cNvSpPr>
            <a:spLocks noGrp="1"/>
          </p:cNvSpPr>
          <p:nvPr>
            <p:ph type="title"/>
          </p:nvPr>
        </p:nvSpPr>
        <p:spPr>
          <a:xfrm>
            <a:off x="847725" y="854136"/>
            <a:ext cx="10515600" cy="659978"/>
          </a:xfrm>
        </p:spPr>
        <p:txBody>
          <a:bodyPr/>
          <a:lstStyle/>
          <a:p>
            <a:r>
              <a:rPr lang="en-AU" dirty="0"/>
              <a:t>Knowledge check: ethical considerations</a:t>
            </a:r>
          </a:p>
        </p:txBody>
      </p:sp>
      <p:sp>
        <p:nvSpPr>
          <p:cNvPr id="3" name="Content Placeholder 2">
            <a:extLst>
              <a:ext uri="{FF2B5EF4-FFF2-40B4-BE49-F238E27FC236}">
                <a16:creationId xmlns:a16="http://schemas.microsoft.com/office/drawing/2014/main" id="{8A59D269-EB23-41A4-91CF-CF27047FA873}"/>
              </a:ext>
            </a:extLst>
          </p:cNvPr>
          <p:cNvSpPr>
            <a:spLocks noGrp="1"/>
          </p:cNvSpPr>
          <p:nvPr>
            <p:ph idx="1"/>
          </p:nvPr>
        </p:nvSpPr>
        <p:spPr>
          <a:xfrm>
            <a:off x="876300" y="1799491"/>
            <a:ext cx="10515600" cy="4141931"/>
          </a:xfrm>
        </p:spPr>
        <p:txBody>
          <a:bodyPr>
            <a:normAutofit/>
          </a:bodyPr>
          <a:lstStyle/>
          <a:p>
            <a:r>
              <a:rPr lang="en-AU" dirty="0"/>
              <a:t>In your notes, identify ethical principals to consider when studying: </a:t>
            </a:r>
          </a:p>
          <a:p>
            <a:pPr marL="514350" indent="-514350">
              <a:buFont typeface="+mj-lt"/>
              <a:buAutoNum type="arabicPeriod"/>
            </a:pPr>
            <a:r>
              <a:rPr lang="en-AU" dirty="0"/>
              <a:t>Time zones across the Earth. </a:t>
            </a:r>
          </a:p>
          <a:p>
            <a:pPr marL="1200150" lvl="1" indent="-514350"/>
            <a:r>
              <a:rPr lang="en-AU" sz="2800" dirty="0"/>
              <a:t>Rigour – how will you collect data about time accurately and without error? </a:t>
            </a:r>
          </a:p>
          <a:p>
            <a:pPr marL="514350" indent="-514350">
              <a:buFont typeface="+mj-lt"/>
              <a:buAutoNum type="arabicPeriod"/>
            </a:pPr>
            <a:r>
              <a:rPr lang="en-AU" dirty="0"/>
              <a:t>Changing your elevation and observing how much more you can see.</a:t>
            </a:r>
          </a:p>
          <a:p>
            <a:pPr marL="1200150" lvl="1" indent="-514350"/>
            <a:r>
              <a:rPr lang="en-AU" sz="2800" dirty="0"/>
              <a:t>Respect for participants – how you can do this to minimise harm. For example, you can’t just ‘climb a tree’ as it might not be safe. </a:t>
            </a:r>
          </a:p>
        </p:txBody>
      </p:sp>
      <p:pic>
        <p:nvPicPr>
          <p:cNvPr id="5" name="Recorded Sound">
            <a:hlinkClick r:id="" action="ppaction://media"/>
            <a:extLst>
              <a:ext uri="{FF2B5EF4-FFF2-40B4-BE49-F238E27FC236}">
                <a16:creationId xmlns:a16="http://schemas.microsoft.com/office/drawing/2014/main" id="{8B352040-B6F5-4D77-B155-0CFF29D350B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88000" y="648000"/>
            <a:ext cx="406400" cy="406400"/>
          </a:xfrm>
          <a:prstGeom prst="rect">
            <a:avLst/>
          </a:prstGeom>
        </p:spPr>
      </p:pic>
    </p:spTree>
    <p:extLst>
      <p:ext uri="{BB962C8B-B14F-4D97-AF65-F5344CB8AC3E}">
        <p14:creationId xmlns:p14="http://schemas.microsoft.com/office/powerpoint/2010/main" val="1743991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35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4B11CB-A4AA-4BB3-AE5A-874E462C0F69}"/>
              </a:ext>
            </a:extLst>
          </p:cNvPr>
          <p:cNvSpPr>
            <a:spLocks noGrp="1"/>
          </p:cNvSpPr>
          <p:nvPr>
            <p:ph type="title"/>
          </p:nvPr>
        </p:nvSpPr>
        <p:spPr>
          <a:xfrm>
            <a:off x="885825" y="854136"/>
            <a:ext cx="10515600" cy="659978"/>
          </a:xfrm>
        </p:spPr>
        <p:txBody>
          <a:bodyPr/>
          <a:lstStyle/>
          <a:p>
            <a:r>
              <a:rPr lang="en-AU" dirty="0"/>
              <a:t>Summary</a:t>
            </a:r>
          </a:p>
        </p:txBody>
      </p:sp>
      <p:pic>
        <p:nvPicPr>
          <p:cNvPr id="4" name="Recorded Sound">
            <a:hlinkClick r:id="" action="ppaction://media"/>
            <a:extLst>
              <a:ext uri="{FF2B5EF4-FFF2-40B4-BE49-F238E27FC236}">
                <a16:creationId xmlns:a16="http://schemas.microsoft.com/office/drawing/2014/main" id="{785435BB-A1BC-46C2-9D7E-2CF03BA1E18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088000" y="648000"/>
            <a:ext cx="406400" cy="406400"/>
          </a:xfrm>
          <a:prstGeom prst="rect">
            <a:avLst/>
          </a:prstGeom>
        </p:spPr>
      </p:pic>
      <p:grpSp>
        <p:nvGrpSpPr>
          <p:cNvPr id="8" name="Group 7">
            <a:extLst>
              <a:ext uri="{FF2B5EF4-FFF2-40B4-BE49-F238E27FC236}">
                <a16:creationId xmlns:a16="http://schemas.microsoft.com/office/drawing/2014/main" id="{2D2FE024-4CEF-4F24-85EA-FE1BB58C815E}"/>
              </a:ext>
            </a:extLst>
          </p:cNvPr>
          <p:cNvGrpSpPr/>
          <p:nvPr/>
        </p:nvGrpSpPr>
        <p:grpSpPr>
          <a:xfrm>
            <a:off x="838200" y="1542689"/>
            <a:ext cx="10515600" cy="4432600"/>
            <a:chOff x="838200" y="1542689"/>
            <a:chExt cx="10515600" cy="4432600"/>
          </a:xfrm>
        </p:grpSpPr>
        <p:sp>
          <p:nvSpPr>
            <p:cNvPr id="6" name="Rectangle: Rounded Corners 5">
              <a:extLst>
                <a:ext uri="{FF2B5EF4-FFF2-40B4-BE49-F238E27FC236}">
                  <a16:creationId xmlns:a16="http://schemas.microsoft.com/office/drawing/2014/main" id="{A2C13EF2-E2F5-4614-B778-92659E267A7D}"/>
                </a:ext>
              </a:extLst>
            </p:cNvPr>
            <p:cNvSpPr/>
            <p:nvPr/>
          </p:nvSpPr>
          <p:spPr>
            <a:xfrm>
              <a:off x="838200" y="1542689"/>
              <a:ext cx="10515600" cy="4432600"/>
            </a:xfrm>
            <a:prstGeom prst="roundRect">
              <a:avLst/>
            </a:prstGeom>
            <a:solidFill>
              <a:schemeClr val="accent3">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aphicFrame>
          <p:nvGraphicFramePr>
            <p:cNvPr id="5" name="Content Placeholder 3">
              <a:extLst>
                <a:ext uri="{FF2B5EF4-FFF2-40B4-BE49-F238E27FC236}">
                  <a16:creationId xmlns:a16="http://schemas.microsoft.com/office/drawing/2014/main" id="{4320AE68-734D-46A6-B3AE-C559881B6367}"/>
                </a:ext>
              </a:extLst>
            </p:cNvPr>
            <p:cNvGraphicFramePr>
              <a:graphicFrameLocks/>
            </p:cNvGraphicFramePr>
            <p:nvPr>
              <p:extLst>
                <p:ext uri="{D42A27DB-BD31-4B8C-83A1-F6EECF244321}">
                  <p14:modId xmlns:p14="http://schemas.microsoft.com/office/powerpoint/2010/main" val="3032733014"/>
                </p:ext>
              </p:extLst>
            </p:nvPr>
          </p:nvGraphicFramePr>
          <p:xfrm>
            <a:off x="1105543" y="1632857"/>
            <a:ext cx="9928452" cy="4197026"/>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7" name="TextBox 6">
              <a:extLst>
                <a:ext uri="{FF2B5EF4-FFF2-40B4-BE49-F238E27FC236}">
                  <a16:creationId xmlns:a16="http://schemas.microsoft.com/office/drawing/2014/main" id="{DCF06C80-38AB-4295-8CF3-5FD78B26F381}"/>
                </a:ext>
              </a:extLst>
            </p:cNvPr>
            <p:cNvSpPr txBox="1"/>
            <p:nvPr/>
          </p:nvSpPr>
          <p:spPr>
            <a:xfrm>
              <a:off x="1105543" y="4944982"/>
              <a:ext cx="6645086" cy="954107"/>
            </a:xfrm>
            <a:prstGeom prst="rect">
              <a:avLst/>
            </a:prstGeom>
            <a:noFill/>
          </p:spPr>
          <p:txBody>
            <a:bodyPr wrap="square" rtlCol="0">
              <a:spAutoFit/>
            </a:bodyPr>
            <a:lstStyle/>
            <a:p>
              <a:r>
                <a:rPr lang="en-AU" sz="2800" dirty="0"/>
                <a:t>All underpinned by </a:t>
              </a:r>
              <a:br>
                <a:rPr lang="en-AU" sz="2800" dirty="0"/>
              </a:br>
              <a:r>
                <a:rPr lang="en-AU" sz="2800" dirty="0"/>
                <a:t>rigorous ethical standards.</a:t>
              </a:r>
            </a:p>
          </p:txBody>
        </p:sp>
      </p:grpSp>
      <p:pic>
        <p:nvPicPr>
          <p:cNvPr id="3" name="Recorded Sound">
            <a:hlinkClick r:id="" action="ppaction://media"/>
            <a:extLst>
              <a:ext uri="{FF2B5EF4-FFF2-40B4-BE49-F238E27FC236}">
                <a16:creationId xmlns:a16="http://schemas.microsoft.com/office/drawing/2014/main" id="{C1903C90-DFF0-4CE9-AD89-C10D4BA648C5}"/>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3704442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61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4"/>
                </p:tgtEl>
              </p:cMediaNode>
            </p:audio>
            <p:audio>
              <p:cMediaNode vol="80000">
                <p:cTn id="8" fill="hold" display="0">
                  <p:stCondLst>
                    <p:cond delay="indefinite"/>
                  </p:stCondLst>
                  <p:endCondLst>
                    <p:cond evt="onStopAudio" delay="0">
                      <p:tgtEl>
                        <p:sldTgt/>
                      </p:tgtEl>
                    </p:cond>
                  </p:endCondLst>
                </p:cTn>
                <p:tgtEl>
                  <p:spTgt spid="3"/>
                </p:tgtEl>
              </p:cMediaNode>
            </p:audio>
            <p:seq concurrent="1" nextAc="seek">
              <p:cTn id="9" restart="whenNotActive" fill="hold" evtFilter="cancelBubble" nodeType="interactiveSeq">
                <p:stCondLst>
                  <p:cond evt="onClick" delay="0">
                    <p:tgtEl>
                      <p:spTgt spid="8"/>
                    </p:tgtEl>
                  </p:cond>
                </p:stCondLst>
                <p:endSync evt="end" delay="0">
                  <p:rtn val="all"/>
                </p:endSync>
                <p:childTnLst>
                  <p:par>
                    <p:cTn id="10" fill="hold">
                      <p:stCondLst>
                        <p:cond delay="0"/>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48328" fill="hold"/>
                                        <p:tgtEl>
                                          <p:spTgt spid="3"/>
                                        </p:tgtEl>
                                      </p:cBhvr>
                                    </p:cmd>
                                  </p:childTnLst>
                                </p:cTn>
                              </p:par>
                            </p:childTnLst>
                          </p:cTn>
                        </p:par>
                      </p:childTnLst>
                    </p:cTn>
                  </p:par>
                </p:childTnLst>
              </p:cTn>
              <p:nextCondLst>
                <p:cond evt="onClick" delay="0">
                  <p:tgtEl>
                    <p:spTgt spid="8"/>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4B11CB-A4AA-4BB3-AE5A-874E462C0F69}"/>
              </a:ext>
            </a:extLst>
          </p:cNvPr>
          <p:cNvSpPr>
            <a:spLocks noGrp="1"/>
          </p:cNvSpPr>
          <p:nvPr>
            <p:ph type="title"/>
          </p:nvPr>
        </p:nvSpPr>
        <p:spPr>
          <a:xfrm>
            <a:off x="876300" y="863661"/>
            <a:ext cx="10515600" cy="659978"/>
          </a:xfrm>
        </p:spPr>
        <p:txBody>
          <a:bodyPr/>
          <a:lstStyle/>
          <a:p>
            <a:r>
              <a:rPr lang="en-AU" dirty="0"/>
              <a:t>Challenge</a:t>
            </a:r>
          </a:p>
        </p:txBody>
      </p:sp>
      <p:graphicFrame>
        <p:nvGraphicFramePr>
          <p:cNvPr id="4" name="Table 4">
            <a:extLst>
              <a:ext uri="{FF2B5EF4-FFF2-40B4-BE49-F238E27FC236}">
                <a16:creationId xmlns:a16="http://schemas.microsoft.com/office/drawing/2014/main" id="{B5318BBD-53DA-41F8-8168-B2887747DCA0}"/>
              </a:ext>
            </a:extLst>
          </p:cNvPr>
          <p:cNvGraphicFramePr>
            <a:graphicFrameLocks noGrp="1"/>
          </p:cNvGraphicFramePr>
          <p:nvPr>
            <p:ph idx="1"/>
            <p:extLst>
              <p:ext uri="{D42A27DB-BD31-4B8C-83A1-F6EECF244321}">
                <p14:modId xmlns:p14="http://schemas.microsoft.com/office/powerpoint/2010/main" val="2692971912"/>
              </p:ext>
            </p:extLst>
          </p:nvPr>
        </p:nvGraphicFramePr>
        <p:xfrm>
          <a:off x="992188" y="1762125"/>
          <a:ext cx="10399712" cy="4114800"/>
        </p:xfrm>
        <a:graphic>
          <a:graphicData uri="http://schemas.openxmlformats.org/drawingml/2006/table">
            <a:tbl>
              <a:tblPr bandRow="1">
                <a:tableStyleId>{21E4AEA4-8DFA-4A89-87EB-49C32662AFE0}</a:tableStyleId>
              </a:tblPr>
              <a:tblGrid>
                <a:gridCol w="5199856">
                  <a:extLst>
                    <a:ext uri="{9D8B030D-6E8A-4147-A177-3AD203B41FA5}">
                      <a16:colId xmlns:a16="http://schemas.microsoft.com/office/drawing/2014/main" val="1214463804"/>
                    </a:ext>
                  </a:extLst>
                </a:gridCol>
                <a:gridCol w="5199856">
                  <a:extLst>
                    <a:ext uri="{9D8B030D-6E8A-4147-A177-3AD203B41FA5}">
                      <a16:colId xmlns:a16="http://schemas.microsoft.com/office/drawing/2014/main" val="1817111805"/>
                    </a:ext>
                  </a:extLst>
                </a:gridCol>
              </a:tblGrid>
              <a:tr h="370840">
                <a:tc gridSpan="2">
                  <a:txBody>
                    <a:bodyPr/>
                    <a:lstStyle/>
                    <a:p>
                      <a:r>
                        <a:rPr lang="en-AU" sz="2800" dirty="0"/>
                        <a:t>Copy this organiser into your notes and then complete the plan for your investigation. </a:t>
                      </a:r>
                      <a:br>
                        <a:rPr lang="en-AU" sz="1400" dirty="0"/>
                      </a:br>
                      <a:endParaRPr lang="en-AU" sz="2800" dirty="0"/>
                    </a:p>
                  </a:txBody>
                  <a:tcPr>
                    <a:lnB w="28575" cap="flat" cmpd="sng" algn="ctr">
                      <a:solidFill>
                        <a:schemeClr val="accent4"/>
                      </a:solidFill>
                      <a:prstDash val="solid"/>
                      <a:round/>
                      <a:headEnd type="none" w="med" len="med"/>
                      <a:tailEnd type="none" w="med" len="med"/>
                    </a:lnB>
                    <a:solidFill>
                      <a:schemeClr val="tx2"/>
                    </a:solidFill>
                  </a:tcPr>
                </a:tc>
                <a:tc hMerge="1">
                  <a:txBody>
                    <a:bodyPr/>
                    <a:lstStyle/>
                    <a:p>
                      <a:endParaRPr lang="en-AU"/>
                    </a:p>
                  </a:txBody>
                  <a:tcPr/>
                </a:tc>
                <a:extLst>
                  <a:ext uri="{0D108BD9-81ED-4DB2-BD59-A6C34878D82A}">
                    <a16:rowId xmlns:a16="http://schemas.microsoft.com/office/drawing/2014/main" val="1376456393"/>
                  </a:ext>
                </a:extLst>
              </a:tr>
              <a:tr h="370840">
                <a:tc>
                  <a:txBody>
                    <a:bodyPr/>
                    <a:lstStyle/>
                    <a:p>
                      <a:r>
                        <a:rPr lang="en-AU" sz="2400" dirty="0"/>
                        <a:t>Materials:</a:t>
                      </a:r>
                    </a:p>
                    <a:p>
                      <a:pPr marL="285750" indent="-285750">
                        <a:buFont typeface="Arial" panose="020B0604020202020204" pitchFamily="34" charset="0"/>
                        <a:buChar char="•"/>
                      </a:pPr>
                      <a:r>
                        <a:rPr lang="en-AU" sz="2400" dirty="0"/>
                        <a:t> </a:t>
                      </a:r>
                    </a:p>
                    <a:p>
                      <a:pPr marL="285750" indent="-285750">
                        <a:buFont typeface="Arial" panose="020B0604020202020204" pitchFamily="34" charset="0"/>
                        <a:buChar char="•"/>
                      </a:pPr>
                      <a:r>
                        <a:rPr lang="en-AU" sz="2400" dirty="0"/>
                        <a:t> </a:t>
                      </a:r>
                    </a:p>
                  </a:txBody>
                  <a:tcPr>
                    <a:lnL w="28575" cap="flat" cmpd="sng" algn="ctr">
                      <a:solidFill>
                        <a:schemeClr val="accent4"/>
                      </a:solidFill>
                      <a:prstDash val="solid"/>
                      <a:round/>
                      <a:headEnd type="none" w="med" len="med"/>
                      <a:tailEnd type="none" w="med" len="med"/>
                    </a:lnL>
                    <a:lnR w="28575" cap="flat" cmpd="sng" algn="ctr">
                      <a:solidFill>
                        <a:schemeClr val="accent4"/>
                      </a:solidFill>
                      <a:prstDash val="solid"/>
                      <a:round/>
                      <a:headEnd type="none" w="med" len="med"/>
                      <a:tailEnd type="none" w="med" len="med"/>
                    </a:lnR>
                    <a:lnT w="28575" cap="flat" cmpd="sng" algn="ctr">
                      <a:solidFill>
                        <a:schemeClr val="accent4"/>
                      </a:solidFill>
                      <a:prstDash val="solid"/>
                      <a:round/>
                      <a:headEnd type="none" w="med" len="med"/>
                      <a:tailEnd type="none" w="med" len="med"/>
                    </a:lnT>
                    <a:lnB w="28575" cap="flat" cmpd="sng" algn="ctr">
                      <a:solidFill>
                        <a:schemeClr val="accent4"/>
                      </a:solidFill>
                      <a:prstDash val="solid"/>
                      <a:round/>
                      <a:headEnd type="none" w="med" len="med"/>
                      <a:tailEnd type="none" w="med" len="med"/>
                    </a:lnB>
                  </a:tcPr>
                </a:tc>
                <a:tc>
                  <a:txBody>
                    <a:bodyPr/>
                    <a:lstStyle/>
                    <a:p>
                      <a:r>
                        <a:rPr lang="en-AU" sz="2400" dirty="0"/>
                        <a:t>Key safety or ethical considerations: </a:t>
                      </a:r>
                    </a:p>
                    <a:p>
                      <a:pPr marL="285750" indent="-285750">
                        <a:buFont typeface="Arial" panose="020B0604020202020204" pitchFamily="34" charset="0"/>
                        <a:buChar char="•"/>
                      </a:pPr>
                      <a:r>
                        <a:rPr lang="en-AU" sz="2400" dirty="0"/>
                        <a:t> </a:t>
                      </a:r>
                    </a:p>
                    <a:p>
                      <a:pPr marL="285750" indent="-285750">
                        <a:buFont typeface="Arial" panose="020B0604020202020204" pitchFamily="34" charset="0"/>
                        <a:buChar char="•"/>
                      </a:pPr>
                      <a:r>
                        <a:rPr lang="en-AU" sz="2400" dirty="0"/>
                        <a:t> </a:t>
                      </a:r>
                    </a:p>
                  </a:txBody>
                  <a:tcPr>
                    <a:lnL w="28575" cap="flat" cmpd="sng" algn="ctr">
                      <a:solidFill>
                        <a:schemeClr val="accent4"/>
                      </a:solidFill>
                      <a:prstDash val="solid"/>
                      <a:round/>
                      <a:headEnd type="none" w="med" len="med"/>
                      <a:tailEnd type="none" w="med" len="med"/>
                    </a:lnL>
                    <a:lnR w="28575" cap="flat" cmpd="sng" algn="ctr">
                      <a:solidFill>
                        <a:schemeClr val="accent4"/>
                      </a:solidFill>
                      <a:prstDash val="solid"/>
                      <a:round/>
                      <a:headEnd type="none" w="med" len="med"/>
                      <a:tailEnd type="none" w="med" len="med"/>
                    </a:lnR>
                    <a:lnT w="28575" cap="flat" cmpd="sng" algn="ctr">
                      <a:solidFill>
                        <a:schemeClr val="accent4"/>
                      </a:solidFill>
                      <a:prstDash val="solid"/>
                      <a:round/>
                      <a:headEnd type="none" w="med" len="med"/>
                      <a:tailEnd type="none" w="med" len="med"/>
                    </a:lnT>
                    <a:lnB w="28575" cap="flat" cmpd="sng" algn="ctr">
                      <a:solidFill>
                        <a:schemeClr val="accent4"/>
                      </a:solidFill>
                      <a:prstDash val="solid"/>
                      <a:round/>
                      <a:headEnd type="none" w="med" len="med"/>
                      <a:tailEnd type="none" w="med" len="med"/>
                    </a:lnB>
                  </a:tcPr>
                </a:tc>
                <a:extLst>
                  <a:ext uri="{0D108BD9-81ED-4DB2-BD59-A6C34878D82A}">
                    <a16:rowId xmlns:a16="http://schemas.microsoft.com/office/drawing/2014/main" val="4284718311"/>
                  </a:ext>
                </a:extLst>
              </a:tr>
              <a:tr h="0">
                <a:tc gridSpan="2">
                  <a:txBody>
                    <a:bodyPr/>
                    <a:lstStyle/>
                    <a:p>
                      <a:r>
                        <a:rPr lang="en-AU" sz="2400" dirty="0"/>
                        <a:t>Method (describe what you would do to test your hypothesis):</a:t>
                      </a:r>
                    </a:p>
                    <a:p>
                      <a:pPr marL="800100" lvl="1" indent="-342900">
                        <a:buFont typeface="+mj-lt"/>
                        <a:buAutoNum type="arabicPeriod"/>
                      </a:pPr>
                      <a:r>
                        <a:rPr lang="en-AU" sz="2400" dirty="0"/>
                        <a:t> </a:t>
                      </a:r>
                    </a:p>
                    <a:p>
                      <a:pPr marL="800100" lvl="1" indent="-342900">
                        <a:buFont typeface="+mj-lt"/>
                        <a:buAutoNum type="arabicPeriod"/>
                      </a:pPr>
                      <a:r>
                        <a:rPr lang="en-AU" sz="2400" dirty="0"/>
                        <a:t> </a:t>
                      </a:r>
                    </a:p>
                    <a:p>
                      <a:pPr marL="800100" lvl="1" indent="-342900">
                        <a:buFont typeface="+mj-lt"/>
                        <a:buAutoNum type="arabicPeriod"/>
                      </a:pPr>
                      <a:r>
                        <a:rPr lang="en-AU" sz="2400" dirty="0"/>
                        <a:t> </a:t>
                      </a:r>
                    </a:p>
                  </a:txBody>
                  <a:tcPr>
                    <a:lnL w="28575" cap="flat" cmpd="sng" algn="ctr">
                      <a:solidFill>
                        <a:schemeClr val="accent4"/>
                      </a:solidFill>
                      <a:prstDash val="solid"/>
                      <a:round/>
                      <a:headEnd type="none" w="med" len="med"/>
                      <a:tailEnd type="none" w="med" len="med"/>
                    </a:lnL>
                    <a:lnR w="28575" cap="flat" cmpd="sng" algn="ctr">
                      <a:solidFill>
                        <a:schemeClr val="accent4"/>
                      </a:solidFill>
                      <a:prstDash val="solid"/>
                      <a:round/>
                      <a:headEnd type="none" w="med" len="med"/>
                      <a:tailEnd type="none" w="med" len="med"/>
                    </a:lnR>
                    <a:lnT w="28575" cap="flat" cmpd="sng" algn="ctr">
                      <a:solidFill>
                        <a:schemeClr val="accent4"/>
                      </a:solidFill>
                      <a:prstDash val="solid"/>
                      <a:round/>
                      <a:headEnd type="none" w="med" len="med"/>
                      <a:tailEnd type="none" w="med" len="med"/>
                    </a:lnT>
                    <a:lnB w="28575" cap="flat" cmpd="sng" algn="ctr">
                      <a:solidFill>
                        <a:schemeClr val="accent4"/>
                      </a:solidFill>
                      <a:prstDash val="solid"/>
                      <a:round/>
                      <a:headEnd type="none" w="med" len="med"/>
                      <a:tailEnd type="none" w="med" len="med"/>
                    </a:lnB>
                  </a:tcPr>
                </a:tc>
                <a:tc hMerge="1">
                  <a:txBody>
                    <a:bodyPr/>
                    <a:lstStyle/>
                    <a:p>
                      <a:endParaRPr lang="en-AU"/>
                    </a:p>
                  </a:txBody>
                  <a:tcPr>
                    <a:lnL w="28575" cap="flat" cmpd="sng" algn="ctr">
                      <a:solidFill>
                        <a:schemeClr val="accent4"/>
                      </a:solidFill>
                      <a:prstDash val="solid"/>
                      <a:round/>
                      <a:headEnd type="none" w="med" len="med"/>
                      <a:tailEnd type="none" w="med" len="med"/>
                    </a:lnL>
                    <a:lnR w="28575" cap="flat" cmpd="sng" algn="ctr">
                      <a:solidFill>
                        <a:schemeClr val="accent4"/>
                      </a:solidFill>
                      <a:prstDash val="solid"/>
                      <a:round/>
                      <a:headEnd type="none" w="med" len="med"/>
                      <a:tailEnd type="none" w="med" len="med"/>
                    </a:lnR>
                    <a:lnT w="28575" cap="flat" cmpd="sng" algn="ctr">
                      <a:solidFill>
                        <a:schemeClr val="accent4"/>
                      </a:solidFill>
                      <a:prstDash val="solid"/>
                      <a:round/>
                      <a:headEnd type="none" w="med" len="med"/>
                      <a:tailEnd type="none" w="med" len="med"/>
                    </a:lnT>
                    <a:lnB w="28575" cap="flat" cmpd="sng" algn="ctr">
                      <a:solidFill>
                        <a:schemeClr val="accent4"/>
                      </a:solidFill>
                      <a:prstDash val="solid"/>
                      <a:round/>
                      <a:headEnd type="none" w="med" len="med"/>
                      <a:tailEnd type="none" w="med" len="med"/>
                    </a:lnB>
                  </a:tcPr>
                </a:tc>
                <a:extLst>
                  <a:ext uri="{0D108BD9-81ED-4DB2-BD59-A6C34878D82A}">
                    <a16:rowId xmlns:a16="http://schemas.microsoft.com/office/drawing/2014/main" val="1008438658"/>
                  </a:ext>
                </a:extLst>
              </a:tr>
            </a:tbl>
          </a:graphicData>
        </a:graphic>
      </p:graphicFrame>
      <p:pic>
        <p:nvPicPr>
          <p:cNvPr id="3" name="Recorded Sound">
            <a:hlinkClick r:id="" action="ppaction://media"/>
            <a:extLst>
              <a:ext uri="{FF2B5EF4-FFF2-40B4-BE49-F238E27FC236}">
                <a16:creationId xmlns:a16="http://schemas.microsoft.com/office/drawing/2014/main" id="{BA589177-5DAD-4EFD-B11C-D6C15D9B849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88000" y="648000"/>
            <a:ext cx="406400" cy="406400"/>
          </a:xfrm>
          <a:prstGeom prst="rect">
            <a:avLst/>
          </a:prstGeom>
        </p:spPr>
      </p:pic>
    </p:spTree>
    <p:extLst>
      <p:ext uri="{BB962C8B-B14F-4D97-AF65-F5344CB8AC3E}">
        <p14:creationId xmlns:p14="http://schemas.microsoft.com/office/powerpoint/2010/main" val="3249534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90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corded Sound">
            <a:hlinkClick r:id="" action="ppaction://media"/>
            <a:extLst>
              <a:ext uri="{FF2B5EF4-FFF2-40B4-BE49-F238E27FC236}">
                <a16:creationId xmlns:a16="http://schemas.microsoft.com/office/drawing/2014/main" id="{76A328A1-73F1-432F-9831-35737F4EC38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88000" y="648000"/>
            <a:ext cx="406400" cy="406400"/>
          </a:xfrm>
          <a:prstGeom prst="rect">
            <a:avLst/>
          </a:prstGeom>
        </p:spPr>
      </p:pic>
    </p:spTree>
    <p:extLst>
      <p:ext uri="{BB962C8B-B14F-4D97-AF65-F5344CB8AC3E}">
        <p14:creationId xmlns:p14="http://schemas.microsoft.com/office/powerpoint/2010/main" val="1806529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67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5"/>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26901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4B11CB-A4AA-4BB3-AE5A-874E462C0F69}"/>
              </a:ext>
            </a:extLst>
          </p:cNvPr>
          <p:cNvSpPr>
            <a:spLocks noGrp="1"/>
          </p:cNvSpPr>
          <p:nvPr>
            <p:ph type="title"/>
          </p:nvPr>
        </p:nvSpPr>
        <p:spPr/>
        <p:txBody>
          <a:bodyPr/>
          <a:lstStyle/>
          <a:p>
            <a:r>
              <a:rPr lang="en-AU"/>
              <a:t>Get ready</a:t>
            </a:r>
          </a:p>
        </p:txBody>
      </p:sp>
      <p:sp>
        <p:nvSpPr>
          <p:cNvPr id="3" name="Content Placeholder 2">
            <a:extLst>
              <a:ext uri="{FF2B5EF4-FFF2-40B4-BE49-F238E27FC236}">
                <a16:creationId xmlns:a16="http://schemas.microsoft.com/office/drawing/2014/main" id="{AB9BDBB3-B0CB-4293-95C9-DF9D3FA6EE67}"/>
              </a:ext>
            </a:extLst>
          </p:cNvPr>
          <p:cNvSpPr>
            <a:spLocks noGrp="1"/>
          </p:cNvSpPr>
          <p:nvPr>
            <p:ph idx="1"/>
          </p:nvPr>
        </p:nvSpPr>
        <p:spPr>
          <a:xfrm>
            <a:off x="875144" y="1723291"/>
            <a:ext cx="10515600" cy="4093849"/>
          </a:xfrm>
        </p:spPr>
        <p:txBody>
          <a:bodyPr>
            <a:normAutofit/>
          </a:bodyPr>
          <a:lstStyle/>
          <a:p>
            <a:r>
              <a:rPr lang="en-AU" dirty="0"/>
              <a:t>You will need:</a:t>
            </a:r>
          </a:p>
          <a:p>
            <a:pPr marL="457200" indent="-457200">
              <a:spcBef>
                <a:spcPts val="1200"/>
              </a:spcBef>
              <a:buFont typeface="Arial" panose="020B0604020202020204" pitchFamily="34" charset="0"/>
              <a:buChar char="•"/>
            </a:pPr>
            <a:r>
              <a:rPr lang="en-AU" dirty="0"/>
              <a:t>pen or pencil</a:t>
            </a:r>
          </a:p>
          <a:p>
            <a:pPr marL="457200" indent="-457200">
              <a:buFont typeface="Arial" panose="020B0604020202020204" pitchFamily="34" charset="0"/>
              <a:buChar char="•"/>
            </a:pPr>
            <a:r>
              <a:rPr lang="en-AU" dirty="0"/>
              <a:t>paper or a notebook</a:t>
            </a:r>
          </a:p>
          <a:p>
            <a:pPr marL="457200" indent="-457200">
              <a:buFont typeface="Arial" panose="020B0604020202020204" pitchFamily="34" charset="0"/>
              <a:buChar char="•"/>
            </a:pPr>
            <a:r>
              <a:rPr lang="en-AU" dirty="0"/>
              <a:t>a digital device.</a:t>
            </a:r>
          </a:p>
        </p:txBody>
      </p:sp>
      <p:pic>
        <p:nvPicPr>
          <p:cNvPr id="6" name="Recorded Sound">
            <a:hlinkClick r:id="" action="ppaction://media"/>
            <a:extLst>
              <a:ext uri="{FF2B5EF4-FFF2-40B4-BE49-F238E27FC236}">
                <a16:creationId xmlns:a16="http://schemas.microsoft.com/office/drawing/2014/main" id="{9DD9CE21-FF0A-4DC4-B729-74D1FACE03E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88000" y="648000"/>
            <a:ext cx="406400" cy="406400"/>
          </a:xfrm>
          <a:prstGeom prst="rect">
            <a:avLst/>
          </a:prstGeom>
        </p:spPr>
      </p:pic>
    </p:spTree>
    <p:extLst>
      <p:ext uri="{BB962C8B-B14F-4D97-AF65-F5344CB8AC3E}">
        <p14:creationId xmlns:p14="http://schemas.microsoft.com/office/powerpoint/2010/main" val="165420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 fill="remove"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4B11CB-A4AA-4BB3-AE5A-874E462C0F69}"/>
              </a:ext>
            </a:extLst>
          </p:cNvPr>
          <p:cNvSpPr>
            <a:spLocks noGrp="1"/>
          </p:cNvSpPr>
          <p:nvPr>
            <p:ph type="title"/>
          </p:nvPr>
        </p:nvSpPr>
        <p:spPr/>
        <p:txBody>
          <a:bodyPr/>
          <a:lstStyle/>
          <a:p>
            <a:r>
              <a:rPr lang="en-AU"/>
              <a:t>Lesson review</a:t>
            </a:r>
          </a:p>
        </p:txBody>
      </p:sp>
      <p:pic>
        <p:nvPicPr>
          <p:cNvPr id="5" name="Recorded Sound">
            <a:hlinkClick r:id="" action="ppaction://media"/>
            <a:extLst>
              <a:ext uri="{FF2B5EF4-FFF2-40B4-BE49-F238E27FC236}">
                <a16:creationId xmlns:a16="http://schemas.microsoft.com/office/drawing/2014/main" id="{DE7DC8DE-DEEE-48FA-9785-E288E15C968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088000" y="648000"/>
            <a:ext cx="406400" cy="406400"/>
          </a:xfrm>
          <a:prstGeom prst="rect">
            <a:avLst/>
          </a:prstGeom>
        </p:spPr>
      </p:pic>
      <p:sp>
        <p:nvSpPr>
          <p:cNvPr id="6" name="Content Placeholder 6">
            <a:extLst>
              <a:ext uri="{FF2B5EF4-FFF2-40B4-BE49-F238E27FC236}">
                <a16:creationId xmlns:a16="http://schemas.microsoft.com/office/drawing/2014/main" id="{93AD2841-3E8D-446F-9251-B5A370F4EBF0}"/>
              </a:ext>
            </a:extLst>
          </p:cNvPr>
          <p:cNvSpPr>
            <a:spLocks noGrp="1"/>
          </p:cNvSpPr>
          <p:nvPr>
            <p:ph idx="1"/>
          </p:nvPr>
        </p:nvSpPr>
        <p:spPr>
          <a:xfrm>
            <a:off x="875144" y="1723291"/>
            <a:ext cx="10515600" cy="4141931"/>
          </a:xfrm>
        </p:spPr>
        <p:txBody>
          <a:bodyPr>
            <a:normAutofit lnSpcReduction="10000"/>
          </a:bodyPr>
          <a:lstStyle/>
          <a:p>
            <a:pPr>
              <a:lnSpc>
                <a:spcPct val="110000"/>
              </a:lnSpc>
            </a:pPr>
            <a:r>
              <a:rPr lang="en-AU" dirty="0"/>
              <a:t>Websites and other resources are evaluated for use in research. </a:t>
            </a:r>
          </a:p>
          <a:p>
            <a:pPr>
              <a:lnSpc>
                <a:spcPct val="110000"/>
              </a:lnSpc>
            </a:pPr>
            <a:r>
              <a:rPr lang="en-AU" dirty="0"/>
              <a:t>Resources that use valid and reliable references are useful. </a:t>
            </a:r>
          </a:p>
          <a:p>
            <a:pPr marL="457200" indent="-457200">
              <a:lnSpc>
                <a:spcPct val="110000"/>
              </a:lnSpc>
              <a:buFont typeface="Arial" panose="020B0604020202020204" pitchFamily="34" charset="0"/>
              <a:buChar char="•"/>
            </a:pPr>
            <a:r>
              <a:rPr lang="en-AU" dirty="0"/>
              <a:t>Validity means that a measure or resource actually measures, or explores the variable we are studying. </a:t>
            </a:r>
          </a:p>
          <a:p>
            <a:pPr marL="457200" indent="-457200">
              <a:lnSpc>
                <a:spcPct val="110000"/>
              </a:lnSpc>
              <a:buFont typeface="Arial" panose="020B0604020202020204" pitchFamily="34" charset="0"/>
              <a:buChar char="•"/>
            </a:pPr>
            <a:r>
              <a:rPr lang="en-AU" sz="2800" dirty="0"/>
              <a:t>Reliability means that a measure or resource will produce similar results under repeated observations, or is verified. </a:t>
            </a:r>
          </a:p>
          <a:p>
            <a:pPr>
              <a:lnSpc>
                <a:spcPct val="110000"/>
              </a:lnSpc>
            </a:pPr>
            <a:r>
              <a:rPr lang="en-AU" dirty="0"/>
              <a:t>Lateral reading is a strategy that can be used to confirm unfamiliar claims. </a:t>
            </a:r>
            <a:endParaRPr lang="en-AU" sz="2800" dirty="0"/>
          </a:p>
        </p:txBody>
      </p:sp>
      <p:pic>
        <p:nvPicPr>
          <p:cNvPr id="8" name="Recorded Sound">
            <a:hlinkClick r:id="" action="ppaction://media"/>
            <a:extLst>
              <a:ext uri="{FF2B5EF4-FFF2-40B4-BE49-F238E27FC236}">
                <a16:creationId xmlns:a16="http://schemas.microsoft.com/office/drawing/2014/main" id="{7F18DF61-AD01-4999-B5CA-61E80405480B}"/>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4042789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59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5"/>
                </p:tgtEl>
              </p:cMediaNode>
            </p:audi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45101" fill="hold"/>
                                        <p:tgtEl>
                                          <p:spTgt spid="8"/>
                                        </p:tgtEl>
                                      </p:cBhvr>
                                    </p:cmd>
                                  </p:childTnLst>
                                </p:cTn>
                              </p:par>
                            </p:childTnLst>
                          </p:cTn>
                        </p:par>
                      </p:childTnLst>
                    </p:cTn>
                  </p:par>
                </p:childTnLst>
              </p:cTn>
              <p:nextCondLst>
                <p:cond evt="onClick" delay="0">
                  <p:tgtEl>
                    <p:spTgt spid="6"/>
                  </p:tgtEl>
                </p:cond>
              </p:nextCondLst>
            </p:seq>
            <p:audio>
              <p:cMediaNode vol="80000" showWhenStopped="0">
                <p:cTn id="13" fill="hold" display="0">
                  <p:stCondLst>
                    <p:cond delay="indefinite"/>
                  </p:stCondLst>
                  <p:endCondLst>
                    <p:cond evt="onStopAudio" delay="0">
                      <p:tgtEl>
                        <p:sldTgt/>
                      </p:tgtEl>
                    </p:cond>
                  </p:endCondLst>
                </p:cTn>
                <p:tgtEl>
                  <p:spTgt spid="8"/>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4B11CB-A4AA-4BB3-AE5A-874E462C0F69}"/>
              </a:ext>
            </a:extLst>
          </p:cNvPr>
          <p:cNvSpPr>
            <a:spLocks noGrp="1"/>
          </p:cNvSpPr>
          <p:nvPr>
            <p:ph type="title"/>
          </p:nvPr>
        </p:nvSpPr>
        <p:spPr>
          <a:xfrm>
            <a:off x="865908" y="855003"/>
            <a:ext cx="10515600" cy="659978"/>
          </a:xfrm>
        </p:spPr>
        <p:txBody>
          <a:bodyPr/>
          <a:lstStyle/>
          <a:p>
            <a:r>
              <a:rPr lang="en-AU" dirty="0"/>
              <a:t>Challenge solutions</a:t>
            </a:r>
          </a:p>
        </p:txBody>
      </p:sp>
      <p:sp>
        <p:nvSpPr>
          <p:cNvPr id="3" name="Content Placeholder 2">
            <a:extLst>
              <a:ext uri="{FF2B5EF4-FFF2-40B4-BE49-F238E27FC236}">
                <a16:creationId xmlns:a16="http://schemas.microsoft.com/office/drawing/2014/main" id="{AB9BDBB3-B0CB-4293-95C9-DF9D3FA6EE67}"/>
              </a:ext>
            </a:extLst>
          </p:cNvPr>
          <p:cNvSpPr>
            <a:spLocks noGrp="1"/>
          </p:cNvSpPr>
          <p:nvPr>
            <p:ph idx="1"/>
          </p:nvPr>
        </p:nvSpPr>
        <p:spPr>
          <a:xfrm>
            <a:off x="875144" y="1806417"/>
            <a:ext cx="10765993" cy="4141931"/>
          </a:xfrm>
        </p:spPr>
        <p:txBody>
          <a:bodyPr>
            <a:noAutofit/>
          </a:bodyPr>
          <a:lstStyle/>
          <a:p>
            <a:pPr>
              <a:lnSpc>
                <a:spcPct val="110000"/>
              </a:lnSpc>
            </a:pPr>
            <a:r>
              <a:rPr lang="en-AU" sz="2500" b="1" dirty="0"/>
              <a:t>What can you use to measure each variable? </a:t>
            </a:r>
          </a:p>
          <a:p>
            <a:pPr>
              <a:lnSpc>
                <a:spcPct val="110000"/>
              </a:lnSpc>
            </a:pPr>
            <a:r>
              <a:rPr lang="it-IT" sz="2500" dirty="0"/>
              <a:t>Independent variables: round can be defined as spherical in shape, using measurements from NASA.</a:t>
            </a:r>
          </a:p>
          <a:p>
            <a:pPr>
              <a:lnSpc>
                <a:spcPct val="110000"/>
              </a:lnSpc>
            </a:pPr>
            <a:r>
              <a:rPr lang="it-IT" sz="2500" dirty="0"/>
              <a:t>Dependent variables measure: </a:t>
            </a:r>
          </a:p>
          <a:p>
            <a:pPr marL="457200" indent="-457200">
              <a:lnSpc>
                <a:spcPct val="110000"/>
              </a:lnSpc>
              <a:buFont typeface="Arial" panose="020B0604020202020204" pitchFamily="34" charset="0"/>
              <a:buChar char="•"/>
            </a:pPr>
            <a:r>
              <a:rPr lang="it-IT" sz="2500" dirty="0"/>
              <a:t>shadows using rulers, smart phones (Virtual Reality (VR) scans measurement)</a:t>
            </a:r>
          </a:p>
          <a:p>
            <a:pPr marL="457200" indent="-457200">
              <a:lnSpc>
                <a:spcPct val="110000"/>
              </a:lnSpc>
              <a:buFont typeface="Arial" panose="020B0604020202020204" pitchFamily="34" charset="0"/>
              <a:buChar char="•"/>
            </a:pPr>
            <a:r>
              <a:rPr lang="it-IT" sz="2500" dirty="0"/>
              <a:t>location using Global Positioning System (GPS) apps.</a:t>
            </a:r>
          </a:p>
          <a:p>
            <a:pPr>
              <a:lnSpc>
                <a:spcPct val="110000"/>
              </a:lnSpc>
            </a:pPr>
            <a:r>
              <a:rPr lang="it-IT" sz="2500" dirty="0"/>
              <a:t>Dependent variables also describe position of objects during changing elevation, for example, degrees (star positions above horizon) or direction of moment. </a:t>
            </a:r>
          </a:p>
        </p:txBody>
      </p:sp>
      <p:pic>
        <p:nvPicPr>
          <p:cNvPr id="4" name="Recorded Sound">
            <a:hlinkClick r:id="" action="ppaction://media"/>
            <a:extLst>
              <a:ext uri="{FF2B5EF4-FFF2-40B4-BE49-F238E27FC236}">
                <a16:creationId xmlns:a16="http://schemas.microsoft.com/office/drawing/2014/main" id="{021C61B0-75A4-40C4-BAFC-3D64C0ACD40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88000" y="648000"/>
            <a:ext cx="406400" cy="406400"/>
          </a:xfrm>
          <a:prstGeom prst="rect">
            <a:avLst/>
          </a:prstGeom>
        </p:spPr>
      </p:pic>
    </p:spTree>
    <p:extLst>
      <p:ext uri="{BB962C8B-B14F-4D97-AF65-F5344CB8AC3E}">
        <p14:creationId xmlns:p14="http://schemas.microsoft.com/office/powerpoint/2010/main" val="994970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226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4B11CB-A4AA-4BB3-AE5A-874E462C0F69}"/>
              </a:ext>
            </a:extLst>
          </p:cNvPr>
          <p:cNvSpPr>
            <a:spLocks noGrp="1"/>
          </p:cNvSpPr>
          <p:nvPr>
            <p:ph type="title"/>
          </p:nvPr>
        </p:nvSpPr>
        <p:spPr>
          <a:xfrm>
            <a:off x="838200" y="845767"/>
            <a:ext cx="10515600" cy="659978"/>
          </a:xfrm>
        </p:spPr>
        <p:txBody>
          <a:bodyPr/>
          <a:lstStyle/>
          <a:p>
            <a:r>
              <a:rPr lang="en-AU" dirty="0"/>
              <a:t>Learning intention</a:t>
            </a:r>
          </a:p>
        </p:txBody>
      </p:sp>
      <p:sp>
        <p:nvSpPr>
          <p:cNvPr id="3" name="Content Placeholder 2">
            <a:extLst>
              <a:ext uri="{FF2B5EF4-FFF2-40B4-BE49-F238E27FC236}">
                <a16:creationId xmlns:a16="http://schemas.microsoft.com/office/drawing/2014/main" id="{AB9BDBB3-B0CB-4293-95C9-DF9D3FA6EE67}"/>
              </a:ext>
            </a:extLst>
          </p:cNvPr>
          <p:cNvSpPr>
            <a:spLocks noGrp="1"/>
          </p:cNvSpPr>
          <p:nvPr>
            <p:ph idx="1"/>
          </p:nvPr>
        </p:nvSpPr>
        <p:spPr>
          <a:xfrm>
            <a:off x="912088" y="1760235"/>
            <a:ext cx="10515600" cy="4141931"/>
          </a:xfrm>
        </p:spPr>
        <p:txBody>
          <a:bodyPr/>
          <a:lstStyle/>
          <a:p>
            <a:pPr>
              <a:lnSpc>
                <a:spcPct val="100000"/>
              </a:lnSpc>
            </a:pPr>
            <a:r>
              <a:rPr lang="en-AU" dirty="0"/>
              <a:t>To understand and select appropriate research designs to test your hypothesis. </a:t>
            </a:r>
          </a:p>
        </p:txBody>
      </p:sp>
      <p:pic>
        <p:nvPicPr>
          <p:cNvPr id="5" name="Recorded Sound">
            <a:hlinkClick r:id="" action="ppaction://media"/>
            <a:extLst>
              <a:ext uri="{FF2B5EF4-FFF2-40B4-BE49-F238E27FC236}">
                <a16:creationId xmlns:a16="http://schemas.microsoft.com/office/drawing/2014/main" id="{E9008FA5-C3E5-4293-8329-2158D9D8015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88000" y="648000"/>
            <a:ext cx="406400" cy="406400"/>
          </a:xfrm>
          <a:prstGeom prst="rect">
            <a:avLst/>
          </a:prstGeom>
        </p:spPr>
      </p:pic>
    </p:spTree>
    <p:extLst>
      <p:ext uri="{BB962C8B-B14F-4D97-AF65-F5344CB8AC3E}">
        <p14:creationId xmlns:p14="http://schemas.microsoft.com/office/powerpoint/2010/main" val="4260628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71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447205D-EE3D-4295-B21C-C148D8E5382B}"/>
              </a:ext>
            </a:extLst>
          </p:cNvPr>
          <p:cNvSpPr>
            <a:spLocks noGrp="1"/>
          </p:cNvSpPr>
          <p:nvPr>
            <p:ph type="title"/>
          </p:nvPr>
        </p:nvSpPr>
        <p:spPr>
          <a:xfrm>
            <a:off x="865908" y="836531"/>
            <a:ext cx="10515600" cy="659978"/>
          </a:xfrm>
        </p:spPr>
        <p:txBody>
          <a:bodyPr/>
          <a:lstStyle/>
          <a:p>
            <a:r>
              <a:rPr lang="en-AU" dirty="0"/>
              <a:t>Key terms</a:t>
            </a:r>
          </a:p>
        </p:txBody>
      </p:sp>
      <p:graphicFrame>
        <p:nvGraphicFramePr>
          <p:cNvPr id="7" name="Table 7">
            <a:extLst>
              <a:ext uri="{FF2B5EF4-FFF2-40B4-BE49-F238E27FC236}">
                <a16:creationId xmlns:a16="http://schemas.microsoft.com/office/drawing/2014/main" id="{303E8F3F-6023-4CFA-A275-9A8B2063E98E}"/>
              </a:ext>
            </a:extLst>
          </p:cNvPr>
          <p:cNvGraphicFramePr>
            <a:graphicFrameLocks noGrp="1"/>
          </p:cNvGraphicFramePr>
          <p:nvPr>
            <p:ph idx="1"/>
            <p:extLst>
              <p:ext uri="{D42A27DB-BD31-4B8C-83A1-F6EECF244321}">
                <p14:modId xmlns:p14="http://schemas.microsoft.com/office/powerpoint/2010/main" val="2231958561"/>
              </p:ext>
            </p:extLst>
          </p:nvPr>
        </p:nvGraphicFramePr>
        <p:xfrm>
          <a:off x="978800" y="1931800"/>
          <a:ext cx="10234145" cy="2103120"/>
        </p:xfrm>
        <a:graphic>
          <a:graphicData uri="http://schemas.openxmlformats.org/drawingml/2006/table">
            <a:tbl>
              <a:tblPr firstRow="1" bandRow="1">
                <a:tableStyleId>{21E4AEA4-8DFA-4A89-87EB-49C32662AFE0}</a:tableStyleId>
              </a:tblPr>
              <a:tblGrid>
                <a:gridCol w="2124369">
                  <a:extLst>
                    <a:ext uri="{9D8B030D-6E8A-4147-A177-3AD203B41FA5}">
                      <a16:colId xmlns:a16="http://schemas.microsoft.com/office/drawing/2014/main" val="3177509299"/>
                    </a:ext>
                  </a:extLst>
                </a:gridCol>
                <a:gridCol w="8109776">
                  <a:extLst>
                    <a:ext uri="{9D8B030D-6E8A-4147-A177-3AD203B41FA5}">
                      <a16:colId xmlns:a16="http://schemas.microsoft.com/office/drawing/2014/main" val="2030165279"/>
                    </a:ext>
                  </a:extLst>
                </a:gridCol>
              </a:tblGrid>
              <a:tr h="370840">
                <a:tc>
                  <a:txBody>
                    <a:bodyPr/>
                    <a:lstStyle/>
                    <a:p>
                      <a:r>
                        <a:rPr lang="en-AU" sz="2400"/>
                        <a:t>Term</a:t>
                      </a:r>
                    </a:p>
                  </a:txBody>
                  <a:tcPr/>
                </a:tc>
                <a:tc>
                  <a:txBody>
                    <a:bodyPr/>
                    <a:lstStyle/>
                    <a:p>
                      <a:r>
                        <a:rPr lang="en-AU" sz="2400"/>
                        <a:t>Definition</a:t>
                      </a:r>
                    </a:p>
                  </a:txBody>
                  <a:tcPr/>
                </a:tc>
                <a:extLst>
                  <a:ext uri="{0D108BD9-81ED-4DB2-BD59-A6C34878D82A}">
                    <a16:rowId xmlns:a16="http://schemas.microsoft.com/office/drawing/2014/main" val="3141439049"/>
                  </a:ext>
                </a:extLst>
              </a:tr>
              <a:tr h="0">
                <a:tc>
                  <a:txBody>
                    <a:bodyPr/>
                    <a:lstStyle/>
                    <a:p>
                      <a:r>
                        <a:rPr lang="en-AU" sz="2400" b="0" dirty="0"/>
                        <a:t>Research design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2400" dirty="0">
                          <a:cs typeface="Calibri" panose="020F0502020204030204"/>
                        </a:rPr>
                        <a:t>The method or strategy used to conduct a scientific investigation methodically and logically. </a:t>
                      </a:r>
                    </a:p>
                  </a:txBody>
                  <a:tcPr/>
                </a:tc>
                <a:extLst>
                  <a:ext uri="{0D108BD9-81ED-4DB2-BD59-A6C34878D82A}">
                    <a16:rowId xmlns:a16="http://schemas.microsoft.com/office/drawing/2014/main" val="1205570354"/>
                  </a:ext>
                </a:extLst>
              </a:tr>
              <a:tr h="0">
                <a:tc>
                  <a:txBody>
                    <a:bodyPr/>
                    <a:lstStyle/>
                    <a:p>
                      <a:r>
                        <a:rPr lang="en-AU" sz="2400" b="0" dirty="0"/>
                        <a:t>Experiment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2400" dirty="0">
                          <a:cs typeface="Calibri" panose="020F0502020204030204"/>
                        </a:rPr>
                        <a:t>An investigation that involves carrying out a practical activity where the independent variable is manipulated directly.</a:t>
                      </a:r>
                    </a:p>
                  </a:txBody>
                  <a:tcPr/>
                </a:tc>
                <a:extLst>
                  <a:ext uri="{0D108BD9-81ED-4DB2-BD59-A6C34878D82A}">
                    <a16:rowId xmlns:a16="http://schemas.microsoft.com/office/drawing/2014/main" val="968287944"/>
                  </a:ext>
                </a:extLst>
              </a:tr>
            </a:tbl>
          </a:graphicData>
        </a:graphic>
      </p:graphicFrame>
      <p:sp>
        <p:nvSpPr>
          <p:cNvPr id="5" name="TextBox 4">
            <a:extLst>
              <a:ext uri="{FF2B5EF4-FFF2-40B4-BE49-F238E27FC236}">
                <a16:creationId xmlns:a16="http://schemas.microsoft.com/office/drawing/2014/main" id="{5745B92A-DACB-47F7-9AD1-141A6E0D6049}"/>
              </a:ext>
            </a:extLst>
          </p:cNvPr>
          <p:cNvSpPr txBox="1"/>
          <p:nvPr/>
        </p:nvSpPr>
        <p:spPr>
          <a:xfrm>
            <a:off x="50105" y="6085949"/>
            <a:ext cx="8531834" cy="338554"/>
          </a:xfrm>
          <a:prstGeom prst="rect">
            <a:avLst/>
          </a:prstGeom>
          <a:noFill/>
        </p:spPr>
        <p:txBody>
          <a:bodyPr wrap="square">
            <a:spAutoFit/>
          </a:bodyPr>
          <a:lstStyle/>
          <a:p>
            <a:r>
              <a:rPr lang="en-AU" sz="800">
                <a:solidFill>
                  <a:srgbClr val="7F7F7F"/>
                </a:solidFill>
                <a:ea typeface="Calibri" panose="020F0502020204030204" pitchFamily="34" charset="0"/>
                <a:cs typeface="Times New Roman" panose="02020603050405020304" pitchFamily="18" charset="0"/>
              </a:rPr>
              <a:t>Source:  Glossary terms from the Australian Curriculum website, viewed 20 April 2022. Australian Curriculum material is licensed under CC BY 4.0. Version updates are tracked in the ‘Curriculum version history’ section on the 'About the Australian Curriculum' page of the Australian Curriculum website.</a:t>
            </a:r>
            <a:endParaRPr lang="en-US" sz="800">
              <a:solidFill>
                <a:srgbClr val="7F7F7F"/>
              </a:solidFill>
              <a:ea typeface="Calibri" panose="020F0502020204030204" pitchFamily="34" charset="0"/>
              <a:cs typeface="Times New Roman" panose="02020603050405020304" pitchFamily="18" charset="0"/>
            </a:endParaRPr>
          </a:p>
        </p:txBody>
      </p:sp>
      <p:pic>
        <p:nvPicPr>
          <p:cNvPr id="2" name="Recorded Sound">
            <a:hlinkClick r:id="" action="ppaction://media"/>
            <a:extLst>
              <a:ext uri="{FF2B5EF4-FFF2-40B4-BE49-F238E27FC236}">
                <a16:creationId xmlns:a16="http://schemas.microsoft.com/office/drawing/2014/main" id="{7B9F11BA-9782-4FC3-92F9-2D4C8F44670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88000" y="648000"/>
            <a:ext cx="406400" cy="406400"/>
          </a:xfrm>
          <a:prstGeom prst="rect">
            <a:avLst/>
          </a:prstGeom>
        </p:spPr>
      </p:pic>
    </p:spTree>
    <p:extLst>
      <p:ext uri="{BB962C8B-B14F-4D97-AF65-F5344CB8AC3E}">
        <p14:creationId xmlns:p14="http://schemas.microsoft.com/office/powerpoint/2010/main" val="1412376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97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C27158-4122-4F17-91AF-6D50FE282ED2}"/>
              </a:ext>
            </a:extLst>
          </p:cNvPr>
          <p:cNvSpPr>
            <a:spLocks noGrp="1"/>
          </p:cNvSpPr>
          <p:nvPr>
            <p:ph type="title"/>
          </p:nvPr>
        </p:nvSpPr>
        <p:spPr>
          <a:xfrm>
            <a:off x="838200" y="855003"/>
            <a:ext cx="10515600" cy="659978"/>
          </a:xfrm>
        </p:spPr>
        <p:txBody>
          <a:bodyPr/>
          <a:lstStyle/>
          <a:p>
            <a:r>
              <a:rPr lang="en-AU" dirty="0"/>
              <a:t>Research design and ethics</a:t>
            </a:r>
          </a:p>
        </p:txBody>
      </p:sp>
      <p:sp>
        <p:nvSpPr>
          <p:cNvPr id="3" name="Content Placeholder 2">
            <a:extLst>
              <a:ext uri="{FF2B5EF4-FFF2-40B4-BE49-F238E27FC236}">
                <a16:creationId xmlns:a16="http://schemas.microsoft.com/office/drawing/2014/main" id="{91EB5313-909D-473C-92E7-AE62CC9BF3A6}"/>
              </a:ext>
            </a:extLst>
          </p:cNvPr>
          <p:cNvSpPr>
            <a:spLocks noGrp="1"/>
          </p:cNvSpPr>
          <p:nvPr>
            <p:ph idx="1"/>
          </p:nvPr>
        </p:nvSpPr>
        <p:spPr>
          <a:xfrm>
            <a:off x="865908" y="1723291"/>
            <a:ext cx="10515600" cy="4141931"/>
          </a:xfrm>
        </p:spPr>
        <p:txBody>
          <a:bodyPr/>
          <a:lstStyle/>
          <a:p>
            <a:pPr>
              <a:lnSpc>
                <a:spcPct val="100000"/>
              </a:lnSpc>
            </a:pPr>
            <a:r>
              <a:rPr lang="en-AU" dirty="0"/>
              <a:t>In science, the type of data collected depends on the way it is designed and planned in the investigation. </a:t>
            </a:r>
          </a:p>
          <a:p>
            <a:pPr>
              <a:lnSpc>
                <a:spcPct val="100000"/>
              </a:lnSpc>
            </a:pPr>
            <a:r>
              <a:rPr lang="en-AU" dirty="0"/>
              <a:t>An investigation design that collects quantitative data can be chosen, or one that collects qualitative data. </a:t>
            </a:r>
          </a:p>
          <a:p>
            <a:pPr>
              <a:lnSpc>
                <a:spcPct val="100000"/>
              </a:lnSpc>
            </a:pPr>
            <a:r>
              <a:rPr lang="en-AU" dirty="0"/>
              <a:t>Over time, the science community has developed conventions for methodical and logical collection of data, called </a:t>
            </a:r>
            <a:r>
              <a:rPr lang="en-AU" b="1" dirty="0">
                <a:solidFill>
                  <a:schemeClr val="accent2"/>
                </a:solidFill>
              </a:rPr>
              <a:t>research designs</a:t>
            </a:r>
            <a:r>
              <a:rPr lang="en-AU" dirty="0"/>
              <a:t>. </a:t>
            </a:r>
          </a:p>
          <a:p>
            <a:pPr>
              <a:lnSpc>
                <a:spcPct val="100000"/>
              </a:lnSpc>
            </a:pPr>
            <a:r>
              <a:rPr lang="en-AU" dirty="0"/>
              <a:t>There is a moral obligation to conduct research in a way that meets certain ethical standards. </a:t>
            </a:r>
          </a:p>
        </p:txBody>
      </p:sp>
      <p:pic>
        <p:nvPicPr>
          <p:cNvPr id="4" name="Recorded Sound">
            <a:hlinkClick r:id="" action="ppaction://media"/>
            <a:extLst>
              <a:ext uri="{FF2B5EF4-FFF2-40B4-BE49-F238E27FC236}">
                <a16:creationId xmlns:a16="http://schemas.microsoft.com/office/drawing/2014/main" id="{0187C14D-1080-487A-A423-CCE10076551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88000" y="648000"/>
            <a:ext cx="406400" cy="406400"/>
          </a:xfrm>
          <a:prstGeom prst="rect">
            <a:avLst/>
          </a:prstGeom>
        </p:spPr>
      </p:pic>
    </p:spTree>
    <p:extLst>
      <p:ext uri="{BB962C8B-B14F-4D97-AF65-F5344CB8AC3E}">
        <p14:creationId xmlns:p14="http://schemas.microsoft.com/office/powerpoint/2010/main" val="1368916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51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E01F8C-6BA3-44B3-817C-771159158B3F}"/>
              </a:ext>
            </a:extLst>
          </p:cNvPr>
          <p:cNvSpPr>
            <a:spLocks noGrp="1"/>
          </p:cNvSpPr>
          <p:nvPr>
            <p:ph type="title"/>
          </p:nvPr>
        </p:nvSpPr>
        <p:spPr>
          <a:xfrm>
            <a:off x="847436" y="855003"/>
            <a:ext cx="10515600" cy="659978"/>
          </a:xfrm>
        </p:spPr>
        <p:txBody>
          <a:bodyPr/>
          <a:lstStyle/>
          <a:p>
            <a:r>
              <a:rPr lang="en-AU" dirty="0"/>
              <a:t>Choosing a research design</a:t>
            </a:r>
          </a:p>
        </p:txBody>
      </p:sp>
      <p:sp>
        <p:nvSpPr>
          <p:cNvPr id="5" name="Content Placeholder 4">
            <a:extLst>
              <a:ext uri="{FF2B5EF4-FFF2-40B4-BE49-F238E27FC236}">
                <a16:creationId xmlns:a16="http://schemas.microsoft.com/office/drawing/2014/main" id="{ACFE852D-91ED-4D2E-8151-51B900ECFD32}"/>
              </a:ext>
            </a:extLst>
          </p:cNvPr>
          <p:cNvSpPr>
            <a:spLocks noGrp="1"/>
          </p:cNvSpPr>
          <p:nvPr>
            <p:ph idx="1"/>
          </p:nvPr>
        </p:nvSpPr>
        <p:spPr>
          <a:xfrm>
            <a:off x="1708030" y="1723291"/>
            <a:ext cx="9645770" cy="4141931"/>
          </a:xfrm>
        </p:spPr>
        <p:txBody>
          <a:bodyPr>
            <a:normAutofit/>
          </a:bodyPr>
          <a:lstStyle/>
          <a:p>
            <a:pPr marL="514350" indent="-514350">
              <a:lnSpc>
                <a:spcPct val="150000"/>
              </a:lnSpc>
              <a:spcBef>
                <a:spcPts val="0"/>
              </a:spcBef>
              <a:buFont typeface="+mj-lt"/>
              <a:buAutoNum type="arabicPeriod"/>
            </a:pPr>
            <a:r>
              <a:rPr lang="en-AU"/>
              <a:t>Outline the </a:t>
            </a:r>
            <a:r>
              <a:rPr lang="en-AU" b="1"/>
              <a:t>aim </a:t>
            </a:r>
            <a:r>
              <a:rPr lang="en-AU"/>
              <a:t>or </a:t>
            </a:r>
            <a:r>
              <a:rPr lang="en-AU" b="1"/>
              <a:t>purpose</a:t>
            </a:r>
            <a:r>
              <a:rPr lang="en-AU"/>
              <a:t>. </a:t>
            </a:r>
          </a:p>
          <a:p>
            <a:pPr marL="514350" indent="-514350">
              <a:lnSpc>
                <a:spcPct val="150000"/>
              </a:lnSpc>
              <a:spcBef>
                <a:spcPts val="0"/>
              </a:spcBef>
              <a:buFont typeface="+mj-lt"/>
              <a:buAutoNum type="arabicPeriod"/>
            </a:pPr>
            <a:r>
              <a:rPr lang="en-AU"/>
              <a:t>Identify the type of data you want to collect: </a:t>
            </a:r>
          </a:p>
          <a:p>
            <a:pPr marL="1200150" lvl="1" indent="-514350">
              <a:lnSpc>
                <a:spcPct val="150000"/>
              </a:lnSpc>
              <a:spcBef>
                <a:spcPts val="0"/>
              </a:spcBef>
            </a:pPr>
            <a:r>
              <a:rPr lang="en-AU" sz="2800" b="1"/>
              <a:t>qualitative </a:t>
            </a:r>
            <a:endParaRPr lang="en-AU" sz="2800"/>
          </a:p>
          <a:p>
            <a:pPr marL="1200150" lvl="1" indent="-514350">
              <a:lnSpc>
                <a:spcPct val="150000"/>
              </a:lnSpc>
              <a:spcBef>
                <a:spcPts val="0"/>
              </a:spcBef>
            </a:pPr>
            <a:r>
              <a:rPr lang="en-AU" sz="2800" b="1"/>
              <a:t>quantitative</a:t>
            </a:r>
            <a:r>
              <a:rPr lang="en-AU" sz="2800"/>
              <a:t>. </a:t>
            </a:r>
          </a:p>
          <a:p>
            <a:pPr marL="514350" indent="-514350">
              <a:lnSpc>
                <a:spcPct val="150000"/>
              </a:lnSpc>
              <a:spcBef>
                <a:spcPts val="0"/>
              </a:spcBef>
              <a:buFont typeface="+mj-lt"/>
              <a:buAutoNum type="arabicPeriod"/>
            </a:pPr>
            <a:r>
              <a:rPr lang="en-AU"/>
              <a:t>Reflect on the hypothesis, identifying different ways to measure each variable. </a:t>
            </a:r>
          </a:p>
        </p:txBody>
      </p:sp>
      <p:sp>
        <p:nvSpPr>
          <p:cNvPr id="6" name="Arrow: Left 5">
            <a:extLst>
              <a:ext uri="{FF2B5EF4-FFF2-40B4-BE49-F238E27FC236}">
                <a16:creationId xmlns:a16="http://schemas.microsoft.com/office/drawing/2014/main" id="{173E01B2-0F0E-466A-9149-A1E6C5421662}"/>
              </a:ext>
            </a:extLst>
          </p:cNvPr>
          <p:cNvSpPr/>
          <p:nvPr/>
        </p:nvSpPr>
        <p:spPr>
          <a:xfrm rot="21285782">
            <a:off x="6569093" y="1447751"/>
            <a:ext cx="3574473" cy="1000048"/>
          </a:xfrm>
          <a:prstGeom prst="leftArrow">
            <a:avLst>
              <a:gd name="adj1" fmla="val 71022"/>
              <a:gd name="adj2" fmla="val 50000"/>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AU" sz="2800" b="1"/>
              <a:t>Lesson 8</a:t>
            </a:r>
          </a:p>
        </p:txBody>
      </p:sp>
      <p:sp>
        <p:nvSpPr>
          <p:cNvPr id="8" name="Arrow: Left 7">
            <a:extLst>
              <a:ext uri="{FF2B5EF4-FFF2-40B4-BE49-F238E27FC236}">
                <a16:creationId xmlns:a16="http://schemas.microsoft.com/office/drawing/2014/main" id="{9042AB9A-5C2D-4326-BBB1-33A0CB1B2BD6}"/>
              </a:ext>
            </a:extLst>
          </p:cNvPr>
          <p:cNvSpPr/>
          <p:nvPr/>
        </p:nvSpPr>
        <p:spPr>
          <a:xfrm rot="395593">
            <a:off x="5762030" y="5071268"/>
            <a:ext cx="3574473" cy="1000048"/>
          </a:xfrm>
          <a:prstGeom prst="leftArrow">
            <a:avLst>
              <a:gd name="adj1" fmla="val 71022"/>
              <a:gd name="adj2" fmla="val 50000"/>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AU" sz="2800" b="1"/>
              <a:t>Lesson 10</a:t>
            </a:r>
          </a:p>
        </p:txBody>
      </p:sp>
      <p:sp>
        <p:nvSpPr>
          <p:cNvPr id="9" name="Arrow: Curved Up 8">
            <a:extLst>
              <a:ext uri="{FF2B5EF4-FFF2-40B4-BE49-F238E27FC236}">
                <a16:creationId xmlns:a16="http://schemas.microsoft.com/office/drawing/2014/main" id="{FDCCCFD2-7E55-4A0E-91C9-48F6C0A5BE4D}"/>
              </a:ext>
            </a:extLst>
          </p:cNvPr>
          <p:cNvSpPr/>
          <p:nvPr/>
        </p:nvSpPr>
        <p:spPr>
          <a:xfrm rot="5400000" flipH="1">
            <a:off x="-446527" y="2714810"/>
            <a:ext cx="3032403" cy="1276709"/>
          </a:xfrm>
          <a:prstGeom prst="curvedUpArrow">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AU">
              <a:solidFill>
                <a:schemeClr val="tx1"/>
              </a:solidFill>
            </a:endParaRPr>
          </a:p>
        </p:txBody>
      </p:sp>
      <p:pic>
        <p:nvPicPr>
          <p:cNvPr id="3" name="Recorded Sound">
            <a:hlinkClick r:id="" action="ppaction://media"/>
            <a:extLst>
              <a:ext uri="{FF2B5EF4-FFF2-40B4-BE49-F238E27FC236}">
                <a16:creationId xmlns:a16="http://schemas.microsoft.com/office/drawing/2014/main" id="{DB8EB2D0-4A97-41BF-967A-A386CAC1E2B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88000" y="648000"/>
            <a:ext cx="406400" cy="406400"/>
          </a:xfrm>
          <a:prstGeom prst="rect">
            <a:avLst/>
          </a:prstGeom>
        </p:spPr>
      </p:pic>
    </p:spTree>
    <p:extLst>
      <p:ext uri="{BB962C8B-B14F-4D97-AF65-F5344CB8AC3E}">
        <p14:creationId xmlns:p14="http://schemas.microsoft.com/office/powerpoint/2010/main" val="3906866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7732" fill="hold"/>
                                        <p:tgtEl>
                                          <p:spTgt spid="3"/>
                                        </p:tgtEl>
                                      </p:cBhvr>
                                    </p:cmd>
                                  </p:childTnLst>
                                </p:cTn>
                              </p:par>
                              <p:par>
                                <p:cTn id="7" presetID="1" presetClass="entr" presetSubtype="0" fill="hold" grpId="0" nodeType="withEffect">
                                  <p:stCondLst>
                                    <p:cond delay="1415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3115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4947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remove" display="0">
                  <p:stCondLst>
                    <p:cond delay="indefinite"/>
                  </p:stCondLst>
                  <p:endCondLst>
                    <p:cond evt="onStopAudio" delay="0">
                      <p:tgtEl>
                        <p:sldTgt/>
                      </p:tgtEl>
                    </p:cond>
                  </p:endCondLst>
                </p:cTn>
                <p:tgtEl>
                  <p:spTgt spid="3"/>
                </p:tgtEl>
              </p:cMediaNode>
            </p:audio>
          </p:childTnLst>
        </p:cTn>
      </p:par>
    </p:tnLst>
    <p:bldLst>
      <p:bldP spid="6" grpId="0" animBg="1"/>
      <p:bldP spid="8" grpId="0" animBg="1"/>
      <p:bldP spid="9" grpId="0" animBg="1"/>
    </p:bldLst>
  </p:timing>
</p:sld>
</file>

<file path=ppt/theme/theme1.xml><?xml version="1.0" encoding="utf-8"?>
<a:theme xmlns:a="http://schemas.openxmlformats.org/drawingml/2006/main" name="Office Theme">
  <a:themeElements>
    <a:clrScheme name="Custom">
      <a:dk1>
        <a:sysClr val="windowText" lastClr="000000"/>
      </a:dk1>
      <a:lt1>
        <a:sysClr val="window" lastClr="FFFFFF"/>
      </a:lt1>
      <a:dk2>
        <a:srgbClr val="FFFFFF"/>
      </a:dk2>
      <a:lt2>
        <a:srgbClr val="FFFFFF"/>
      </a:lt2>
      <a:accent1>
        <a:srgbClr val="000000"/>
      </a:accent1>
      <a:accent2>
        <a:srgbClr val="419B9B"/>
      </a:accent2>
      <a:accent3>
        <a:srgbClr val="8BCEB8"/>
      </a:accent3>
      <a:accent4>
        <a:srgbClr val="303C5C"/>
      </a:accent4>
      <a:accent5>
        <a:srgbClr val="7F7F7F"/>
      </a:accent5>
      <a:accent6>
        <a:srgbClr val="FFFFFF"/>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aac12812-9f3c-4df2-849d-85f1199e22b9" xsi:nil="true"/>
    <lcf76f155ced4ddcb4097134ff3c332f xmlns="28b115c3-459a-455f-9491-f822ae48e207">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F0AA5E3F90A8F04FBFC584BD82790259" ma:contentTypeVersion="15" ma:contentTypeDescription="Create a new document." ma:contentTypeScope="" ma:versionID="3f73e9bce60e23ea3b889b236453146e">
  <xsd:schema xmlns:xsd="http://www.w3.org/2001/XMLSchema" xmlns:xs="http://www.w3.org/2001/XMLSchema" xmlns:p="http://schemas.microsoft.com/office/2006/metadata/properties" xmlns:ns2="28b115c3-459a-455f-9491-f822ae48e207" xmlns:ns3="aac12812-9f3c-4df2-849d-85f1199e22b9" targetNamespace="http://schemas.microsoft.com/office/2006/metadata/properties" ma:root="true" ma:fieldsID="a79edbb5106075887c8335b2b463f3b9" ns2:_="" ns3:_="">
    <xsd:import namespace="28b115c3-459a-455f-9491-f822ae48e207"/>
    <xsd:import namespace="aac12812-9f3c-4df2-849d-85f1199e22b9"/>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3:SharedWithUsers" minOccurs="0"/>
                <xsd:element ref="ns3:SharedWithDetail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8b115c3-459a-455f-9491-f822ae48e20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72ee2c2a-7de1-485c-a059-145b4e502d00"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aac12812-9f3c-4df2-849d-85f1199e22b9"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557138f4-0ba8-4d79-9d34-5cc5f763d1df}" ma:internalName="TaxCatchAll" ma:showField="CatchAllData" ma:web="aac12812-9f3c-4df2-849d-85f1199e22b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409C28F-C2B4-491A-9586-0A742BEAEB59}">
  <ds:schemaRefs>
    <ds:schemaRef ds:uri="http://schemas.microsoft.com/office/2006/documentManagement/types"/>
    <ds:schemaRef ds:uri="http://schemas.microsoft.com/office/infopath/2007/PartnerControls"/>
    <ds:schemaRef ds:uri="28b115c3-459a-455f-9491-f822ae48e207"/>
    <ds:schemaRef ds:uri="http://purl.org/dc/elements/1.1/"/>
    <ds:schemaRef ds:uri="http://schemas.microsoft.com/office/2006/metadata/properties"/>
    <ds:schemaRef ds:uri="http://purl.org/dc/terms/"/>
    <ds:schemaRef ds:uri="http://schemas.openxmlformats.org/package/2006/metadata/core-properties"/>
    <ds:schemaRef ds:uri="aac12812-9f3c-4df2-849d-85f1199e22b9"/>
    <ds:schemaRef ds:uri="http://www.w3.org/XML/1998/namespace"/>
    <ds:schemaRef ds:uri="http://purl.org/dc/dcmitype/"/>
  </ds:schemaRefs>
</ds:datastoreItem>
</file>

<file path=customXml/itemProps2.xml><?xml version="1.0" encoding="utf-8"?>
<ds:datastoreItem xmlns:ds="http://schemas.openxmlformats.org/officeDocument/2006/customXml" ds:itemID="{DF61EDF3-FFEC-49D7-9453-EC31EBE829E1}">
  <ds:schemaRefs>
    <ds:schemaRef ds:uri="28b115c3-459a-455f-9491-f822ae48e207"/>
    <ds:schemaRef ds:uri="aac12812-9f3c-4df2-849d-85f1199e22b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3391A525-0D60-4273-8254-15B0C97BDDD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23</TotalTime>
  <Words>1308</Words>
  <Application>Microsoft Office PowerPoint</Application>
  <PresentationFormat>Widescreen</PresentationFormat>
  <Paragraphs>184</Paragraphs>
  <Slides>25</Slides>
  <Notes>21</Notes>
  <HiddenSlides>0</HiddenSlides>
  <MMClips>25</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25</vt:i4>
      </vt:variant>
    </vt:vector>
  </HeadingPairs>
  <TitlesOfParts>
    <vt:vector size="32" baseType="lpstr">
      <vt:lpstr>Arial</vt:lpstr>
      <vt:lpstr>Calibri</vt:lpstr>
      <vt:lpstr>Calibri Light</vt:lpstr>
      <vt:lpstr>Courier New</vt:lpstr>
      <vt:lpstr>Segoe UI</vt:lpstr>
      <vt:lpstr>Symbol</vt:lpstr>
      <vt:lpstr>Office Theme</vt:lpstr>
      <vt:lpstr>Year 10 Science</vt:lpstr>
      <vt:lpstr>PowerPoint Presentation</vt:lpstr>
      <vt:lpstr>Get ready</vt:lpstr>
      <vt:lpstr>Lesson review</vt:lpstr>
      <vt:lpstr>Challenge solutions</vt:lpstr>
      <vt:lpstr>Learning intention</vt:lpstr>
      <vt:lpstr>Key terms</vt:lpstr>
      <vt:lpstr>Research design and ethics</vt:lpstr>
      <vt:lpstr>Choosing a research design</vt:lpstr>
      <vt:lpstr>Choosing a research design</vt:lpstr>
      <vt:lpstr>Choosing a research design</vt:lpstr>
      <vt:lpstr>Choosing a research design</vt:lpstr>
      <vt:lpstr>Preparing to conduct research</vt:lpstr>
      <vt:lpstr>Materials, method and safety considerations</vt:lpstr>
      <vt:lpstr>Ethical standards in research</vt:lpstr>
      <vt:lpstr>Ethical standards in research</vt:lpstr>
      <vt:lpstr>Ethical standards in research</vt:lpstr>
      <vt:lpstr>Ethical standards in research</vt:lpstr>
      <vt:lpstr>Ethical standards in research</vt:lpstr>
      <vt:lpstr>Identifying ethical considerations</vt:lpstr>
      <vt:lpstr>Knowledge check: ethical considerations</vt:lpstr>
      <vt:lpstr>Summary</vt:lpstr>
      <vt:lpstr>Challenge</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Year 10 science lesson 11 – research design</dc:title>
  <dc:creator>Department for Education</dc:creator>
  <cp:lastModifiedBy>Blackwell, Elyse (Curriculum and Learning Division)</cp:lastModifiedBy>
  <cp:revision>1</cp:revision>
  <dcterms:created xsi:type="dcterms:W3CDTF">2022-01-13T00:58:01Z</dcterms:created>
  <dcterms:modified xsi:type="dcterms:W3CDTF">2022-05-12T01:43:46Z</dcterms:modified>
  <cp:contentStatus>Final</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0x010100F0AA5E3F90A8F04FBFC584BD82790259</vt:lpwstr>
  </property>
  <property fmtid="{D5CDD505-2E9C-101B-9397-08002B2CF9AE}" pid="3" name="MediaServiceImageTags">
    <vt:lpwstr/>
  </property>
  <property fmtid="{D5CDD505-2E9C-101B-9397-08002B2CF9AE}" pid="4" name="_MarkAsFinal">
    <vt:bool>true</vt:bool>
  </property>
</Properties>
</file>