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sldIdLst>
    <p:sldId id="268" r:id="rId5"/>
    <p:sldId id="264" r:id="rId6"/>
    <p:sldId id="296" r:id="rId7"/>
    <p:sldId id="305" r:id="rId8"/>
    <p:sldId id="289" r:id="rId9"/>
    <p:sldId id="286" r:id="rId10"/>
    <p:sldId id="300" r:id="rId11"/>
    <p:sldId id="312" r:id="rId12"/>
    <p:sldId id="311" r:id="rId13"/>
    <p:sldId id="313" r:id="rId14"/>
    <p:sldId id="315" r:id="rId15"/>
    <p:sldId id="317" r:id="rId16"/>
    <p:sldId id="319" r:id="rId17"/>
    <p:sldId id="314" r:id="rId18"/>
    <p:sldId id="260" r:id="rId19"/>
    <p:sldId id="321" r:id="rId20"/>
    <p:sldId id="262" r:id="rId21"/>
    <p:sldId id="322" r:id="rId22"/>
    <p:sldId id="320" r:id="rId23"/>
    <p:sldId id="318" r:id="rId24"/>
    <p:sldId id="323" r:id="rId25"/>
    <p:sldId id="324" r:id="rId26"/>
    <p:sldId id="325" r:id="rId27"/>
    <p:sldId id="326" r:id="rId28"/>
    <p:sldId id="327" r:id="rId29"/>
    <p:sldId id="328" r:id="rId30"/>
    <p:sldId id="329" r:id="rId31"/>
    <p:sldId id="330" r:id="rId32"/>
    <p:sldId id="307" r:id="rId33"/>
    <p:sldId id="28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4" userDrawn="1">
          <p15:clr>
            <a:srgbClr val="A4A3A4"/>
          </p15:clr>
        </p15:guide>
        <p15:guide id="2" pos="597" userDrawn="1">
          <p15:clr>
            <a:srgbClr val="A4A3A4"/>
          </p15:clr>
        </p15:guide>
        <p15:guide id="3" pos="7015" userDrawn="1">
          <p15:clr>
            <a:srgbClr val="A4A3A4"/>
          </p15:clr>
        </p15:guide>
        <p15:guide id="4" orient="horz" pos="346" userDrawn="1">
          <p15:clr>
            <a:srgbClr val="A4A3A4"/>
          </p15:clr>
        </p15:guide>
        <p15:guide id="5" pos="7333" userDrawn="1">
          <p15:clr>
            <a:srgbClr val="A4A3A4"/>
          </p15:clr>
        </p15:guide>
        <p15:guide id="6" orient="horz" pos="82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ynes, Christine (Curriculum Policy and Standards)" initials="HC(PaS" lastIdx="2" clrIdx="0">
    <p:extLst>
      <p:ext uri="{19B8F6BF-5375-455C-9EA6-DF929625EA0E}">
        <p15:presenceInfo xmlns:p15="http://schemas.microsoft.com/office/powerpoint/2012/main" userId="S::Christine.Haynes489@schools.sa.edu.au::2dd8b7cc-5a2d-458d-ba77-577fb585e483" providerId="AD"/>
      </p:ext>
    </p:extLst>
  </p:cmAuthor>
  <p:cmAuthor id="2" name="Cannon, Jessica (Curriculum Support - Secondary)" initials="CJ(SS" lastIdx="1" clrIdx="1">
    <p:extLst>
      <p:ext uri="{19B8F6BF-5375-455C-9EA6-DF929625EA0E}">
        <p15:presenceInfo xmlns:p15="http://schemas.microsoft.com/office/powerpoint/2012/main" userId="Cannon, Jessica (Curriculum Support - Secondary)" providerId="None"/>
      </p:ext>
    </p:extLst>
  </p:cmAuthor>
  <p:cmAuthor id="3" name="Chiera-Macchia, Antonella (Curriculum Support - Secondary)" initials="CMA(SS" lastIdx="16" clrIdx="2">
    <p:extLst>
      <p:ext uri="{19B8F6BF-5375-455C-9EA6-DF929625EA0E}">
        <p15:presenceInfo xmlns:p15="http://schemas.microsoft.com/office/powerpoint/2012/main" userId="S::Antonella.Chiera280@schools.sa.edu.au::3eadea46-c5af-4a1f-aa0a-de3265ddb58e" providerId="AD"/>
      </p:ext>
    </p:extLst>
  </p:cmAuthor>
  <p:cmAuthor id="4" name="Jessica Cannon" initials="JC" lastIdx="14" clrIdx="3">
    <p:extLst>
      <p:ext uri="{19B8F6BF-5375-455C-9EA6-DF929625EA0E}">
        <p15:presenceInfo xmlns:p15="http://schemas.microsoft.com/office/powerpoint/2012/main" userId="Jessica Cann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7A80"/>
    <a:srgbClr val="B9B9BB"/>
    <a:srgbClr val="CDCDCD"/>
    <a:srgbClr val="359C9B"/>
    <a:srgbClr val="3577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ECB4AA-8A25-4A11-8E81-F763FE0AC737}" v="357" dt="2022-05-11T02:22:21.382"/>
    <p1510:client id="{1ADF59BC-1F66-40B0-A835-38616C96366A}" v="13" dt="2022-05-12T00:35:46.747"/>
    <p1510:client id="{878C7A85-6C64-4C85-90F5-C0C6FD59C701}" v="3" dt="2022-05-11T13:43:54.315"/>
    <p1510:client id="{9864C68C-14CF-405B-8634-1E464BFF8F3C}" v="123" dt="2022-05-11T04:09:10.689"/>
    <p1510:client id="{D6DFB3AE-AA29-43AA-BD49-0A1B469DCFD9}" v="2" dt="2022-05-12T01:43:09.322"/>
  </p1510:revLst>
</p1510:revInfo>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114" y="126"/>
      </p:cViewPr>
      <p:guideLst>
        <p:guide orient="horz" pos="1344"/>
        <p:guide pos="597"/>
        <p:guide pos="7015"/>
        <p:guide orient="horz" pos="346"/>
        <p:guide pos="7333"/>
        <p:guide orient="horz" pos="82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te, Alyssa (Curriculum Policy and Standards)" userId="77e14b60-a0bf-47ab-8079-d09d0be0dd46" providerId="ADAL" clId="{1ADF59BC-1F66-40B0-A835-38616C96366A}"/>
    <pc:docChg chg="undo custSel modSld">
      <pc:chgData name="Late, Alyssa (Curriculum Policy and Standards)" userId="77e14b60-a0bf-47ab-8079-d09d0be0dd46" providerId="ADAL" clId="{1ADF59BC-1F66-40B0-A835-38616C96366A}" dt="2022-05-12T00:37:53.655" v="444" actId="14100"/>
      <pc:docMkLst>
        <pc:docMk/>
      </pc:docMkLst>
      <pc:sldChg chg="modSp mod">
        <pc:chgData name="Late, Alyssa (Curriculum Policy and Standards)" userId="77e14b60-a0bf-47ab-8079-d09d0be0dd46" providerId="ADAL" clId="{1ADF59BC-1F66-40B0-A835-38616C96366A}" dt="2022-05-12T00:29:50.974" v="241" actId="1038"/>
        <pc:sldMkLst>
          <pc:docMk/>
          <pc:sldMk cId="3473980071" sldId="260"/>
        </pc:sldMkLst>
        <pc:spChg chg="mod">
          <ac:chgData name="Late, Alyssa (Curriculum Policy and Standards)" userId="77e14b60-a0bf-47ab-8079-d09d0be0dd46" providerId="ADAL" clId="{1ADF59BC-1F66-40B0-A835-38616C96366A}" dt="2022-05-12T00:29:50.974" v="241" actId="1038"/>
          <ac:spMkLst>
            <pc:docMk/>
            <pc:sldMk cId="3473980071" sldId="260"/>
            <ac:spMk id="3" creationId="{00000000-0000-0000-0000-000000000000}"/>
          </ac:spMkLst>
        </pc:spChg>
      </pc:sldChg>
      <pc:sldChg chg="modSp mod">
        <pc:chgData name="Late, Alyssa (Curriculum Policy and Standards)" userId="77e14b60-a0bf-47ab-8079-d09d0be0dd46" providerId="ADAL" clId="{1ADF59BC-1F66-40B0-A835-38616C96366A}" dt="2022-05-12T00:30:57.243" v="287" actId="121"/>
        <pc:sldMkLst>
          <pc:docMk/>
          <pc:sldMk cId="3795277497" sldId="262"/>
        </pc:sldMkLst>
        <pc:spChg chg="mod">
          <ac:chgData name="Late, Alyssa (Curriculum Policy and Standards)" userId="77e14b60-a0bf-47ab-8079-d09d0be0dd46" providerId="ADAL" clId="{1ADF59BC-1F66-40B0-A835-38616C96366A}" dt="2022-05-12T00:30:43.448" v="285" actId="1035"/>
          <ac:spMkLst>
            <pc:docMk/>
            <pc:sldMk cId="3795277497" sldId="262"/>
            <ac:spMk id="2" creationId="{00000000-0000-0000-0000-000000000000}"/>
          </ac:spMkLst>
        </pc:spChg>
        <pc:spChg chg="mod">
          <ac:chgData name="Late, Alyssa (Curriculum Policy and Standards)" userId="77e14b60-a0bf-47ab-8079-d09d0be0dd46" providerId="ADAL" clId="{1ADF59BC-1F66-40B0-A835-38616C96366A}" dt="2022-05-12T00:30:57.243" v="287" actId="121"/>
          <ac:spMkLst>
            <pc:docMk/>
            <pc:sldMk cId="3795277497" sldId="262"/>
            <ac:spMk id="3" creationId="{00000000-0000-0000-0000-000000000000}"/>
          </ac:spMkLst>
        </pc:spChg>
      </pc:sldChg>
      <pc:sldChg chg="modSp mod">
        <pc:chgData name="Late, Alyssa (Curriculum Policy and Standards)" userId="77e14b60-a0bf-47ab-8079-d09d0be0dd46" providerId="ADAL" clId="{1ADF59BC-1F66-40B0-A835-38616C96366A}" dt="2022-05-12T00:24:44.409" v="125" actId="1037"/>
        <pc:sldMkLst>
          <pc:docMk/>
          <pc:sldMk cId="4260628335" sldId="286"/>
        </pc:sldMkLst>
        <pc:spChg chg="mod">
          <ac:chgData name="Late, Alyssa (Curriculum Policy and Standards)" userId="77e14b60-a0bf-47ab-8079-d09d0be0dd46" providerId="ADAL" clId="{1ADF59BC-1F66-40B0-A835-38616C96366A}" dt="2022-05-12T00:24:44.409" v="125" actId="1037"/>
          <ac:spMkLst>
            <pc:docMk/>
            <pc:sldMk cId="4260628335" sldId="286"/>
            <ac:spMk id="2" creationId="{D04B11CB-A4AA-4BB3-AE5A-874E462C0F69}"/>
          </ac:spMkLst>
        </pc:spChg>
        <pc:spChg chg="mod">
          <ac:chgData name="Late, Alyssa (Curriculum Policy and Standards)" userId="77e14b60-a0bf-47ab-8079-d09d0be0dd46" providerId="ADAL" clId="{1ADF59BC-1F66-40B0-A835-38616C96366A}" dt="2022-05-12T00:24:03.681" v="97" actId="1038"/>
          <ac:spMkLst>
            <pc:docMk/>
            <pc:sldMk cId="4260628335" sldId="286"/>
            <ac:spMk id="3" creationId="{AB9BDBB3-B0CB-4293-95C9-DF9D3FA6EE67}"/>
          </ac:spMkLst>
        </pc:spChg>
      </pc:sldChg>
      <pc:sldChg chg="modSp mod">
        <pc:chgData name="Late, Alyssa (Curriculum Policy and Standards)" userId="77e14b60-a0bf-47ab-8079-d09d0be0dd46" providerId="ADAL" clId="{1ADF59BC-1F66-40B0-A835-38616C96366A}" dt="2022-05-12T00:23:56.204" v="84" actId="20577"/>
        <pc:sldMkLst>
          <pc:docMk/>
          <pc:sldMk cId="994970659" sldId="289"/>
        </pc:sldMkLst>
        <pc:spChg chg="mod">
          <ac:chgData name="Late, Alyssa (Curriculum Policy and Standards)" userId="77e14b60-a0bf-47ab-8079-d09d0be0dd46" providerId="ADAL" clId="{1ADF59BC-1F66-40B0-A835-38616C96366A}" dt="2022-05-12T00:23:15.976" v="62" actId="1037"/>
          <ac:spMkLst>
            <pc:docMk/>
            <pc:sldMk cId="994970659" sldId="289"/>
            <ac:spMk id="2" creationId="{D04B11CB-A4AA-4BB3-AE5A-874E462C0F69}"/>
          </ac:spMkLst>
        </pc:spChg>
        <pc:graphicFrameChg chg="mod modGraphic">
          <ac:chgData name="Late, Alyssa (Curriculum Policy and Standards)" userId="77e14b60-a0bf-47ab-8079-d09d0be0dd46" providerId="ADAL" clId="{1ADF59BC-1F66-40B0-A835-38616C96366A}" dt="2022-05-12T00:23:56.204" v="84" actId="20577"/>
          <ac:graphicFrameMkLst>
            <pc:docMk/>
            <pc:sldMk cId="994970659" sldId="289"/>
            <ac:graphicFrameMk id="4" creationId="{CD0E81BB-8D80-459D-8E1E-925D053D5735}"/>
          </ac:graphicFrameMkLst>
        </pc:graphicFrameChg>
      </pc:sldChg>
      <pc:sldChg chg="modSp mod">
        <pc:chgData name="Late, Alyssa (Curriculum Policy and Standards)" userId="77e14b60-a0bf-47ab-8079-d09d0be0dd46" providerId="ADAL" clId="{1ADF59BC-1F66-40B0-A835-38616C96366A}" dt="2022-05-12T00:20:19.880" v="16" actId="20577"/>
        <pc:sldMkLst>
          <pc:docMk/>
          <pc:sldMk cId="165420269" sldId="296"/>
        </pc:sldMkLst>
        <pc:spChg chg="mod">
          <ac:chgData name="Late, Alyssa (Curriculum Policy and Standards)" userId="77e14b60-a0bf-47ab-8079-d09d0be0dd46" providerId="ADAL" clId="{1ADF59BC-1F66-40B0-A835-38616C96366A}" dt="2022-05-12T00:20:19.880" v="16" actId="20577"/>
          <ac:spMkLst>
            <pc:docMk/>
            <pc:sldMk cId="165420269" sldId="296"/>
            <ac:spMk id="3" creationId="{AB9BDBB3-B0CB-4293-95C9-DF9D3FA6EE67}"/>
          </ac:spMkLst>
        </pc:spChg>
      </pc:sldChg>
      <pc:sldChg chg="modSp mod">
        <pc:chgData name="Late, Alyssa (Curriculum Policy and Standards)" userId="77e14b60-a0bf-47ab-8079-d09d0be0dd46" providerId="ADAL" clId="{1ADF59BC-1F66-40B0-A835-38616C96366A}" dt="2022-05-12T00:24:26.163" v="107" actId="113"/>
        <pc:sldMkLst>
          <pc:docMk/>
          <pc:sldMk cId="1412376001" sldId="300"/>
        </pc:sldMkLst>
        <pc:spChg chg="mod">
          <ac:chgData name="Late, Alyssa (Curriculum Policy and Standards)" userId="77e14b60-a0bf-47ab-8079-d09d0be0dd46" providerId="ADAL" clId="{1ADF59BC-1F66-40B0-A835-38616C96366A}" dt="2022-05-12T00:24:11.986" v="104" actId="1035"/>
          <ac:spMkLst>
            <pc:docMk/>
            <pc:sldMk cId="1412376001" sldId="300"/>
            <ac:spMk id="4" creationId="{0447205D-EE3D-4295-B21C-C148D8E5382B}"/>
          </ac:spMkLst>
        </pc:spChg>
        <pc:graphicFrameChg chg="mod modGraphic">
          <ac:chgData name="Late, Alyssa (Curriculum Policy and Standards)" userId="77e14b60-a0bf-47ab-8079-d09d0be0dd46" providerId="ADAL" clId="{1ADF59BC-1F66-40B0-A835-38616C96366A}" dt="2022-05-12T00:24:26.163" v="107" actId="113"/>
          <ac:graphicFrameMkLst>
            <pc:docMk/>
            <pc:sldMk cId="1412376001" sldId="300"/>
            <ac:graphicFrameMk id="7" creationId="{303E8F3F-6023-4CFA-A275-9A8B2063E98E}"/>
          </ac:graphicFrameMkLst>
        </pc:graphicFrameChg>
      </pc:sldChg>
      <pc:sldChg chg="addSp delSp modSp mod">
        <pc:chgData name="Late, Alyssa (Curriculum Policy and Standards)" userId="77e14b60-a0bf-47ab-8079-d09d0be0dd46" providerId="ADAL" clId="{1ADF59BC-1F66-40B0-A835-38616C96366A}" dt="2022-05-12T00:22:01.292" v="53"/>
        <pc:sldMkLst>
          <pc:docMk/>
          <pc:sldMk cId="4042789570" sldId="305"/>
        </pc:sldMkLst>
        <pc:spChg chg="mod">
          <ac:chgData name="Late, Alyssa (Curriculum Policy and Standards)" userId="77e14b60-a0bf-47ab-8079-d09d0be0dd46" providerId="ADAL" clId="{1ADF59BC-1F66-40B0-A835-38616C96366A}" dt="2022-05-12T00:20:26.664" v="22" actId="1037"/>
          <ac:spMkLst>
            <pc:docMk/>
            <pc:sldMk cId="4042789570" sldId="305"/>
            <ac:spMk id="2" creationId="{D04B11CB-A4AA-4BB3-AE5A-874E462C0F69}"/>
          </ac:spMkLst>
        </pc:spChg>
        <pc:spChg chg="del mod">
          <ac:chgData name="Late, Alyssa (Curriculum Policy and Standards)" userId="77e14b60-a0bf-47ab-8079-d09d0be0dd46" providerId="ADAL" clId="{1ADF59BC-1F66-40B0-A835-38616C96366A}" dt="2022-05-12T00:21:57.002" v="52" actId="478"/>
          <ac:spMkLst>
            <pc:docMk/>
            <pc:sldMk cId="4042789570" sldId="305"/>
            <ac:spMk id="12" creationId="{9768C175-A775-44E8-94B9-8C1476A5D6CC}"/>
          </ac:spMkLst>
        </pc:spChg>
        <pc:spChg chg="add mod">
          <ac:chgData name="Late, Alyssa (Curriculum Policy and Standards)" userId="77e14b60-a0bf-47ab-8079-d09d0be0dd46" providerId="ADAL" clId="{1ADF59BC-1F66-40B0-A835-38616C96366A}" dt="2022-05-12T00:22:01.292" v="53"/>
          <ac:spMkLst>
            <pc:docMk/>
            <pc:sldMk cId="4042789570" sldId="305"/>
            <ac:spMk id="13" creationId="{C0A6EAD0-6C18-4B00-BD6A-A67029953937}"/>
          </ac:spMkLst>
        </pc:spChg>
        <pc:graphicFrameChg chg="mod modGraphic">
          <ac:chgData name="Late, Alyssa (Curriculum Policy and Standards)" userId="77e14b60-a0bf-47ab-8079-d09d0be0dd46" providerId="ADAL" clId="{1ADF59BC-1F66-40B0-A835-38616C96366A}" dt="2022-05-12T00:21:43.073" v="50" actId="207"/>
          <ac:graphicFrameMkLst>
            <pc:docMk/>
            <pc:sldMk cId="4042789570" sldId="305"/>
            <ac:graphicFrameMk id="11" creationId="{22B428B6-802D-4EB4-AC58-65BDA5B53A2E}"/>
          </ac:graphicFrameMkLst>
        </pc:graphicFrameChg>
      </pc:sldChg>
      <pc:sldChg chg="modSp mod">
        <pc:chgData name="Late, Alyssa (Curriculum Policy and Standards)" userId="77e14b60-a0bf-47ab-8079-d09d0be0dd46" providerId="ADAL" clId="{1ADF59BC-1F66-40B0-A835-38616C96366A}" dt="2022-05-12T00:25:33.672" v="143" actId="6549"/>
        <pc:sldMkLst>
          <pc:docMk/>
          <pc:sldMk cId="3525379999" sldId="311"/>
        </pc:sldMkLst>
        <pc:spChg chg="mod">
          <ac:chgData name="Late, Alyssa (Curriculum Policy and Standards)" userId="77e14b60-a0bf-47ab-8079-d09d0be0dd46" providerId="ADAL" clId="{1ADF59BC-1F66-40B0-A835-38616C96366A}" dt="2022-05-12T00:25:07.008" v="138" actId="1038"/>
          <ac:spMkLst>
            <pc:docMk/>
            <pc:sldMk cId="3525379999" sldId="311"/>
            <ac:spMk id="2" creationId="{568F4427-B71D-4B60-B9B0-AD5A809B806F}"/>
          </ac:spMkLst>
        </pc:spChg>
        <pc:spChg chg="mod">
          <ac:chgData name="Late, Alyssa (Curriculum Policy and Standards)" userId="77e14b60-a0bf-47ab-8079-d09d0be0dd46" providerId="ADAL" clId="{1ADF59BC-1F66-40B0-A835-38616C96366A}" dt="2022-05-12T00:25:33.672" v="143" actId="6549"/>
          <ac:spMkLst>
            <pc:docMk/>
            <pc:sldMk cId="3525379999" sldId="311"/>
            <ac:spMk id="3" creationId="{038F0A8D-E769-4D50-8FF6-596B46B0B473}"/>
          </ac:spMkLst>
        </pc:spChg>
      </pc:sldChg>
      <pc:sldChg chg="modSp mod">
        <pc:chgData name="Late, Alyssa (Curriculum Policy and Standards)" userId="77e14b60-a0bf-47ab-8079-d09d0be0dd46" providerId="ADAL" clId="{1ADF59BC-1F66-40B0-A835-38616C96366A}" dt="2022-05-12T00:37:53.655" v="444" actId="14100"/>
        <pc:sldMkLst>
          <pc:docMk/>
          <pc:sldMk cId="3385539851" sldId="312"/>
        </pc:sldMkLst>
        <pc:spChg chg="mod">
          <ac:chgData name="Late, Alyssa (Curriculum Policy and Standards)" userId="77e14b60-a0bf-47ab-8079-d09d0be0dd46" providerId="ADAL" clId="{1ADF59BC-1F66-40B0-A835-38616C96366A}" dt="2022-05-12T00:24:50.095" v="131" actId="1037"/>
          <ac:spMkLst>
            <pc:docMk/>
            <pc:sldMk cId="3385539851" sldId="312"/>
            <ac:spMk id="2" creationId="{92F206FD-5A03-4D1C-832D-8D76CDE79361}"/>
          </ac:spMkLst>
        </pc:spChg>
        <pc:spChg chg="mod">
          <ac:chgData name="Late, Alyssa (Curriculum Policy and Standards)" userId="77e14b60-a0bf-47ab-8079-d09d0be0dd46" providerId="ADAL" clId="{1ADF59BC-1F66-40B0-A835-38616C96366A}" dt="2022-05-12T00:37:53.655" v="444" actId="14100"/>
          <ac:spMkLst>
            <pc:docMk/>
            <pc:sldMk cId="3385539851" sldId="312"/>
            <ac:spMk id="3" creationId="{C25AE00A-2FD2-453C-A945-22C263635A31}"/>
          </ac:spMkLst>
        </pc:spChg>
      </pc:sldChg>
      <pc:sldChg chg="modSp mod">
        <pc:chgData name="Late, Alyssa (Curriculum Policy and Standards)" userId="77e14b60-a0bf-47ab-8079-d09d0be0dd46" providerId="ADAL" clId="{1ADF59BC-1F66-40B0-A835-38616C96366A}" dt="2022-05-12T00:25:42.645" v="150" actId="14100"/>
        <pc:sldMkLst>
          <pc:docMk/>
          <pc:sldMk cId="1601691519" sldId="313"/>
        </pc:sldMkLst>
        <pc:spChg chg="mod">
          <ac:chgData name="Late, Alyssa (Curriculum Policy and Standards)" userId="77e14b60-a0bf-47ab-8079-d09d0be0dd46" providerId="ADAL" clId="{1ADF59BC-1F66-40B0-A835-38616C96366A}" dt="2022-05-12T00:25:37.699" v="149" actId="1037"/>
          <ac:spMkLst>
            <pc:docMk/>
            <pc:sldMk cId="1601691519" sldId="313"/>
            <ac:spMk id="2" creationId="{A93C47BA-FCD3-4074-84AC-0B152D7726E8}"/>
          </ac:spMkLst>
        </pc:spChg>
        <pc:graphicFrameChg chg="mod modGraphic">
          <ac:chgData name="Late, Alyssa (Curriculum Policy and Standards)" userId="77e14b60-a0bf-47ab-8079-d09d0be0dd46" providerId="ADAL" clId="{1ADF59BC-1F66-40B0-A835-38616C96366A}" dt="2022-05-12T00:25:42.645" v="150" actId="14100"/>
          <ac:graphicFrameMkLst>
            <pc:docMk/>
            <pc:sldMk cId="1601691519" sldId="313"/>
            <ac:graphicFrameMk id="4" creationId="{0D2A8C28-2C62-45D8-A9E9-345796F3AB3B}"/>
          </ac:graphicFrameMkLst>
        </pc:graphicFrameChg>
      </pc:sldChg>
      <pc:sldChg chg="modSp mod">
        <pc:chgData name="Late, Alyssa (Curriculum Policy and Standards)" userId="77e14b60-a0bf-47ab-8079-d09d0be0dd46" providerId="ADAL" clId="{1ADF59BC-1F66-40B0-A835-38616C96366A}" dt="2022-05-12T00:28:56.235" v="228" actId="20577"/>
        <pc:sldMkLst>
          <pc:docMk/>
          <pc:sldMk cId="3377122746" sldId="314"/>
        </pc:sldMkLst>
        <pc:spChg chg="mod">
          <ac:chgData name="Late, Alyssa (Curriculum Policy and Standards)" userId="77e14b60-a0bf-47ab-8079-d09d0be0dd46" providerId="ADAL" clId="{1ADF59BC-1F66-40B0-A835-38616C96366A}" dt="2022-05-12T00:27:48.354" v="214" actId="1035"/>
          <ac:spMkLst>
            <pc:docMk/>
            <pc:sldMk cId="3377122746" sldId="314"/>
            <ac:spMk id="2" creationId="{4152D010-2F27-4246-9A00-A9265A6D5AB9}"/>
          </ac:spMkLst>
        </pc:spChg>
        <pc:spChg chg="mod">
          <ac:chgData name="Late, Alyssa (Curriculum Policy and Standards)" userId="77e14b60-a0bf-47ab-8079-d09d0be0dd46" providerId="ADAL" clId="{1ADF59BC-1F66-40B0-A835-38616C96366A}" dt="2022-05-12T00:28:56.235" v="228" actId="20577"/>
          <ac:spMkLst>
            <pc:docMk/>
            <pc:sldMk cId="3377122746" sldId="314"/>
            <ac:spMk id="3" creationId="{96555631-927B-4CAC-BACB-0F562BDB38B8}"/>
          </ac:spMkLst>
        </pc:spChg>
      </pc:sldChg>
      <pc:sldChg chg="modSp mod">
        <pc:chgData name="Late, Alyssa (Curriculum Policy and Standards)" userId="77e14b60-a0bf-47ab-8079-d09d0be0dd46" providerId="ADAL" clId="{1ADF59BC-1F66-40B0-A835-38616C96366A}" dt="2022-05-12T00:26:42.707" v="173" actId="1037"/>
        <pc:sldMkLst>
          <pc:docMk/>
          <pc:sldMk cId="102312496" sldId="315"/>
        </pc:sldMkLst>
        <pc:spChg chg="mod">
          <ac:chgData name="Late, Alyssa (Curriculum Policy and Standards)" userId="77e14b60-a0bf-47ab-8079-d09d0be0dd46" providerId="ADAL" clId="{1ADF59BC-1F66-40B0-A835-38616C96366A}" dt="2022-05-12T00:25:57.668" v="153" actId="1035"/>
          <ac:spMkLst>
            <pc:docMk/>
            <pc:sldMk cId="102312496" sldId="315"/>
            <ac:spMk id="2" creationId="{4152D010-2F27-4246-9A00-A9265A6D5AB9}"/>
          </ac:spMkLst>
        </pc:spChg>
        <pc:spChg chg="mod">
          <ac:chgData name="Late, Alyssa (Curriculum Policy and Standards)" userId="77e14b60-a0bf-47ab-8079-d09d0be0dd46" providerId="ADAL" clId="{1ADF59BC-1F66-40B0-A835-38616C96366A}" dt="2022-05-12T00:26:42.707" v="173" actId="1037"/>
          <ac:spMkLst>
            <pc:docMk/>
            <pc:sldMk cId="102312496" sldId="315"/>
            <ac:spMk id="3" creationId="{96555631-927B-4CAC-BACB-0F562BDB38B8}"/>
          </ac:spMkLst>
        </pc:spChg>
      </pc:sldChg>
      <pc:sldChg chg="modSp mod">
        <pc:chgData name="Late, Alyssa (Curriculum Policy and Standards)" userId="77e14b60-a0bf-47ab-8079-d09d0be0dd46" providerId="ADAL" clId="{1ADF59BC-1F66-40B0-A835-38616C96366A}" dt="2022-05-12T00:26:57.616" v="183" actId="1076"/>
        <pc:sldMkLst>
          <pc:docMk/>
          <pc:sldMk cId="1475337348" sldId="317"/>
        </pc:sldMkLst>
        <pc:spChg chg="mod">
          <ac:chgData name="Late, Alyssa (Curriculum Policy and Standards)" userId="77e14b60-a0bf-47ab-8079-d09d0be0dd46" providerId="ADAL" clId="{1ADF59BC-1F66-40B0-A835-38616C96366A}" dt="2022-05-12T00:26:49.374" v="180" actId="1038"/>
          <ac:spMkLst>
            <pc:docMk/>
            <pc:sldMk cId="1475337348" sldId="317"/>
            <ac:spMk id="2" creationId="{04F2EA98-E6FC-40EB-8640-B32A02FF10F9}"/>
          </ac:spMkLst>
        </pc:spChg>
        <pc:spChg chg="mod">
          <ac:chgData name="Late, Alyssa (Curriculum Policy and Standards)" userId="77e14b60-a0bf-47ab-8079-d09d0be0dd46" providerId="ADAL" clId="{1ADF59BC-1F66-40B0-A835-38616C96366A}" dt="2022-05-12T00:26:57.616" v="183" actId="1076"/>
          <ac:spMkLst>
            <pc:docMk/>
            <pc:sldMk cId="1475337348" sldId="317"/>
            <ac:spMk id="4" creationId="{CCB5A65F-8A3B-485E-A5DE-D6136BBD6901}"/>
          </ac:spMkLst>
        </pc:spChg>
        <pc:picChg chg="mod">
          <ac:chgData name="Late, Alyssa (Curriculum Policy and Standards)" userId="77e14b60-a0bf-47ab-8079-d09d0be0dd46" providerId="ADAL" clId="{1ADF59BC-1F66-40B0-A835-38616C96366A}" dt="2022-05-12T00:26:54.221" v="182" actId="1076"/>
          <ac:picMkLst>
            <pc:docMk/>
            <pc:sldMk cId="1475337348" sldId="317"/>
            <ac:picMk id="9" creationId="{302C9FC5-5272-4FAC-BA3A-DE203D067393}"/>
          </ac:picMkLst>
        </pc:picChg>
      </pc:sldChg>
      <pc:sldChg chg="modSp mod">
        <pc:chgData name="Late, Alyssa (Curriculum Policy and Standards)" userId="77e14b60-a0bf-47ab-8079-d09d0be0dd46" providerId="ADAL" clId="{1ADF59BC-1F66-40B0-A835-38616C96366A}" dt="2022-05-12T00:33:11.373" v="325" actId="1076"/>
        <pc:sldMkLst>
          <pc:docMk/>
          <pc:sldMk cId="93151101" sldId="318"/>
        </pc:sldMkLst>
        <pc:spChg chg="mod">
          <ac:chgData name="Late, Alyssa (Curriculum Policy and Standards)" userId="77e14b60-a0bf-47ab-8079-d09d0be0dd46" providerId="ADAL" clId="{1ADF59BC-1F66-40B0-A835-38616C96366A}" dt="2022-05-12T00:32:26.509" v="311" actId="1036"/>
          <ac:spMkLst>
            <pc:docMk/>
            <pc:sldMk cId="93151101" sldId="318"/>
            <ac:spMk id="2" creationId="{568F4427-B71D-4B60-B9B0-AD5A809B806F}"/>
          </ac:spMkLst>
        </pc:spChg>
        <pc:graphicFrameChg chg="mod modGraphic">
          <ac:chgData name="Late, Alyssa (Curriculum Policy and Standards)" userId="77e14b60-a0bf-47ab-8079-d09d0be0dd46" providerId="ADAL" clId="{1ADF59BC-1F66-40B0-A835-38616C96366A}" dt="2022-05-12T00:33:11.373" v="325" actId="1076"/>
          <ac:graphicFrameMkLst>
            <pc:docMk/>
            <pc:sldMk cId="93151101" sldId="318"/>
            <ac:graphicFrameMk id="4" creationId="{FFB66873-285C-4AB6-9FEB-B3488CEAF535}"/>
          </ac:graphicFrameMkLst>
        </pc:graphicFrameChg>
      </pc:sldChg>
      <pc:sldChg chg="modSp mod">
        <pc:chgData name="Late, Alyssa (Curriculum Policy and Standards)" userId="77e14b60-a0bf-47ab-8079-d09d0be0dd46" providerId="ADAL" clId="{1ADF59BC-1F66-40B0-A835-38616C96366A}" dt="2022-05-12T00:27:28.676" v="207" actId="1076"/>
        <pc:sldMkLst>
          <pc:docMk/>
          <pc:sldMk cId="53086470" sldId="319"/>
        </pc:sldMkLst>
        <pc:spChg chg="mod">
          <ac:chgData name="Late, Alyssa (Curriculum Policy and Standards)" userId="77e14b60-a0bf-47ab-8079-d09d0be0dd46" providerId="ADAL" clId="{1ADF59BC-1F66-40B0-A835-38616C96366A}" dt="2022-05-12T00:27:01.875" v="190" actId="1037"/>
          <ac:spMkLst>
            <pc:docMk/>
            <pc:sldMk cId="53086470" sldId="319"/>
            <ac:spMk id="2" creationId="{4152D010-2F27-4246-9A00-A9265A6D5AB9}"/>
          </ac:spMkLst>
        </pc:spChg>
        <pc:spChg chg="mod">
          <ac:chgData name="Late, Alyssa (Curriculum Policy and Standards)" userId="77e14b60-a0bf-47ab-8079-d09d0be0dd46" providerId="ADAL" clId="{1ADF59BC-1F66-40B0-A835-38616C96366A}" dt="2022-05-12T00:27:06.580" v="203" actId="1036"/>
          <ac:spMkLst>
            <pc:docMk/>
            <pc:sldMk cId="53086470" sldId="319"/>
            <ac:spMk id="3" creationId="{96555631-927B-4CAC-BACB-0F562BDB38B8}"/>
          </ac:spMkLst>
        </pc:spChg>
        <pc:graphicFrameChg chg="mod modGraphic">
          <ac:chgData name="Late, Alyssa (Curriculum Policy and Standards)" userId="77e14b60-a0bf-47ab-8079-d09d0be0dd46" providerId="ADAL" clId="{1ADF59BC-1F66-40B0-A835-38616C96366A}" dt="2022-05-12T00:27:28.676" v="207" actId="1076"/>
          <ac:graphicFrameMkLst>
            <pc:docMk/>
            <pc:sldMk cId="53086470" sldId="319"/>
            <ac:graphicFrameMk id="4" creationId="{B53677AB-0526-42E6-8D36-9BD190A8236A}"/>
          </ac:graphicFrameMkLst>
        </pc:graphicFrameChg>
      </pc:sldChg>
      <pc:sldChg chg="modSp mod">
        <pc:chgData name="Late, Alyssa (Curriculum Policy and Standards)" userId="77e14b60-a0bf-47ab-8079-d09d0be0dd46" providerId="ADAL" clId="{1ADF59BC-1F66-40B0-A835-38616C96366A}" dt="2022-05-12T00:32:21.171" v="301" actId="1076"/>
        <pc:sldMkLst>
          <pc:docMk/>
          <pc:sldMk cId="3823172807" sldId="320"/>
        </pc:sldMkLst>
        <pc:spChg chg="mod">
          <ac:chgData name="Late, Alyssa (Curriculum Policy and Standards)" userId="77e14b60-a0bf-47ab-8079-d09d0be0dd46" providerId="ADAL" clId="{1ADF59BC-1F66-40B0-A835-38616C96366A}" dt="2022-05-12T00:32:15.041" v="299" actId="1035"/>
          <ac:spMkLst>
            <pc:docMk/>
            <pc:sldMk cId="3823172807" sldId="320"/>
            <ac:spMk id="2" creationId="{65D3687A-8909-48A2-9763-FAF4E2B800FC}"/>
          </ac:spMkLst>
        </pc:spChg>
        <pc:picChg chg="mod">
          <ac:chgData name="Late, Alyssa (Curriculum Policy and Standards)" userId="77e14b60-a0bf-47ab-8079-d09d0be0dd46" providerId="ADAL" clId="{1ADF59BC-1F66-40B0-A835-38616C96366A}" dt="2022-05-12T00:32:21.171" v="301" actId="1076"/>
          <ac:picMkLst>
            <pc:docMk/>
            <pc:sldMk cId="3823172807" sldId="320"/>
            <ac:picMk id="7" creationId="{1CF1FB69-1907-101C-9A98-8EB16256D806}"/>
          </ac:picMkLst>
        </pc:picChg>
      </pc:sldChg>
      <pc:sldChg chg="modSp mod">
        <pc:chgData name="Late, Alyssa (Curriculum Policy and Standards)" userId="77e14b60-a0bf-47ab-8079-d09d0be0dd46" providerId="ADAL" clId="{1ADF59BC-1F66-40B0-A835-38616C96366A}" dt="2022-05-12T00:30:35.033" v="280" actId="1038"/>
        <pc:sldMkLst>
          <pc:docMk/>
          <pc:sldMk cId="698615611" sldId="321"/>
        </pc:sldMkLst>
        <pc:spChg chg="mod">
          <ac:chgData name="Late, Alyssa (Curriculum Policy and Standards)" userId="77e14b60-a0bf-47ab-8079-d09d0be0dd46" providerId="ADAL" clId="{1ADF59BC-1F66-40B0-A835-38616C96366A}" dt="2022-05-12T00:30:05.316" v="247" actId="1037"/>
          <ac:spMkLst>
            <pc:docMk/>
            <pc:sldMk cId="698615611" sldId="321"/>
            <ac:spMk id="2" creationId="{00000000-0000-0000-0000-000000000000}"/>
          </ac:spMkLst>
        </pc:spChg>
        <pc:spChg chg="mod">
          <ac:chgData name="Late, Alyssa (Curriculum Policy and Standards)" userId="77e14b60-a0bf-47ab-8079-d09d0be0dd46" providerId="ADAL" clId="{1ADF59BC-1F66-40B0-A835-38616C96366A}" dt="2022-05-12T00:30:35.033" v="280" actId="1038"/>
          <ac:spMkLst>
            <pc:docMk/>
            <pc:sldMk cId="698615611" sldId="321"/>
            <ac:spMk id="8" creationId="{494ACF3C-D242-47B8-A0BA-A594C01AC553}"/>
          </ac:spMkLst>
        </pc:spChg>
        <pc:graphicFrameChg chg="mod modGraphic">
          <ac:chgData name="Late, Alyssa (Curriculum Policy and Standards)" userId="77e14b60-a0bf-47ab-8079-d09d0be0dd46" providerId="ADAL" clId="{1ADF59BC-1F66-40B0-A835-38616C96366A}" dt="2022-05-12T00:30:26.053" v="275" actId="20577"/>
          <ac:graphicFrameMkLst>
            <pc:docMk/>
            <pc:sldMk cId="698615611" sldId="321"/>
            <ac:graphicFrameMk id="10" creationId="{11FD3E9D-38F2-4E2A-9C1C-E74F8BFDC61F}"/>
          </ac:graphicFrameMkLst>
        </pc:graphicFrameChg>
      </pc:sldChg>
      <pc:sldChg chg="modSp mod">
        <pc:chgData name="Late, Alyssa (Curriculum Policy and Standards)" userId="77e14b60-a0bf-47ab-8079-d09d0be0dd46" providerId="ADAL" clId="{1ADF59BC-1F66-40B0-A835-38616C96366A}" dt="2022-05-12T00:31:06.146" v="293" actId="1035"/>
        <pc:sldMkLst>
          <pc:docMk/>
          <pc:sldMk cId="501658248" sldId="322"/>
        </pc:sldMkLst>
        <pc:spChg chg="mod">
          <ac:chgData name="Late, Alyssa (Curriculum Policy and Standards)" userId="77e14b60-a0bf-47ab-8079-d09d0be0dd46" providerId="ADAL" clId="{1ADF59BC-1F66-40B0-A835-38616C96366A}" dt="2022-05-12T00:31:06.146" v="293" actId="1035"/>
          <ac:spMkLst>
            <pc:docMk/>
            <pc:sldMk cId="501658248" sldId="322"/>
            <ac:spMk id="2" creationId="{568F4427-B71D-4B60-B9B0-AD5A809B806F}"/>
          </ac:spMkLst>
        </pc:spChg>
      </pc:sldChg>
      <pc:sldChg chg="modSp mod">
        <pc:chgData name="Late, Alyssa (Curriculum Policy and Standards)" userId="77e14b60-a0bf-47ab-8079-d09d0be0dd46" providerId="ADAL" clId="{1ADF59BC-1F66-40B0-A835-38616C96366A}" dt="2022-05-12T00:33:46.149" v="342" actId="1036"/>
        <pc:sldMkLst>
          <pc:docMk/>
          <pc:sldMk cId="2527944944" sldId="323"/>
        </pc:sldMkLst>
        <pc:spChg chg="mod">
          <ac:chgData name="Late, Alyssa (Curriculum Policy and Standards)" userId="77e14b60-a0bf-47ab-8079-d09d0be0dd46" providerId="ADAL" clId="{1ADF59BC-1F66-40B0-A835-38616C96366A}" dt="2022-05-12T00:33:25.266" v="329" actId="1035"/>
          <ac:spMkLst>
            <pc:docMk/>
            <pc:sldMk cId="2527944944" sldId="323"/>
            <ac:spMk id="2" creationId="{E65F6AF4-1565-4CC7-9146-E3EEDCBB0264}"/>
          </ac:spMkLst>
        </pc:spChg>
        <pc:spChg chg="mod">
          <ac:chgData name="Late, Alyssa (Curriculum Policy and Standards)" userId="77e14b60-a0bf-47ab-8079-d09d0be0dd46" providerId="ADAL" clId="{1ADF59BC-1F66-40B0-A835-38616C96366A}" dt="2022-05-12T00:33:46.149" v="342" actId="1036"/>
          <ac:spMkLst>
            <pc:docMk/>
            <pc:sldMk cId="2527944944" sldId="323"/>
            <ac:spMk id="3" creationId="{D2AA8661-BACD-4094-81C5-05A3BB5A3A33}"/>
          </ac:spMkLst>
        </pc:spChg>
      </pc:sldChg>
      <pc:sldChg chg="modSp mod">
        <pc:chgData name="Late, Alyssa (Curriculum Policy and Standards)" userId="77e14b60-a0bf-47ab-8079-d09d0be0dd46" providerId="ADAL" clId="{1ADF59BC-1F66-40B0-A835-38616C96366A}" dt="2022-05-12T00:34:25.832" v="365" actId="1076"/>
        <pc:sldMkLst>
          <pc:docMk/>
          <pc:sldMk cId="2071937357" sldId="324"/>
        </pc:sldMkLst>
        <pc:spChg chg="mod">
          <ac:chgData name="Late, Alyssa (Curriculum Policy and Standards)" userId="77e14b60-a0bf-47ab-8079-d09d0be0dd46" providerId="ADAL" clId="{1ADF59BC-1F66-40B0-A835-38616C96366A}" dt="2022-05-12T00:33:54.159" v="346" actId="1035"/>
          <ac:spMkLst>
            <pc:docMk/>
            <pc:sldMk cId="2071937357" sldId="324"/>
            <ac:spMk id="2" creationId="{568F4427-B71D-4B60-B9B0-AD5A809B806F}"/>
          </ac:spMkLst>
        </pc:spChg>
        <pc:spChg chg="mod">
          <ac:chgData name="Late, Alyssa (Curriculum Policy and Standards)" userId="77e14b60-a0bf-47ab-8079-d09d0be0dd46" providerId="ADAL" clId="{1ADF59BC-1F66-40B0-A835-38616C96366A}" dt="2022-05-12T00:34:15.284" v="361" actId="20577"/>
          <ac:spMkLst>
            <pc:docMk/>
            <pc:sldMk cId="2071937357" sldId="324"/>
            <ac:spMk id="3" creationId="{038F0A8D-E769-4D50-8FF6-596B46B0B473}"/>
          </ac:spMkLst>
        </pc:spChg>
        <pc:spChg chg="mod">
          <ac:chgData name="Late, Alyssa (Curriculum Policy and Standards)" userId="77e14b60-a0bf-47ab-8079-d09d0be0dd46" providerId="ADAL" clId="{1ADF59BC-1F66-40B0-A835-38616C96366A}" dt="2022-05-12T00:34:25.832" v="365" actId="1076"/>
          <ac:spMkLst>
            <pc:docMk/>
            <pc:sldMk cId="2071937357" sldId="324"/>
            <ac:spMk id="8" creationId="{9074F87A-4698-4B76-B78D-51F24AB6F909}"/>
          </ac:spMkLst>
        </pc:spChg>
        <pc:picChg chg="mod">
          <ac:chgData name="Late, Alyssa (Curriculum Policy and Standards)" userId="77e14b60-a0bf-47ab-8079-d09d0be0dd46" providerId="ADAL" clId="{1ADF59BC-1F66-40B0-A835-38616C96366A}" dt="2022-05-12T00:34:25.356" v="364" actId="1076"/>
          <ac:picMkLst>
            <pc:docMk/>
            <pc:sldMk cId="2071937357" sldId="324"/>
            <ac:picMk id="7" creationId="{506CD6DA-A62F-40F7-8D7C-4EDA13D9630F}"/>
          </ac:picMkLst>
        </pc:picChg>
      </pc:sldChg>
      <pc:sldChg chg="modSp mod">
        <pc:chgData name="Late, Alyssa (Curriculum Policy and Standards)" userId="77e14b60-a0bf-47ab-8079-d09d0be0dd46" providerId="ADAL" clId="{1ADF59BC-1F66-40B0-A835-38616C96366A}" dt="2022-05-12T00:34:41.644" v="381" actId="1038"/>
        <pc:sldMkLst>
          <pc:docMk/>
          <pc:sldMk cId="2258898588" sldId="325"/>
        </pc:sldMkLst>
        <pc:spChg chg="mod">
          <ac:chgData name="Late, Alyssa (Curriculum Policy and Standards)" userId="77e14b60-a0bf-47ab-8079-d09d0be0dd46" providerId="ADAL" clId="{1ADF59BC-1F66-40B0-A835-38616C96366A}" dt="2022-05-12T00:34:29.938" v="369" actId="1035"/>
          <ac:spMkLst>
            <pc:docMk/>
            <pc:sldMk cId="2258898588" sldId="325"/>
            <ac:spMk id="2" creationId="{E65F6AF4-1565-4CC7-9146-E3EEDCBB0264}"/>
          </ac:spMkLst>
        </pc:spChg>
        <pc:spChg chg="mod">
          <ac:chgData name="Late, Alyssa (Curriculum Policy and Standards)" userId="77e14b60-a0bf-47ab-8079-d09d0be0dd46" providerId="ADAL" clId="{1ADF59BC-1F66-40B0-A835-38616C96366A}" dt="2022-05-12T00:34:41.644" v="381" actId="1038"/>
          <ac:spMkLst>
            <pc:docMk/>
            <pc:sldMk cId="2258898588" sldId="325"/>
            <ac:spMk id="3" creationId="{D2AA8661-BACD-4094-81C5-05A3BB5A3A33}"/>
          </ac:spMkLst>
        </pc:spChg>
      </pc:sldChg>
      <pc:sldChg chg="modSp mod">
        <pc:chgData name="Late, Alyssa (Curriculum Policy and Standards)" userId="77e14b60-a0bf-47ab-8079-d09d0be0dd46" providerId="ADAL" clId="{1ADF59BC-1F66-40B0-A835-38616C96366A}" dt="2022-05-12T00:34:49.266" v="385" actId="1035"/>
        <pc:sldMkLst>
          <pc:docMk/>
          <pc:sldMk cId="3293172980" sldId="326"/>
        </pc:sldMkLst>
        <pc:spChg chg="mod">
          <ac:chgData name="Late, Alyssa (Curriculum Policy and Standards)" userId="77e14b60-a0bf-47ab-8079-d09d0be0dd46" providerId="ADAL" clId="{1ADF59BC-1F66-40B0-A835-38616C96366A}" dt="2022-05-12T00:34:49.266" v="385" actId="1035"/>
          <ac:spMkLst>
            <pc:docMk/>
            <pc:sldMk cId="3293172980" sldId="326"/>
            <ac:spMk id="2" creationId="{E65F6AF4-1565-4CC7-9146-E3EEDCBB0264}"/>
          </ac:spMkLst>
        </pc:spChg>
      </pc:sldChg>
      <pc:sldChg chg="modSp mod">
        <pc:chgData name="Late, Alyssa (Curriculum Policy and Standards)" userId="77e14b60-a0bf-47ab-8079-d09d0be0dd46" providerId="ADAL" clId="{1ADF59BC-1F66-40B0-A835-38616C96366A}" dt="2022-05-12T00:35:07.243" v="389" actId="1037"/>
        <pc:sldMkLst>
          <pc:docMk/>
          <pc:sldMk cId="2238894457" sldId="327"/>
        </pc:sldMkLst>
        <pc:spChg chg="mod">
          <ac:chgData name="Late, Alyssa (Curriculum Policy and Standards)" userId="77e14b60-a0bf-47ab-8079-d09d0be0dd46" providerId="ADAL" clId="{1ADF59BC-1F66-40B0-A835-38616C96366A}" dt="2022-05-12T00:35:07.243" v="389" actId="1037"/>
          <ac:spMkLst>
            <pc:docMk/>
            <pc:sldMk cId="2238894457" sldId="327"/>
            <ac:spMk id="2" creationId="{65D3687A-8909-48A2-9763-FAF4E2B800FC}"/>
          </ac:spMkLst>
        </pc:spChg>
      </pc:sldChg>
      <pc:sldChg chg="modSp mod">
        <pc:chgData name="Late, Alyssa (Curriculum Policy and Standards)" userId="77e14b60-a0bf-47ab-8079-d09d0be0dd46" providerId="ADAL" clId="{1ADF59BC-1F66-40B0-A835-38616C96366A}" dt="2022-05-12T00:35:35.717" v="407" actId="1036"/>
        <pc:sldMkLst>
          <pc:docMk/>
          <pc:sldMk cId="4063709676" sldId="328"/>
        </pc:sldMkLst>
        <pc:spChg chg="mod">
          <ac:chgData name="Late, Alyssa (Curriculum Policy and Standards)" userId="77e14b60-a0bf-47ab-8079-d09d0be0dd46" providerId="ADAL" clId="{1ADF59BC-1F66-40B0-A835-38616C96366A}" dt="2022-05-12T00:35:18.631" v="396" actId="1035"/>
          <ac:spMkLst>
            <pc:docMk/>
            <pc:sldMk cId="4063709676" sldId="328"/>
            <ac:spMk id="2" creationId="{67EF9AC3-C73F-41E6-8BBC-636412847E6C}"/>
          </ac:spMkLst>
        </pc:spChg>
        <pc:spChg chg="mod">
          <ac:chgData name="Late, Alyssa (Curriculum Policy and Standards)" userId="77e14b60-a0bf-47ab-8079-d09d0be0dd46" providerId="ADAL" clId="{1ADF59BC-1F66-40B0-A835-38616C96366A}" dt="2022-05-12T00:35:35.717" v="407" actId="1036"/>
          <ac:spMkLst>
            <pc:docMk/>
            <pc:sldMk cId="4063709676" sldId="328"/>
            <ac:spMk id="3" creationId="{96230947-2F9E-4AA4-85EE-EE4F89F7CC6F}"/>
          </ac:spMkLst>
        </pc:spChg>
      </pc:sldChg>
      <pc:sldChg chg="modSp mod">
        <pc:chgData name="Late, Alyssa (Curriculum Policy and Standards)" userId="77e14b60-a0bf-47ab-8079-d09d0be0dd46" providerId="ADAL" clId="{1ADF59BC-1F66-40B0-A835-38616C96366A}" dt="2022-05-12T00:36:03.907" v="412" actId="1035"/>
        <pc:sldMkLst>
          <pc:docMk/>
          <pc:sldMk cId="1293941931" sldId="329"/>
        </pc:sldMkLst>
        <pc:spChg chg="mod">
          <ac:chgData name="Late, Alyssa (Curriculum Policy and Standards)" userId="77e14b60-a0bf-47ab-8079-d09d0be0dd46" providerId="ADAL" clId="{1ADF59BC-1F66-40B0-A835-38616C96366A}" dt="2022-05-12T00:36:03.907" v="412" actId="1035"/>
          <ac:spMkLst>
            <pc:docMk/>
            <pc:sldMk cId="1293941931" sldId="329"/>
            <ac:spMk id="2" creationId="{D04B11CB-A4AA-4BB3-AE5A-874E462C0F69}"/>
          </ac:spMkLst>
        </pc:spChg>
        <pc:spChg chg="mod">
          <ac:chgData name="Late, Alyssa (Curriculum Policy and Standards)" userId="77e14b60-a0bf-47ab-8079-d09d0be0dd46" providerId="ADAL" clId="{1ADF59BC-1F66-40B0-A835-38616C96366A}" dt="2022-05-12T00:35:40.651" v="408" actId="403"/>
          <ac:spMkLst>
            <pc:docMk/>
            <pc:sldMk cId="1293941931" sldId="329"/>
            <ac:spMk id="3" creationId="{AD547AFC-67C7-4D1C-808A-B262E10E288C}"/>
          </ac:spMkLst>
        </pc:spChg>
      </pc:sldChg>
      <pc:sldChg chg="modSp mod">
        <pc:chgData name="Late, Alyssa (Curriculum Policy and Standards)" userId="77e14b60-a0bf-47ab-8079-d09d0be0dd46" providerId="ADAL" clId="{1ADF59BC-1F66-40B0-A835-38616C96366A}" dt="2022-05-12T00:37:13.950" v="441" actId="20577"/>
        <pc:sldMkLst>
          <pc:docMk/>
          <pc:sldMk cId="3089968192" sldId="330"/>
        </pc:sldMkLst>
        <pc:spChg chg="mod">
          <ac:chgData name="Late, Alyssa (Curriculum Policy and Standards)" userId="77e14b60-a0bf-47ab-8079-d09d0be0dd46" providerId="ADAL" clId="{1ADF59BC-1F66-40B0-A835-38616C96366A}" dt="2022-05-12T00:36:25.114" v="417" actId="1035"/>
          <ac:spMkLst>
            <pc:docMk/>
            <pc:sldMk cId="3089968192" sldId="330"/>
            <ac:spMk id="2" creationId="{D04B11CB-A4AA-4BB3-AE5A-874E462C0F69}"/>
          </ac:spMkLst>
        </pc:spChg>
        <pc:spChg chg="mod">
          <ac:chgData name="Late, Alyssa (Curriculum Policy and Standards)" userId="77e14b60-a0bf-47ab-8079-d09d0be0dd46" providerId="ADAL" clId="{1ADF59BC-1F66-40B0-A835-38616C96366A}" dt="2022-05-12T00:37:13.950" v="441" actId="20577"/>
          <ac:spMkLst>
            <pc:docMk/>
            <pc:sldMk cId="3089968192" sldId="330"/>
            <ac:spMk id="3" creationId="{AB9BDBB3-B0CB-4293-95C9-DF9D3FA6EE67}"/>
          </ac:spMkLst>
        </pc:spChg>
      </pc:sldChg>
    </pc:docChg>
  </pc:docChgLst>
  <pc:docChgLst>
    <pc:chgData name="Davis, Lynn (Curriculum Support - Secondary)" userId="95d724f2-8233-4702-8cb7-8c58cd8a85be" providerId="ADAL" clId="{30D4C30F-258A-4CC3-A942-75AE58840745}"/>
    <pc:docChg chg="modSld">
      <pc:chgData name="Davis, Lynn (Curriculum Support - Secondary)" userId="95d724f2-8233-4702-8cb7-8c58cd8a85be" providerId="ADAL" clId="{30D4C30F-258A-4CC3-A942-75AE58840745}" dt="2022-05-10T05:37:22.215" v="242"/>
      <pc:docMkLst>
        <pc:docMk/>
      </pc:docMkLst>
      <pc:sldChg chg="modSp mod">
        <pc:chgData name="Davis, Lynn (Curriculum Support - Secondary)" userId="95d724f2-8233-4702-8cb7-8c58cd8a85be" providerId="ADAL" clId="{30D4C30F-258A-4CC3-A942-75AE58840745}" dt="2022-05-10T05:34:27.004" v="124" actId="1076"/>
        <pc:sldMkLst>
          <pc:docMk/>
          <pc:sldMk cId="3473980071" sldId="260"/>
        </pc:sldMkLst>
        <pc:picChg chg="mod">
          <ac:chgData name="Davis, Lynn (Curriculum Support - Secondary)" userId="95d724f2-8233-4702-8cb7-8c58cd8a85be" providerId="ADAL" clId="{30D4C30F-258A-4CC3-A942-75AE58840745}" dt="2022-05-10T05:34:27.004" v="124" actId="1076"/>
          <ac:picMkLst>
            <pc:docMk/>
            <pc:sldMk cId="3473980071" sldId="260"/>
            <ac:picMk id="4" creationId="{FADAF3AA-20CD-48D4-9601-B05B4390893B}"/>
          </ac:picMkLst>
        </pc:picChg>
      </pc:sldChg>
      <pc:sldChg chg="modSp mod">
        <pc:chgData name="Davis, Lynn (Curriculum Support - Secondary)" userId="95d724f2-8233-4702-8cb7-8c58cd8a85be" providerId="ADAL" clId="{30D4C30F-258A-4CC3-A942-75AE58840745}" dt="2022-05-10T05:34:51.372" v="140" actId="1076"/>
        <pc:sldMkLst>
          <pc:docMk/>
          <pc:sldMk cId="3795277497" sldId="262"/>
        </pc:sldMkLst>
        <pc:picChg chg="mod">
          <ac:chgData name="Davis, Lynn (Curriculum Support - Secondary)" userId="95d724f2-8233-4702-8cb7-8c58cd8a85be" providerId="ADAL" clId="{30D4C30F-258A-4CC3-A942-75AE58840745}" dt="2022-05-10T05:34:51.372" v="140" actId="1076"/>
          <ac:picMkLst>
            <pc:docMk/>
            <pc:sldMk cId="3795277497" sldId="262"/>
            <ac:picMk id="5" creationId="{46388192-1B53-41AB-85E8-B84031450E89}"/>
          </ac:picMkLst>
        </pc:picChg>
      </pc:sldChg>
      <pc:sldChg chg="modSp mod">
        <pc:chgData name="Davis, Lynn (Curriculum Support - Secondary)" userId="95d724f2-8233-4702-8cb7-8c58cd8a85be" providerId="ADAL" clId="{30D4C30F-258A-4CC3-A942-75AE58840745}" dt="2022-05-10T05:31:07.454" v="7" actId="1076"/>
        <pc:sldMkLst>
          <pc:docMk/>
          <pc:sldMk cId="3641841233" sldId="268"/>
        </pc:sldMkLst>
        <pc:picChg chg="mod">
          <ac:chgData name="Davis, Lynn (Curriculum Support - Secondary)" userId="95d724f2-8233-4702-8cb7-8c58cd8a85be" providerId="ADAL" clId="{30D4C30F-258A-4CC3-A942-75AE58840745}" dt="2022-05-10T05:31:07.454" v="7" actId="1076"/>
          <ac:picMkLst>
            <pc:docMk/>
            <pc:sldMk cId="3641841233" sldId="268"/>
            <ac:picMk id="5" creationId="{D5B8D515-1E51-440B-8B44-2F3CC2862766}"/>
          </ac:picMkLst>
        </pc:picChg>
      </pc:sldChg>
      <pc:sldChg chg="modSp mod">
        <pc:chgData name="Davis, Lynn (Curriculum Support - Secondary)" userId="95d724f2-8233-4702-8cb7-8c58cd8a85be" providerId="ADAL" clId="{30D4C30F-258A-4CC3-A942-75AE58840745}" dt="2022-05-10T05:32:29.749" v="43" actId="1076"/>
        <pc:sldMkLst>
          <pc:docMk/>
          <pc:sldMk cId="4260628335" sldId="286"/>
        </pc:sldMkLst>
        <pc:picChg chg="mod">
          <ac:chgData name="Davis, Lynn (Curriculum Support - Secondary)" userId="95d724f2-8233-4702-8cb7-8c58cd8a85be" providerId="ADAL" clId="{30D4C30F-258A-4CC3-A942-75AE58840745}" dt="2022-05-10T05:32:29.749" v="43" actId="1076"/>
          <ac:picMkLst>
            <pc:docMk/>
            <pc:sldMk cId="4260628335" sldId="286"/>
            <ac:picMk id="5" creationId="{BB37DF63-C943-45B2-97CC-427AC7F88F46}"/>
          </ac:picMkLst>
        </pc:picChg>
      </pc:sldChg>
      <pc:sldChg chg="modSp mod modAnim">
        <pc:chgData name="Davis, Lynn (Curriculum Support - Secondary)" userId="95d724f2-8233-4702-8cb7-8c58cd8a85be" providerId="ADAL" clId="{30D4C30F-258A-4CC3-A942-75AE58840745}" dt="2022-05-10T05:32:05.784" v="35"/>
        <pc:sldMkLst>
          <pc:docMk/>
          <pc:sldMk cId="994970659" sldId="289"/>
        </pc:sldMkLst>
        <pc:picChg chg="mod">
          <ac:chgData name="Davis, Lynn (Curriculum Support - Secondary)" userId="95d724f2-8233-4702-8cb7-8c58cd8a85be" providerId="ADAL" clId="{30D4C30F-258A-4CC3-A942-75AE58840745}" dt="2022-05-10T05:32:01.231" v="33" actId="1076"/>
          <ac:picMkLst>
            <pc:docMk/>
            <pc:sldMk cId="994970659" sldId="289"/>
            <ac:picMk id="5" creationId="{6AFDC1FA-925F-4DCA-AACE-D3F5F6568624}"/>
          </ac:picMkLst>
        </pc:picChg>
      </pc:sldChg>
      <pc:sldChg chg="modSp mod modAnim">
        <pc:chgData name="Davis, Lynn (Curriculum Support - Secondary)" userId="95d724f2-8233-4702-8cb7-8c58cd8a85be" providerId="ADAL" clId="{30D4C30F-258A-4CC3-A942-75AE58840745}" dt="2022-05-10T05:31:26.286" v="16"/>
        <pc:sldMkLst>
          <pc:docMk/>
          <pc:sldMk cId="165420269" sldId="296"/>
        </pc:sldMkLst>
        <pc:picChg chg="mod">
          <ac:chgData name="Davis, Lynn (Curriculum Support - Secondary)" userId="95d724f2-8233-4702-8cb7-8c58cd8a85be" providerId="ADAL" clId="{30D4C30F-258A-4CC3-A942-75AE58840745}" dt="2022-05-10T05:31:21.538" v="15" actId="1076"/>
          <ac:picMkLst>
            <pc:docMk/>
            <pc:sldMk cId="165420269" sldId="296"/>
            <ac:picMk id="6" creationId="{9DD9CE21-FF0A-4DC4-B729-74D1FACE03EB}"/>
          </ac:picMkLst>
        </pc:picChg>
      </pc:sldChg>
      <pc:sldChg chg="modSp mod">
        <pc:chgData name="Davis, Lynn (Curriculum Support - Secondary)" userId="95d724f2-8233-4702-8cb7-8c58cd8a85be" providerId="ADAL" clId="{30D4C30F-258A-4CC3-A942-75AE58840745}" dt="2022-05-10T05:32:45.293" v="51" actId="1076"/>
        <pc:sldMkLst>
          <pc:docMk/>
          <pc:sldMk cId="1412376001" sldId="300"/>
        </pc:sldMkLst>
        <pc:picChg chg="mod">
          <ac:chgData name="Davis, Lynn (Curriculum Support - Secondary)" userId="95d724f2-8233-4702-8cb7-8c58cd8a85be" providerId="ADAL" clId="{30D4C30F-258A-4CC3-A942-75AE58840745}" dt="2022-05-10T05:32:45.293" v="51" actId="1076"/>
          <ac:picMkLst>
            <pc:docMk/>
            <pc:sldMk cId="1412376001" sldId="300"/>
            <ac:picMk id="2" creationId="{1DFD1808-F17F-448D-B028-0537C9DD9EA0}"/>
          </ac:picMkLst>
        </pc:picChg>
      </pc:sldChg>
      <pc:sldChg chg="modSp mod modAnim">
        <pc:chgData name="Davis, Lynn (Curriculum Support - Secondary)" userId="95d724f2-8233-4702-8cb7-8c58cd8a85be" providerId="ADAL" clId="{30D4C30F-258A-4CC3-A942-75AE58840745}" dt="2022-05-10T05:31:48.437" v="25" actId="1076"/>
        <pc:sldMkLst>
          <pc:docMk/>
          <pc:sldMk cId="4042789570" sldId="305"/>
        </pc:sldMkLst>
        <pc:picChg chg="mod">
          <ac:chgData name="Davis, Lynn (Curriculum Support - Secondary)" userId="95d724f2-8233-4702-8cb7-8c58cd8a85be" providerId="ADAL" clId="{30D4C30F-258A-4CC3-A942-75AE58840745}" dt="2022-05-10T05:31:48.437" v="25" actId="1076"/>
          <ac:picMkLst>
            <pc:docMk/>
            <pc:sldMk cId="4042789570" sldId="305"/>
            <ac:picMk id="5" creationId="{DE7DC8DE-DEEE-48FA-9785-E288E15C968B}"/>
          </ac:picMkLst>
        </pc:picChg>
      </pc:sldChg>
      <pc:sldChg chg="modSp mod modAnim">
        <pc:chgData name="Davis, Lynn (Curriculum Support - Secondary)" userId="95d724f2-8233-4702-8cb7-8c58cd8a85be" providerId="ADAL" clId="{30D4C30F-258A-4CC3-A942-75AE58840745}" dt="2022-05-10T05:37:22.215" v="242"/>
        <pc:sldMkLst>
          <pc:docMk/>
          <pc:sldMk cId="1806529893" sldId="307"/>
        </pc:sldMkLst>
        <pc:picChg chg="mod">
          <ac:chgData name="Davis, Lynn (Curriculum Support - Secondary)" userId="95d724f2-8233-4702-8cb7-8c58cd8a85be" providerId="ADAL" clId="{30D4C30F-258A-4CC3-A942-75AE58840745}" dt="2022-05-10T05:37:19.159" v="241" actId="1076"/>
          <ac:picMkLst>
            <pc:docMk/>
            <pc:sldMk cId="1806529893" sldId="307"/>
            <ac:picMk id="5" creationId="{76A328A1-73F1-432F-9831-35737F4EC38B}"/>
          </ac:picMkLst>
        </pc:picChg>
      </pc:sldChg>
      <pc:sldChg chg="modSp mod">
        <pc:chgData name="Davis, Lynn (Curriculum Support - Secondary)" userId="95d724f2-8233-4702-8cb7-8c58cd8a85be" providerId="ADAL" clId="{30D4C30F-258A-4CC3-A942-75AE58840745}" dt="2022-05-10T05:33:11.699" v="67" actId="1076"/>
        <pc:sldMkLst>
          <pc:docMk/>
          <pc:sldMk cId="3525379999" sldId="311"/>
        </pc:sldMkLst>
        <pc:picChg chg="mod">
          <ac:chgData name="Davis, Lynn (Curriculum Support - Secondary)" userId="95d724f2-8233-4702-8cb7-8c58cd8a85be" providerId="ADAL" clId="{30D4C30F-258A-4CC3-A942-75AE58840745}" dt="2022-05-10T05:33:11.699" v="67" actId="1076"/>
          <ac:picMkLst>
            <pc:docMk/>
            <pc:sldMk cId="3525379999" sldId="311"/>
            <ac:picMk id="4" creationId="{391CEA81-6D8C-4B81-9931-A3B0A79ACCD4}"/>
          </ac:picMkLst>
        </pc:picChg>
      </pc:sldChg>
      <pc:sldChg chg="modSp mod">
        <pc:chgData name="Davis, Lynn (Curriculum Support - Secondary)" userId="95d724f2-8233-4702-8cb7-8c58cd8a85be" providerId="ADAL" clId="{30D4C30F-258A-4CC3-A942-75AE58840745}" dt="2022-05-10T05:32:58.882" v="59" actId="1076"/>
        <pc:sldMkLst>
          <pc:docMk/>
          <pc:sldMk cId="3385539851" sldId="312"/>
        </pc:sldMkLst>
        <pc:picChg chg="mod">
          <ac:chgData name="Davis, Lynn (Curriculum Support - Secondary)" userId="95d724f2-8233-4702-8cb7-8c58cd8a85be" providerId="ADAL" clId="{30D4C30F-258A-4CC3-A942-75AE58840745}" dt="2022-05-10T05:32:58.882" v="59" actId="1076"/>
          <ac:picMkLst>
            <pc:docMk/>
            <pc:sldMk cId="3385539851" sldId="312"/>
            <ac:picMk id="5" creationId="{A02B16C2-A310-4E88-B9E5-15876B905A4C}"/>
          </ac:picMkLst>
        </pc:picChg>
      </pc:sldChg>
      <pc:sldChg chg="modSp mod">
        <pc:chgData name="Davis, Lynn (Curriculum Support - Secondary)" userId="95d724f2-8233-4702-8cb7-8c58cd8a85be" providerId="ADAL" clId="{30D4C30F-258A-4CC3-A942-75AE58840745}" dt="2022-05-10T05:33:23.343" v="75" actId="1076"/>
        <pc:sldMkLst>
          <pc:docMk/>
          <pc:sldMk cId="1601691519" sldId="313"/>
        </pc:sldMkLst>
        <pc:picChg chg="mod">
          <ac:chgData name="Davis, Lynn (Curriculum Support - Secondary)" userId="95d724f2-8233-4702-8cb7-8c58cd8a85be" providerId="ADAL" clId="{30D4C30F-258A-4CC3-A942-75AE58840745}" dt="2022-05-10T05:33:23.343" v="75" actId="1076"/>
          <ac:picMkLst>
            <pc:docMk/>
            <pc:sldMk cId="1601691519" sldId="313"/>
            <ac:picMk id="5" creationId="{5F527E64-D25C-4A34-BDAA-F8EF5CF87FD0}"/>
          </ac:picMkLst>
        </pc:picChg>
      </pc:sldChg>
      <pc:sldChg chg="modSp mod">
        <pc:chgData name="Davis, Lynn (Curriculum Support - Secondary)" userId="95d724f2-8233-4702-8cb7-8c58cd8a85be" providerId="ADAL" clId="{30D4C30F-258A-4CC3-A942-75AE58840745}" dt="2022-05-10T05:34:14.339" v="114" actId="1076"/>
        <pc:sldMkLst>
          <pc:docMk/>
          <pc:sldMk cId="3377122746" sldId="314"/>
        </pc:sldMkLst>
        <pc:picChg chg="mod">
          <ac:chgData name="Davis, Lynn (Curriculum Support - Secondary)" userId="95d724f2-8233-4702-8cb7-8c58cd8a85be" providerId="ADAL" clId="{30D4C30F-258A-4CC3-A942-75AE58840745}" dt="2022-05-10T05:34:14.339" v="114" actId="1076"/>
          <ac:picMkLst>
            <pc:docMk/>
            <pc:sldMk cId="3377122746" sldId="314"/>
            <ac:picMk id="4" creationId="{3431EFF4-36FD-465C-A4A9-D77961248491}"/>
          </ac:picMkLst>
        </pc:picChg>
      </pc:sldChg>
      <pc:sldChg chg="modSp mod modAnim">
        <pc:chgData name="Davis, Lynn (Curriculum Support - Secondary)" userId="95d724f2-8233-4702-8cb7-8c58cd8a85be" providerId="ADAL" clId="{30D4C30F-258A-4CC3-A942-75AE58840745}" dt="2022-05-10T05:33:40.993" v="90"/>
        <pc:sldMkLst>
          <pc:docMk/>
          <pc:sldMk cId="102312496" sldId="315"/>
        </pc:sldMkLst>
        <pc:picChg chg="mod">
          <ac:chgData name="Davis, Lynn (Curriculum Support - Secondary)" userId="95d724f2-8233-4702-8cb7-8c58cd8a85be" providerId="ADAL" clId="{30D4C30F-258A-4CC3-A942-75AE58840745}" dt="2022-05-10T05:33:36.645" v="88" actId="1076"/>
          <ac:picMkLst>
            <pc:docMk/>
            <pc:sldMk cId="102312496" sldId="315"/>
            <ac:picMk id="4" creationId="{C1516D9F-5706-46CE-B54B-E80926126956}"/>
          </ac:picMkLst>
        </pc:picChg>
      </pc:sldChg>
      <pc:sldChg chg="modSp mod">
        <pc:chgData name="Davis, Lynn (Curriculum Support - Secondary)" userId="95d724f2-8233-4702-8cb7-8c58cd8a85be" providerId="ADAL" clId="{30D4C30F-258A-4CC3-A942-75AE58840745}" dt="2022-05-10T05:33:50.765" v="98" actId="1076"/>
        <pc:sldMkLst>
          <pc:docMk/>
          <pc:sldMk cId="1475337348" sldId="317"/>
        </pc:sldMkLst>
        <pc:picChg chg="mod">
          <ac:chgData name="Davis, Lynn (Curriculum Support - Secondary)" userId="95d724f2-8233-4702-8cb7-8c58cd8a85be" providerId="ADAL" clId="{30D4C30F-258A-4CC3-A942-75AE58840745}" dt="2022-05-10T05:33:50.765" v="98" actId="1076"/>
          <ac:picMkLst>
            <pc:docMk/>
            <pc:sldMk cId="1475337348" sldId="317"/>
            <ac:picMk id="3" creationId="{D637CB54-E38A-446E-B886-959F14C3548F}"/>
          </ac:picMkLst>
        </pc:picChg>
      </pc:sldChg>
      <pc:sldChg chg="modSp mod">
        <pc:chgData name="Davis, Lynn (Curriculum Support - Secondary)" userId="95d724f2-8233-4702-8cb7-8c58cd8a85be" providerId="ADAL" clId="{30D4C30F-258A-4CC3-A942-75AE58840745}" dt="2022-05-10T05:35:30.618" v="165" actId="1076"/>
        <pc:sldMkLst>
          <pc:docMk/>
          <pc:sldMk cId="93151101" sldId="318"/>
        </pc:sldMkLst>
        <pc:picChg chg="mod">
          <ac:chgData name="Davis, Lynn (Curriculum Support - Secondary)" userId="95d724f2-8233-4702-8cb7-8c58cd8a85be" providerId="ADAL" clId="{30D4C30F-258A-4CC3-A942-75AE58840745}" dt="2022-05-10T05:35:30.618" v="165" actId="1076"/>
          <ac:picMkLst>
            <pc:docMk/>
            <pc:sldMk cId="93151101" sldId="318"/>
            <ac:picMk id="3" creationId="{8DFF59B5-45A3-4637-A6E0-F118B012A510}"/>
          </ac:picMkLst>
        </pc:picChg>
      </pc:sldChg>
      <pc:sldChg chg="modSp mod">
        <pc:chgData name="Davis, Lynn (Curriculum Support - Secondary)" userId="95d724f2-8233-4702-8cb7-8c58cd8a85be" providerId="ADAL" clId="{30D4C30F-258A-4CC3-A942-75AE58840745}" dt="2022-05-10T05:34:02.812" v="106" actId="1076"/>
        <pc:sldMkLst>
          <pc:docMk/>
          <pc:sldMk cId="53086470" sldId="319"/>
        </pc:sldMkLst>
        <pc:picChg chg="mod">
          <ac:chgData name="Davis, Lynn (Curriculum Support - Secondary)" userId="95d724f2-8233-4702-8cb7-8c58cd8a85be" providerId="ADAL" clId="{30D4C30F-258A-4CC3-A942-75AE58840745}" dt="2022-05-10T05:34:02.812" v="106" actId="1076"/>
          <ac:picMkLst>
            <pc:docMk/>
            <pc:sldMk cId="53086470" sldId="319"/>
            <ac:picMk id="5" creationId="{95E7CDD7-3D51-461A-ABD8-BCBBB22D17F7}"/>
          </ac:picMkLst>
        </pc:picChg>
      </pc:sldChg>
      <pc:sldChg chg="modSp mod modAnim">
        <pc:chgData name="Davis, Lynn (Curriculum Support - Secondary)" userId="95d724f2-8233-4702-8cb7-8c58cd8a85be" providerId="ADAL" clId="{30D4C30F-258A-4CC3-A942-75AE58840745}" dt="2022-05-10T05:35:21.246" v="157"/>
        <pc:sldMkLst>
          <pc:docMk/>
          <pc:sldMk cId="3823172807" sldId="320"/>
        </pc:sldMkLst>
        <pc:picChg chg="mod">
          <ac:chgData name="Davis, Lynn (Curriculum Support - Secondary)" userId="95d724f2-8233-4702-8cb7-8c58cd8a85be" providerId="ADAL" clId="{30D4C30F-258A-4CC3-A942-75AE58840745}" dt="2022-05-10T05:35:18.437" v="156" actId="1076"/>
          <ac:picMkLst>
            <pc:docMk/>
            <pc:sldMk cId="3823172807" sldId="320"/>
            <ac:picMk id="6" creationId="{5B0CC5EE-C848-4399-959F-423A2271638A}"/>
          </ac:picMkLst>
        </pc:picChg>
      </pc:sldChg>
      <pc:sldChg chg="modSp mod">
        <pc:chgData name="Davis, Lynn (Curriculum Support - Secondary)" userId="95d724f2-8233-4702-8cb7-8c58cd8a85be" providerId="ADAL" clId="{30D4C30F-258A-4CC3-A942-75AE58840745}" dt="2022-05-10T05:34:37.951" v="132" actId="1076"/>
        <pc:sldMkLst>
          <pc:docMk/>
          <pc:sldMk cId="698615611" sldId="321"/>
        </pc:sldMkLst>
        <pc:picChg chg="mod">
          <ac:chgData name="Davis, Lynn (Curriculum Support - Secondary)" userId="95d724f2-8233-4702-8cb7-8c58cd8a85be" providerId="ADAL" clId="{30D4C30F-258A-4CC3-A942-75AE58840745}" dt="2022-05-10T05:34:37.951" v="132" actId="1076"/>
          <ac:picMkLst>
            <pc:docMk/>
            <pc:sldMk cId="698615611" sldId="321"/>
            <ac:picMk id="3" creationId="{D9F2BCCE-E80F-4C00-BD7E-354D330F6AC6}"/>
          </ac:picMkLst>
        </pc:picChg>
      </pc:sldChg>
      <pc:sldChg chg="modSp mod">
        <pc:chgData name="Davis, Lynn (Curriculum Support - Secondary)" userId="95d724f2-8233-4702-8cb7-8c58cd8a85be" providerId="ADAL" clId="{30D4C30F-258A-4CC3-A942-75AE58840745}" dt="2022-05-10T05:35:07.461" v="148" actId="1076"/>
        <pc:sldMkLst>
          <pc:docMk/>
          <pc:sldMk cId="501658248" sldId="322"/>
        </pc:sldMkLst>
        <pc:picChg chg="mod">
          <ac:chgData name="Davis, Lynn (Curriculum Support - Secondary)" userId="95d724f2-8233-4702-8cb7-8c58cd8a85be" providerId="ADAL" clId="{30D4C30F-258A-4CC3-A942-75AE58840745}" dt="2022-05-10T05:35:07.461" v="148" actId="1076"/>
          <ac:picMkLst>
            <pc:docMk/>
            <pc:sldMk cId="501658248" sldId="322"/>
            <ac:picMk id="4" creationId="{E1F58D12-7725-4110-BA5A-A5B63673A54E}"/>
          </ac:picMkLst>
        </pc:picChg>
      </pc:sldChg>
      <pc:sldChg chg="modSp mod">
        <pc:chgData name="Davis, Lynn (Curriculum Support - Secondary)" userId="95d724f2-8233-4702-8cb7-8c58cd8a85be" providerId="ADAL" clId="{30D4C30F-258A-4CC3-A942-75AE58840745}" dt="2022-05-10T05:35:42.271" v="173" actId="1076"/>
        <pc:sldMkLst>
          <pc:docMk/>
          <pc:sldMk cId="2527944944" sldId="323"/>
        </pc:sldMkLst>
        <pc:picChg chg="mod">
          <ac:chgData name="Davis, Lynn (Curriculum Support - Secondary)" userId="95d724f2-8233-4702-8cb7-8c58cd8a85be" providerId="ADAL" clId="{30D4C30F-258A-4CC3-A942-75AE58840745}" dt="2022-05-10T05:35:42.271" v="173" actId="1076"/>
          <ac:picMkLst>
            <pc:docMk/>
            <pc:sldMk cId="2527944944" sldId="323"/>
            <ac:picMk id="4" creationId="{18922A7F-1BF8-43E3-9B1E-6A54A81658E7}"/>
          </ac:picMkLst>
        </pc:picChg>
      </pc:sldChg>
      <pc:sldChg chg="modSp mod">
        <pc:chgData name="Davis, Lynn (Curriculum Support - Secondary)" userId="95d724f2-8233-4702-8cb7-8c58cd8a85be" providerId="ADAL" clId="{30D4C30F-258A-4CC3-A942-75AE58840745}" dt="2022-05-10T05:35:54.336" v="181" actId="1076"/>
        <pc:sldMkLst>
          <pc:docMk/>
          <pc:sldMk cId="2071937357" sldId="324"/>
        </pc:sldMkLst>
        <pc:picChg chg="mod">
          <ac:chgData name="Davis, Lynn (Curriculum Support - Secondary)" userId="95d724f2-8233-4702-8cb7-8c58cd8a85be" providerId="ADAL" clId="{30D4C30F-258A-4CC3-A942-75AE58840745}" dt="2022-05-10T05:35:54.336" v="181" actId="1076"/>
          <ac:picMkLst>
            <pc:docMk/>
            <pc:sldMk cId="2071937357" sldId="324"/>
            <ac:picMk id="4" creationId="{5D9278A0-F2D3-4DA3-A39D-ED4391EF7D18}"/>
          </ac:picMkLst>
        </pc:picChg>
      </pc:sldChg>
      <pc:sldChg chg="modSp mod">
        <pc:chgData name="Davis, Lynn (Curriculum Support - Secondary)" userId="95d724f2-8233-4702-8cb7-8c58cd8a85be" providerId="ADAL" clId="{30D4C30F-258A-4CC3-A942-75AE58840745}" dt="2022-05-10T05:36:08.165" v="191" actId="1076"/>
        <pc:sldMkLst>
          <pc:docMk/>
          <pc:sldMk cId="2258898588" sldId="325"/>
        </pc:sldMkLst>
        <pc:picChg chg="mod">
          <ac:chgData name="Davis, Lynn (Curriculum Support - Secondary)" userId="95d724f2-8233-4702-8cb7-8c58cd8a85be" providerId="ADAL" clId="{30D4C30F-258A-4CC3-A942-75AE58840745}" dt="2022-05-10T05:36:08.165" v="191" actId="1076"/>
          <ac:picMkLst>
            <pc:docMk/>
            <pc:sldMk cId="2258898588" sldId="325"/>
            <ac:picMk id="4" creationId="{FF378CA5-DD24-47DE-929E-7410F662774C}"/>
          </ac:picMkLst>
        </pc:picChg>
      </pc:sldChg>
      <pc:sldChg chg="modSp mod">
        <pc:chgData name="Davis, Lynn (Curriculum Support - Secondary)" userId="95d724f2-8233-4702-8cb7-8c58cd8a85be" providerId="ADAL" clId="{30D4C30F-258A-4CC3-A942-75AE58840745}" dt="2022-05-10T05:36:19.850" v="199" actId="1076"/>
        <pc:sldMkLst>
          <pc:docMk/>
          <pc:sldMk cId="3293172980" sldId="326"/>
        </pc:sldMkLst>
        <pc:picChg chg="mod">
          <ac:chgData name="Davis, Lynn (Curriculum Support - Secondary)" userId="95d724f2-8233-4702-8cb7-8c58cd8a85be" providerId="ADAL" clId="{30D4C30F-258A-4CC3-A942-75AE58840745}" dt="2022-05-10T05:36:19.850" v="199" actId="1076"/>
          <ac:picMkLst>
            <pc:docMk/>
            <pc:sldMk cId="3293172980" sldId="326"/>
            <ac:picMk id="4" creationId="{77C235EF-12B7-4D9F-980E-163D11BA42AB}"/>
          </ac:picMkLst>
        </pc:picChg>
      </pc:sldChg>
      <pc:sldChg chg="modSp mod modAnim">
        <pc:chgData name="Davis, Lynn (Curriculum Support - Secondary)" userId="95d724f2-8233-4702-8cb7-8c58cd8a85be" providerId="ADAL" clId="{30D4C30F-258A-4CC3-A942-75AE58840745}" dt="2022-05-10T05:36:33.754" v="208"/>
        <pc:sldMkLst>
          <pc:docMk/>
          <pc:sldMk cId="2238894457" sldId="327"/>
        </pc:sldMkLst>
        <pc:picChg chg="mod">
          <ac:chgData name="Davis, Lynn (Curriculum Support - Secondary)" userId="95d724f2-8233-4702-8cb7-8c58cd8a85be" providerId="ADAL" clId="{30D4C30F-258A-4CC3-A942-75AE58840745}" dt="2022-05-10T05:36:30.808" v="207" actId="1076"/>
          <ac:picMkLst>
            <pc:docMk/>
            <pc:sldMk cId="2238894457" sldId="327"/>
            <ac:picMk id="6" creationId="{5B0CC5EE-C848-4399-959F-423A2271638A}"/>
          </ac:picMkLst>
        </pc:picChg>
      </pc:sldChg>
      <pc:sldChg chg="modSp mod">
        <pc:chgData name="Davis, Lynn (Curriculum Support - Secondary)" userId="95d724f2-8233-4702-8cb7-8c58cd8a85be" providerId="ADAL" clId="{30D4C30F-258A-4CC3-A942-75AE58840745}" dt="2022-05-10T05:36:43.270" v="216" actId="1076"/>
        <pc:sldMkLst>
          <pc:docMk/>
          <pc:sldMk cId="4063709676" sldId="328"/>
        </pc:sldMkLst>
        <pc:picChg chg="mod">
          <ac:chgData name="Davis, Lynn (Curriculum Support - Secondary)" userId="95d724f2-8233-4702-8cb7-8c58cd8a85be" providerId="ADAL" clId="{30D4C30F-258A-4CC3-A942-75AE58840745}" dt="2022-05-10T05:36:43.270" v="216" actId="1076"/>
          <ac:picMkLst>
            <pc:docMk/>
            <pc:sldMk cId="4063709676" sldId="328"/>
            <ac:picMk id="4" creationId="{A19F0C6F-EE76-4F78-8539-A827CCCD1C34}"/>
          </ac:picMkLst>
        </pc:picChg>
      </pc:sldChg>
      <pc:sldChg chg="modSp mod modAnim">
        <pc:chgData name="Davis, Lynn (Curriculum Support - Secondary)" userId="95d724f2-8233-4702-8cb7-8c58cd8a85be" providerId="ADAL" clId="{30D4C30F-258A-4CC3-A942-75AE58840745}" dt="2022-05-10T05:36:57.288" v="225"/>
        <pc:sldMkLst>
          <pc:docMk/>
          <pc:sldMk cId="1293941931" sldId="329"/>
        </pc:sldMkLst>
        <pc:picChg chg="mod">
          <ac:chgData name="Davis, Lynn (Curriculum Support - Secondary)" userId="95d724f2-8233-4702-8cb7-8c58cd8a85be" providerId="ADAL" clId="{30D4C30F-258A-4CC3-A942-75AE58840745}" dt="2022-05-10T05:36:54.950" v="224" actId="1076"/>
          <ac:picMkLst>
            <pc:docMk/>
            <pc:sldMk cId="1293941931" sldId="329"/>
            <ac:picMk id="4" creationId="{785435BB-A1BC-46C2-9D7E-2CF03BA1E188}"/>
          </ac:picMkLst>
        </pc:picChg>
      </pc:sldChg>
      <pc:sldChg chg="modSp mod">
        <pc:chgData name="Davis, Lynn (Curriculum Support - Secondary)" userId="95d724f2-8233-4702-8cb7-8c58cd8a85be" providerId="ADAL" clId="{30D4C30F-258A-4CC3-A942-75AE58840745}" dt="2022-05-10T05:37:07.635" v="233" actId="1076"/>
        <pc:sldMkLst>
          <pc:docMk/>
          <pc:sldMk cId="3089968192" sldId="330"/>
        </pc:sldMkLst>
        <pc:picChg chg="mod">
          <ac:chgData name="Davis, Lynn (Curriculum Support - Secondary)" userId="95d724f2-8233-4702-8cb7-8c58cd8a85be" providerId="ADAL" clId="{30D4C30F-258A-4CC3-A942-75AE58840745}" dt="2022-05-10T05:37:07.635" v="233" actId="1076"/>
          <ac:picMkLst>
            <pc:docMk/>
            <pc:sldMk cId="3089968192" sldId="330"/>
            <ac:picMk id="4" creationId="{83457272-3143-4A8D-892C-57D27F2F80B9}"/>
          </ac:picMkLst>
        </pc:picChg>
      </pc:sldChg>
    </pc:docChg>
  </pc:docChgLst>
  <pc:docChgLst>
    <pc:chgData name="Jessica Cannon" userId="75629fe3-9073-4ef2-8469-dcb26a5dc66b" providerId="ADAL" clId="{9864C68C-14CF-405B-8634-1E464BFF8F3C}"/>
    <pc:docChg chg="undo custSel modSld">
      <pc:chgData name="Jessica Cannon" userId="75629fe3-9073-4ef2-8469-dcb26a5dc66b" providerId="ADAL" clId="{9864C68C-14CF-405B-8634-1E464BFF8F3C}" dt="2022-05-11T04:09:57.883" v="200" actId="1592"/>
      <pc:docMkLst>
        <pc:docMk/>
      </pc:docMkLst>
      <pc:sldChg chg="modSp mod addCm delCm">
        <pc:chgData name="Jessica Cannon" userId="75629fe3-9073-4ef2-8469-dcb26a5dc66b" providerId="ADAL" clId="{9864C68C-14CF-405B-8634-1E464BFF8F3C}" dt="2022-05-11T04:05:56.246" v="179" actId="1592"/>
        <pc:sldMkLst>
          <pc:docMk/>
          <pc:sldMk cId="3473980071" sldId="260"/>
        </pc:sldMkLst>
        <pc:spChg chg="mod">
          <ac:chgData name="Jessica Cannon" userId="75629fe3-9073-4ef2-8469-dcb26a5dc66b" providerId="ADAL" clId="{9864C68C-14CF-405B-8634-1E464BFF8F3C}" dt="2022-05-11T02:31:57.599" v="26" actId="20577"/>
          <ac:spMkLst>
            <pc:docMk/>
            <pc:sldMk cId="3473980071" sldId="260"/>
            <ac:spMk id="2" creationId="{00000000-0000-0000-0000-000000000000}"/>
          </ac:spMkLst>
        </pc:spChg>
        <pc:spChg chg="mod">
          <ac:chgData name="Jessica Cannon" userId="75629fe3-9073-4ef2-8469-dcb26a5dc66b" providerId="ADAL" clId="{9864C68C-14CF-405B-8634-1E464BFF8F3C}" dt="2022-05-11T02:32:56.447" v="42" actId="20577"/>
          <ac:spMkLst>
            <pc:docMk/>
            <pc:sldMk cId="3473980071" sldId="260"/>
            <ac:spMk id="3" creationId="{00000000-0000-0000-0000-000000000000}"/>
          </ac:spMkLst>
        </pc:spChg>
      </pc:sldChg>
      <pc:sldChg chg="modSp addCm delCm">
        <pc:chgData name="Jessica Cannon" userId="75629fe3-9073-4ef2-8469-dcb26a5dc66b" providerId="ADAL" clId="{9864C68C-14CF-405B-8634-1E464BFF8F3C}" dt="2022-05-11T04:05:58.713" v="180" actId="1592"/>
        <pc:sldMkLst>
          <pc:docMk/>
          <pc:sldMk cId="3795277497" sldId="262"/>
        </pc:sldMkLst>
        <pc:spChg chg="mod">
          <ac:chgData name="Jessica Cannon" userId="75629fe3-9073-4ef2-8469-dcb26a5dc66b" providerId="ADAL" clId="{9864C68C-14CF-405B-8634-1E464BFF8F3C}" dt="2022-05-11T02:33:47.586" v="54" actId="20577"/>
          <ac:spMkLst>
            <pc:docMk/>
            <pc:sldMk cId="3795277497" sldId="262"/>
            <ac:spMk id="3" creationId="{00000000-0000-0000-0000-000000000000}"/>
          </ac:spMkLst>
        </pc:spChg>
      </pc:sldChg>
      <pc:sldChg chg="addCm delCm">
        <pc:chgData name="Jessica Cannon" userId="75629fe3-9073-4ef2-8469-dcb26a5dc66b" providerId="ADAL" clId="{9864C68C-14CF-405B-8634-1E464BFF8F3C}" dt="2022-05-11T04:05:46.850" v="175" actId="1592"/>
        <pc:sldMkLst>
          <pc:docMk/>
          <pc:sldMk cId="3525379999" sldId="311"/>
        </pc:sldMkLst>
      </pc:sldChg>
      <pc:sldChg chg="addCm delCm">
        <pc:chgData name="Jessica Cannon" userId="75629fe3-9073-4ef2-8469-dcb26a5dc66b" providerId="ADAL" clId="{9864C68C-14CF-405B-8634-1E464BFF8F3C}" dt="2022-05-11T04:05:48.577" v="176" actId="1592"/>
        <pc:sldMkLst>
          <pc:docMk/>
          <pc:sldMk cId="1601691519" sldId="313"/>
        </pc:sldMkLst>
      </pc:sldChg>
      <pc:sldChg chg="addCm delCm">
        <pc:chgData name="Jessica Cannon" userId="75629fe3-9073-4ef2-8469-dcb26a5dc66b" providerId="ADAL" clId="{9864C68C-14CF-405B-8634-1E464BFF8F3C}" dt="2022-05-11T04:05:51.437" v="177" actId="1592"/>
        <pc:sldMkLst>
          <pc:docMk/>
          <pc:sldMk cId="53086470" sldId="319"/>
        </pc:sldMkLst>
      </pc:sldChg>
      <pc:sldChg chg="addSp delSp modSp mod delAnim modAnim addCm delCm">
        <pc:chgData name="Jessica Cannon" userId="75629fe3-9073-4ef2-8469-dcb26a5dc66b" providerId="ADAL" clId="{9864C68C-14CF-405B-8634-1E464BFF8F3C}" dt="2022-05-11T04:09:32.657" v="197" actId="1592"/>
        <pc:sldMkLst>
          <pc:docMk/>
          <pc:sldMk cId="3823172807" sldId="320"/>
        </pc:sldMkLst>
        <pc:picChg chg="del">
          <ac:chgData name="Jessica Cannon" userId="75629fe3-9073-4ef2-8469-dcb26a5dc66b" providerId="ADAL" clId="{9864C68C-14CF-405B-8634-1E464BFF8F3C}" dt="2022-05-11T03:56:04.624" v="170" actId="478"/>
          <ac:picMkLst>
            <pc:docMk/>
            <pc:sldMk cId="3823172807" sldId="320"/>
            <ac:picMk id="3" creationId="{1569D072-AE73-4CFA-B2B0-602AD10A12F8}"/>
          </ac:picMkLst>
        </pc:picChg>
        <pc:picChg chg="del">
          <ac:chgData name="Jessica Cannon" userId="75629fe3-9073-4ef2-8469-dcb26a5dc66b" providerId="ADAL" clId="{9864C68C-14CF-405B-8634-1E464BFF8F3C}" dt="2022-05-11T03:56:15.105" v="171" actId="478"/>
          <ac:picMkLst>
            <pc:docMk/>
            <pc:sldMk cId="3823172807" sldId="320"/>
            <ac:picMk id="6" creationId="{5B0CC5EE-C848-4399-959F-423A2271638A}"/>
          </ac:picMkLst>
        </pc:picChg>
        <pc:picChg chg="add del mod ord">
          <ac:chgData name="Jessica Cannon" userId="75629fe3-9073-4ef2-8469-dcb26a5dc66b" providerId="ADAL" clId="{9864C68C-14CF-405B-8634-1E464BFF8F3C}" dt="2022-05-11T03:59:46.011" v="174"/>
          <ac:picMkLst>
            <pc:docMk/>
            <pc:sldMk cId="3823172807" sldId="320"/>
            <ac:picMk id="7" creationId="{1CF1FB69-1907-101C-9A98-8EB16256D806}"/>
          </ac:picMkLst>
        </pc:picChg>
        <pc:picChg chg="add mod">
          <ac:chgData name="Jessica Cannon" userId="75629fe3-9073-4ef2-8469-dcb26a5dc66b" providerId="ADAL" clId="{9864C68C-14CF-405B-8634-1E464BFF8F3C}" dt="2022-05-11T03:56:15.482" v="172"/>
          <ac:picMkLst>
            <pc:docMk/>
            <pc:sldMk cId="3823172807" sldId="320"/>
            <ac:picMk id="8" creationId="{F3560C09-3F1F-1298-870B-DF470B3FC353}"/>
          </ac:picMkLst>
        </pc:picChg>
      </pc:sldChg>
      <pc:sldChg chg="addSp modSp mod modAnim addCm delCm modCm">
        <pc:chgData name="Jessica Cannon" userId="75629fe3-9073-4ef2-8469-dcb26a5dc66b" providerId="ADAL" clId="{9864C68C-14CF-405B-8634-1E464BFF8F3C}" dt="2022-05-11T04:09:31.187" v="196" actId="1592"/>
        <pc:sldMkLst>
          <pc:docMk/>
          <pc:sldMk cId="501658248" sldId="322"/>
        </pc:sldMkLst>
        <pc:spChg chg="mod">
          <ac:chgData name="Jessica Cannon" userId="75629fe3-9073-4ef2-8469-dcb26a5dc66b" providerId="ADAL" clId="{9864C68C-14CF-405B-8634-1E464BFF8F3C}" dt="2022-05-11T03:02:18.950" v="162" actId="20577"/>
          <ac:spMkLst>
            <pc:docMk/>
            <pc:sldMk cId="501658248" sldId="322"/>
            <ac:spMk id="3" creationId="{038F0A8D-E769-4D50-8FF6-596B46B0B473}"/>
          </ac:spMkLst>
        </pc:spChg>
        <pc:picChg chg="mod">
          <ac:chgData name="Jessica Cannon" userId="75629fe3-9073-4ef2-8469-dcb26a5dc66b" providerId="ADAL" clId="{9864C68C-14CF-405B-8634-1E464BFF8F3C}" dt="2022-05-11T04:06:12.692" v="183" actId="1076"/>
          <ac:picMkLst>
            <pc:docMk/>
            <pc:sldMk cId="501658248" sldId="322"/>
            <ac:picMk id="6" creationId="{50C4BE72-0846-4593-9CAB-D0F529D9ABCF}"/>
          </ac:picMkLst>
        </pc:picChg>
        <pc:picChg chg="mod">
          <ac:chgData name="Jessica Cannon" userId="75629fe3-9073-4ef2-8469-dcb26a5dc66b" providerId="ADAL" clId="{9864C68C-14CF-405B-8634-1E464BFF8F3C}" dt="2022-05-11T04:06:16.588" v="184" actId="1076"/>
          <ac:picMkLst>
            <pc:docMk/>
            <pc:sldMk cId="501658248" sldId="322"/>
            <ac:picMk id="7" creationId="{94CB60B3-E9B7-4D1F-8A13-9A44654FBAC3}"/>
          </ac:picMkLst>
        </pc:picChg>
        <pc:picChg chg="add mod">
          <ac:chgData name="Jessica Cannon" userId="75629fe3-9073-4ef2-8469-dcb26a5dc66b" providerId="ADAL" clId="{9864C68C-14CF-405B-8634-1E464BFF8F3C}" dt="2022-05-11T02:42:08.304" v="62" actId="571"/>
          <ac:picMkLst>
            <pc:docMk/>
            <pc:sldMk cId="501658248" sldId="322"/>
            <ac:picMk id="9" creationId="{965487EA-7DD0-E7B8-E1E7-ED8035E710C3}"/>
          </ac:picMkLst>
        </pc:picChg>
        <pc:picChg chg="add mod">
          <ac:chgData name="Jessica Cannon" userId="75629fe3-9073-4ef2-8469-dcb26a5dc66b" providerId="ADAL" clId="{9864C68C-14CF-405B-8634-1E464BFF8F3C}" dt="2022-05-11T02:42:07.959" v="61" actId="571"/>
          <ac:picMkLst>
            <pc:docMk/>
            <pc:sldMk cId="501658248" sldId="322"/>
            <ac:picMk id="10" creationId="{1067FE80-0A9C-5360-21AC-576A5C3B3354}"/>
          </ac:picMkLst>
        </pc:picChg>
      </pc:sldChg>
      <pc:sldChg chg="modSp mod addCm delCm">
        <pc:chgData name="Jessica Cannon" userId="75629fe3-9073-4ef2-8469-dcb26a5dc66b" providerId="ADAL" clId="{9864C68C-14CF-405B-8634-1E464BFF8F3C}" dt="2022-05-11T04:09:34.433" v="198" actId="1592"/>
        <pc:sldMkLst>
          <pc:docMk/>
          <pc:sldMk cId="2527944944" sldId="323"/>
        </pc:sldMkLst>
        <pc:spChg chg="mod">
          <ac:chgData name="Jessica Cannon" userId="75629fe3-9073-4ef2-8469-dcb26a5dc66b" providerId="ADAL" clId="{9864C68C-14CF-405B-8634-1E464BFF8F3C}" dt="2022-05-11T02:48:42.479" v="88" actId="20577"/>
          <ac:spMkLst>
            <pc:docMk/>
            <pc:sldMk cId="2527944944" sldId="323"/>
            <ac:spMk id="3" creationId="{D2AA8661-BACD-4094-81C5-05A3BB5A3A33}"/>
          </ac:spMkLst>
        </pc:spChg>
      </pc:sldChg>
      <pc:sldChg chg="addCm">
        <pc:chgData name="Jessica Cannon" userId="75629fe3-9073-4ef2-8469-dcb26a5dc66b" providerId="ADAL" clId="{9864C68C-14CF-405B-8634-1E464BFF8F3C}" dt="2022-05-11T04:09:53.594" v="199" actId="1589"/>
        <pc:sldMkLst>
          <pc:docMk/>
          <pc:sldMk cId="2071937357" sldId="324"/>
        </pc:sldMkLst>
      </pc:sldChg>
      <pc:sldChg chg="modSp addCm delCm">
        <pc:chgData name="Jessica Cannon" userId="75629fe3-9073-4ef2-8469-dcb26a5dc66b" providerId="ADAL" clId="{9864C68C-14CF-405B-8634-1E464BFF8F3C}" dt="2022-05-11T04:09:57.883" v="200" actId="1592"/>
        <pc:sldMkLst>
          <pc:docMk/>
          <pc:sldMk cId="1293941931" sldId="329"/>
        </pc:sldMkLst>
        <pc:spChg chg="mod">
          <ac:chgData name="Jessica Cannon" userId="75629fe3-9073-4ef2-8469-dcb26a5dc66b" providerId="ADAL" clId="{9864C68C-14CF-405B-8634-1E464BFF8F3C}" dt="2022-05-11T02:49:28.286" v="114" actId="20577"/>
          <ac:spMkLst>
            <pc:docMk/>
            <pc:sldMk cId="1293941931" sldId="329"/>
            <ac:spMk id="3" creationId="{AD547AFC-67C7-4D1C-808A-B262E10E288C}"/>
          </ac:spMkLst>
        </pc:spChg>
      </pc:sldChg>
      <pc:sldChg chg="addSp delSp modSp mod delAnim modAnim delCm">
        <pc:chgData name="Jessica Cannon" userId="75629fe3-9073-4ef2-8469-dcb26a5dc66b" providerId="ADAL" clId="{9864C68C-14CF-405B-8634-1E464BFF8F3C}" dt="2022-05-11T04:09:16.943" v="195" actId="478"/>
        <pc:sldMkLst>
          <pc:docMk/>
          <pc:sldMk cId="3089968192" sldId="330"/>
        </pc:sldMkLst>
        <pc:picChg chg="del mod">
          <ac:chgData name="Jessica Cannon" userId="75629fe3-9073-4ef2-8469-dcb26a5dc66b" providerId="ADAL" clId="{9864C68C-14CF-405B-8634-1E464BFF8F3C}" dt="2022-05-11T04:08:52.279" v="190" actId="478"/>
          <ac:picMkLst>
            <pc:docMk/>
            <pc:sldMk cId="3089968192" sldId="330"/>
            <ac:picMk id="4" creationId="{83457272-3143-4A8D-892C-57D27F2F80B9}"/>
          </ac:picMkLst>
        </pc:picChg>
        <pc:picChg chg="mod">
          <ac:chgData name="Jessica Cannon" userId="75629fe3-9073-4ef2-8469-dcb26a5dc66b" providerId="ADAL" clId="{9864C68C-14CF-405B-8634-1E464BFF8F3C}" dt="2022-05-11T04:09:15.294" v="194" actId="1076"/>
          <ac:picMkLst>
            <pc:docMk/>
            <pc:sldMk cId="3089968192" sldId="330"/>
            <ac:picMk id="5" creationId="{2A5A580E-B19E-C283-2F61-5442B3DA0781}"/>
          </ac:picMkLst>
        </pc:picChg>
        <pc:picChg chg="add del mod">
          <ac:chgData name="Jessica Cannon" userId="75629fe3-9073-4ef2-8469-dcb26a5dc66b" providerId="ADAL" clId="{9864C68C-14CF-405B-8634-1E464BFF8F3C}" dt="2022-05-11T04:09:16.943" v="195" actId="478"/>
          <ac:picMkLst>
            <pc:docMk/>
            <pc:sldMk cId="3089968192" sldId="330"/>
            <ac:picMk id="6" creationId="{E3631F24-E958-BEB3-28B3-6ECC85D984E4}"/>
          </ac:picMkLst>
        </pc:picChg>
      </pc:sldChg>
    </pc:docChg>
  </pc:docChgLst>
  <pc:docChgLst>
    <pc:chgData name="Cannon, Jessica (Curriculum Support - Secondary)" userId="75629fe3-9073-4ef2-8469-dcb26a5dc66b" providerId="ADAL" clId="{E8BA257B-568D-400F-86A4-44BDE8FFE46E}"/>
    <pc:docChg chg="undo custSel addSld delSld modSld sldOrd">
      <pc:chgData name="Cannon, Jessica (Curriculum Support - Secondary)" userId="75629fe3-9073-4ef2-8469-dcb26a5dc66b" providerId="ADAL" clId="{E8BA257B-568D-400F-86A4-44BDE8FFE46E}" dt="2022-05-09T23:28:22.197" v="1318" actId="1076"/>
      <pc:docMkLst>
        <pc:docMk/>
      </pc:docMkLst>
      <pc:sldChg chg="modSp mod modAnim modNotesTx">
        <pc:chgData name="Cannon, Jessica (Curriculum Support - Secondary)" userId="75629fe3-9073-4ef2-8469-dcb26a5dc66b" providerId="ADAL" clId="{E8BA257B-568D-400F-86A4-44BDE8FFE46E}" dt="2022-04-29T05:01:02.617" v="200"/>
        <pc:sldMkLst>
          <pc:docMk/>
          <pc:sldMk cId="3473980071" sldId="260"/>
        </pc:sldMkLst>
        <pc:picChg chg="mod">
          <ac:chgData name="Cannon, Jessica (Curriculum Support - Secondary)" userId="75629fe3-9073-4ef2-8469-dcb26a5dc66b" providerId="ADAL" clId="{E8BA257B-568D-400F-86A4-44BDE8FFE46E}" dt="2022-04-29T05:00:59.787" v="198" actId="1076"/>
          <ac:picMkLst>
            <pc:docMk/>
            <pc:sldMk cId="3473980071" sldId="260"/>
            <ac:picMk id="4" creationId="{FADAF3AA-20CD-48D4-9601-B05B4390893B}"/>
          </ac:picMkLst>
        </pc:picChg>
      </pc:sldChg>
      <pc:sldChg chg="addSp delSp modSp mod delAnim modAnim">
        <pc:chgData name="Cannon, Jessica (Curriculum Support - Secondary)" userId="75629fe3-9073-4ef2-8469-dcb26a5dc66b" providerId="ADAL" clId="{E8BA257B-568D-400F-86A4-44BDE8FFE46E}" dt="2022-05-09T23:27:58.199" v="1315" actId="1035"/>
        <pc:sldMkLst>
          <pc:docMk/>
          <pc:sldMk cId="3795277497" sldId="262"/>
        </pc:sldMkLst>
        <pc:spChg chg="add mod">
          <ac:chgData name="Cannon, Jessica (Curriculum Support - Secondary)" userId="75629fe3-9073-4ef2-8469-dcb26a5dc66b" providerId="ADAL" clId="{E8BA257B-568D-400F-86A4-44BDE8FFE46E}" dt="2022-04-28T04:30:35.342" v="9" actId="1076"/>
          <ac:spMkLst>
            <pc:docMk/>
            <pc:sldMk cId="3795277497" sldId="262"/>
            <ac:spMk id="10" creationId="{05A7E4B5-A860-4F32-891F-2E925115752B}"/>
          </ac:spMkLst>
        </pc:spChg>
        <pc:graphicFrameChg chg="add del mod">
          <ac:chgData name="Cannon, Jessica (Curriculum Support - Secondary)" userId="75629fe3-9073-4ef2-8469-dcb26a5dc66b" providerId="ADAL" clId="{E8BA257B-568D-400F-86A4-44BDE8FFE46E}" dt="2022-04-28T04:28:55.912" v="2"/>
          <ac:graphicFrameMkLst>
            <pc:docMk/>
            <pc:sldMk cId="3795277497" sldId="262"/>
            <ac:graphicFrameMk id="8" creationId="{C8F903A8-976A-421A-A10E-D7007A442541}"/>
          </ac:graphicFrameMkLst>
        </pc:graphicFrameChg>
        <pc:graphicFrameChg chg="del">
          <ac:chgData name="Cannon, Jessica (Curriculum Support - Secondary)" userId="75629fe3-9073-4ef2-8469-dcb26a5dc66b" providerId="ADAL" clId="{E8BA257B-568D-400F-86A4-44BDE8FFE46E}" dt="2022-04-28T04:28:53.622" v="0" actId="21"/>
          <ac:graphicFrameMkLst>
            <pc:docMk/>
            <pc:sldMk cId="3795277497" sldId="262"/>
            <ac:graphicFrameMk id="9" creationId="{6839F8C7-606C-46A5-9C7B-625D6087D365}"/>
          </ac:graphicFrameMkLst>
        </pc:graphicFrameChg>
        <pc:picChg chg="add mod">
          <ac:chgData name="Cannon, Jessica (Curriculum Support - Secondary)" userId="75629fe3-9073-4ef2-8469-dcb26a5dc66b" providerId="ADAL" clId="{E8BA257B-568D-400F-86A4-44BDE8FFE46E}" dt="2022-04-28T04:29:05.837" v="5" actId="1076"/>
          <ac:picMkLst>
            <pc:docMk/>
            <pc:sldMk cId="3795277497" sldId="262"/>
            <ac:picMk id="4" creationId="{DE5772D8-660B-4ED4-A805-AA6AC4F1362B}"/>
          </ac:picMkLst>
        </pc:picChg>
        <pc:picChg chg="mod">
          <ac:chgData name="Cannon, Jessica (Curriculum Support - Secondary)" userId="75629fe3-9073-4ef2-8469-dcb26a5dc66b" providerId="ADAL" clId="{E8BA257B-568D-400F-86A4-44BDE8FFE46E}" dt="2022-05-09T23:27:58.199" v="1315" actId="1035"/>
          <ac:picMkLst>
            <pc:docMk/>
            <pc:sldMk cId="3795277497" sldId="262"/>
            <ac:picMk id="5" creationId="{46388192-1B53-41AB-85E8-B84031450E89}"/>
          </ac:picMkLst>
        </pc:picChg>
        <pc:picChg chg="del mod">
          <ac:chgData name="Cannon, Jessica (Curriculum Support - Secondary)" userId="75629fe3-9073-4ef2-8469-dcb26a5dc66b" providerId="ADAL" clId="{E8BA257B-568D-400F-86A4-44BDE8FFE46E}" dt="2022-05-06T02:41:09.295" v="1259" actId="478"/>
          <ac:picMkLst>
            <pc:docMk/>
            <pc:sldMk cId="3795277497" sldId="262"/>
            <ac:picMk id="5" creationId="{69690EFB-33BC-4EF0-98B0-E6691ECCF1FA}"/>
          </ac:picMkLst>
        </pc:picChg>
      </pc:sldChg>
      <pc:sldChg chg="delSp modSp mod delAnim modAnim modNotesTx">
        <pc:chgData name="Cannon, Jessica (Curriculum Support - Secondary)" userId="75629fe3-9073-4ef2-8469-dcb26a5dc66b" providerId="ADAL" clId="{E8BA257B-568D-400F-86A4-44BDE8FFE46E}" dt="2022-05-09T23:12:06.439" v="1282"/>
        <pc:sldMkLst>
          <pc:docMk/>
          <pc:sldMk cId="3641841233" sldId="268"/>
        </pc:sldMkLst>
        <pc:spChg chg="mod">
          <ac:chgData name="Cannon, Jessica (Curriculum Support - Secondary)" userId="75629fe3-9073-4ef2-8469-dcb26a5dc66b" providerId="ADAL" clId="{E8BA257B-568D-400F-86A4-44BDE8FFE46E}" dt="2022-05-08T22:35:57.570" v="1260" actId="20577"/>
          <ac:spMkLst>
            <pc:docMk/>
            <pc:sldMk cId="3641841233" sldId="268"/>
            <ac:spMk id="3" creationId="{4CD1DB66-0417-403D-8A90-5058DCCE5EB7}"/>
          </ac:spMkLst>
        </pc:spChg>
        <pc:picChg chg="del mod">
          <ac:chgData name="Cannon, Jessica (Curriculum Support - Secondary)" userId="75629fe3-9073-4ef2-8469-dcb26a5dc66b" providerId="ADAL" clId="{E8BA257B-568D-400F-86A4-44BDE8FFE46E}" dt="2022-05-06T02:40:13.261" v="1257" actId="478"/>
          <ac:picMkLst>
            <pc:docMk/>
            <pc:sldMk cId="3641841233" sldId="268"/>
            <ac:picMk id="5" creationId="{2F8FD56C-FE91-4469-84B2-CC595B96F33D}"/>
          </ac:picMkLst>
        </pc:picChg>
        <pc:picChg chg="mod">
          <ac:chgData name="Cannon, Jessica (Curriculum Support - Secondary)" userId="75629fe3-9073-4ef2-8469-dcb26a5dc66b" providerId="ADAL" clId="{E8BA257B-568D-400F-86A4-44BDE8FFE46E}" dt="2022-05-09T23:12:02.892" v="1280" actId="1076"/>
          <ac:picMkLst>
            <pc:docMk/>
            <pc:sldMk cId="3641841233" sldId="268"/>
            <ac:picMk id="5" creationId="{D5B8D515-1E51-440B-8B44-2F3CC2862766}"/>
          </ac:picMkLst>
        </pc:picChg>
      </pc:sldChg>
      <pc:sldChg chg="delSp modSp mod delAnim modAnim modNotesTx">
        <pc:chgData name="Cannon, Jessica (Curriculum Support - Secondary)" userId="75629fe3-9073-4ef2-8469-dcb26a5dc66b" providerId="ADAL" clId="{E8BA257B-568D-400F-86A4-44BDE8FFE46E}" dt="2022-05-09T23:12:53.957" v="1287"/>
        <pc:sldMkLst>
          <pc:docMk/>
          <pc:sldMk cId="4260628335" sldId="286"/>
        </pc:sldMkLst>
        <pc:spChg chg="mod">
          <ac:chgData name="Cannon, Jessica (Curriculum Support - Secondary)" userId="75629fe3-9073-4ef2-8469-dcb26a5dc66b" providerId="ADAL" clId="{E8BA257B-568D-400F-86A4-44BDE8FFE46E}" dt="2022-05-06T02:34:32.793" v="1239" actId="20577"/>
          <ac:spMkLst>
            <pc:docMk/>
            <pc:sldMk cId="4260628335" sldId="286"/>
            <ac:spMk id="3" creationId="{AB9BDBB3-B0CB-4293-95C9-DF9D3FA6EE67}"/>
          </ac:spMkLst>
        </pc:spChg>
        <pc:picChg chg="del mod">
          <ac:chgData name="Cannon, Jessica (Curriculum Support - Secondary)" userId="75629fe3-9073-4ef2-8469-dcb26a5dc66b" providerId="ADAL" clId="{E8BA257B-568D-400F-86A4-44BDE8FFE46E}" dt="2022-05-09T23:12:25.101" v="1283" actId="478"/>
          <ac:picMkLst>
            <pc:docMk/>
            <pc:sldMk cId="4260628335" sldId="286"/>
            <ac:picMk id="4" creationId="{54A7DEBD-EACF-4EE0-9320-E9C6E7BDF290}"/>
          </ac:picMkLst>
        </pc:picChg>
        <pc:picChg chg="mod">
          <ac:chgData name="Cannon, Jessica (Curriculum Support - Secondary)" userId="75629fe3-9073-4ef2-8469-dcb26a5dc66b" providerId="ADAL" clId="{E8BA257B-568D-400F-86A4-44BDE8FFE46E}" dt="2022-05-09T23:12:50.919" v="1285" actId="1076"/>
          <ac:picMkLst>
            <pc:docMk/>
            <pc:sldMk cId="4260628335" sldId="286"/>
            <ac:picMk id="5" creationId="{BB37DF63-C943-45B2-97CC-427AC7F88F46}"/>
          </ac:picMkLst>
        </pc:picChg>
      </pc:sldChg>
      <pc:sldChg chg="delSp modSp mod delAnim modAnim modNotesTx">
        <pc:chgData name="Cannon, Jessica (Curriculum Support - Secondary)" userId="75629fe3-9073-4ef2-8469-dcb26a5dc66b" providerId="ADAL" clId="{E8BA257B-568D-400F-86A4-44BDE8FFE46E}" dt="2022-05-03T00:03:24.756" v="1179" actId="1076"/>
        <pc:sldMkLst>
          <pc:docMk/>
          <pc:sldMk cId="994970659" sldId="289"/>
        </pc:sldMkLst>
        <pc:graphicFrameChg chg="modGraphic">
          <ac:chgData name="Cannon, Jessica (Curriculum Support - Secondary)" userId="75629fe3-9073-4ef2-8469-dcb26a5dc66b" providerId="ADAL" clId="{E8BA257B-568D-400F-86A4-44BDE8FFE46E}" dt="2022-05-02T06:31:35.716" v="830" actId="313"/>
          <ac:graphicFrameMkLst>
            <pc:docMk/>
            <pc:sldMk cId="994970659" sldId="289"/>
            <ac:graphicFrameMk id="4" creationId="{CD0E81BB-8D80-459D-8E1E-925D053D5735}"/>
          </ac:graphicFrameMkLst>
        </pc:graphicFrameChg>
        <pc:picChg chg="del mod">
          <ac:chgData name="Cannon, Jessica (Curriculum Support - Secondary)" userId="75629fe3-9073-4ef2-8469-dcb26a5dc66b" providerId="ADAL" clId="{E8BA257B-568D-400F-86A4-44BDE8FFE46E}" dt="2022-05-03T00:03:05.735" v="1177" actId="478"/>
          <ac:picMkLst>
            <pc:docMk/>
            <pc:sldMk cId="994970659" sldId="289"/>
            <ac:picMk id="3" creationId="{506DDE50-FBAC-4FE9-8A0A-242786A620AB}"/>
          </ac:picMkLst>
        </pc:picChg>
        <pc:picChg chg="mod">
          <ac:chgData name="Cannon, Jessica (Curriculum Support - Secondary)" userId="75629fe3-9073-4ef2-8469-dcb26a5dc66b" providerId="ADAL" clId="{E8BA257B-568D-400F-86A4-44BDE8FFE46E}" dt="2022-05-03T00:03:24.756" v="1179" actId="1076"/>
          <ac:picMkLst>
            <pc:docMk/>
            <pc:sldMk cId="994970659" sldId="289"/>
            <ac:picMk id="5" creationId="{6AFDC1FA-925F-4DCA-AACE-D3F5F6568624}"/>
          </ac:picMkLst>
        </pc:picChg>
      </pc:sldChg>
      <pc:sldChg chg="modSp del mod modAnim">
        <pc:chgData name="Cannon, Jessica (Curriculum Support - Secondary)" userId="75629fe3-9073-4ef2-8469-dcb26a5dc66b" providerId="ADAL" clId="{E8BA257B-568D-400F-86A4-44BDE8FFE46E}" dt="2022-05-06T02:39:01.486" v="1255" actId="47"/>
        <pc:sldMkLst>
          <pc:docMk/>
          <pc:sldMk cId="3249534116" sldId="295"/>
        </pc:sldMkLst>
        <pc:picChg chg="mod">
          <ac:chgData name="Cannon, Jessica (Curriculum Support - Secondary)" userId="75629fe3-9073-4ef2-8469-dcb26a5dc66b" providerId="ADAL" clId="{E8BA257B-568D-400F-86A4-44BDE8FFE46E}" dt="2022-04-29T05:05:14.338" v="217" actId="1076"/>
          <ac:picMkLst>
            <pc:docMk/>
            <pc:sldMk cId="3249534116" sldId="295"/>
            <ac:picMk id="4" creationId="{98BBA821-AAD7-48F4-989B-4184F24C5251}"/>
          </ac:picMkLst>
        </pc:picChg>
      </pc:sldChg>
      <pc:sldChg chg="delSp modSp mod delAnim modAnim">
        <pc:chgData name="Cannon, Jessica (Curriculum Support - Secondary)" userId="75629fe3-9073-4ef2-8469-dcb26a5dc66b" providerId="ADAL" clId="{E8BA257B-568D-400F-86A4-44BDE8FFE46E}" dt="2022-05-09T23:28:22.197" v="1318" actId="1076"/>
        <pc:sldMkLst>
          <pc:docMk/>
          <pc:sldMk cId="1412376001" sldId="300"/>
        </pc:sldMkLst>
        <pc:graphicFrameChg chg="mod modGraphic">
          <ac:chgData name="Cannon, Jessica (Curriculum Support - Secondary)" userId="75629fe3-9073-4ef2-8469-dcb26a5dc66b" providerId="ADAL" clId="{E8BA257B-568D-400F-86A4-44BDE8FFE46E}" dt="2022-05-06T02:37:40.720" v="1251" actId="255"/>
          <ac:graphicFrameMkLst>
            <pc:docMk/>
            <pc:sldMk cId="1412376001" sldId="300"/>
            <ac:graphicFrameMk id="7" creationId="{303E8F3F-6023-4CFA-A275-9A8B2063E98E}"/>
          </ac:graphicFrameMkLst>
        </pc:graphicFrameChg>
        <pc:picChg chg="mod">
          <ac:chgData name="Cannon, Jessica (Curriculum Support - Secondary)" userId="75629fe3-9073-4ef2-8469-dcb26a5dc66b" providerId="ADAL" clId="{E8BA257B-568D-400F-86A4-44BDE8FFE46E}" dt="2022-05-09T23:28:22.197" v="1318" actId="1076"/>
          <ac:picMkLst>
            <pc:docMk/>
            <pc:sldMk cId="1412376001" sldId="300"/>
            <ac:picMk id="2" creationId="{1DFD1808-F17F-448D-B028-0537C9DD9EA0}"/>
          </ac:picMkLst>
        </pc:picChg>
        <pc:picChg chg="del mod">
          <ac:chgData name="Cannon, Jessica (Curriculum Support - Secondary)" userId="75629fe3-9073-4ef2-8469-dcb26a5dc66b" providerId="ADAL" clId="{E8BA257B-568D-400F-86A4-44BDE8FFE46E}" dt="2022-05-06T02:37:10.245" v="1243" actId="478"/>
          <ac:picMkLst>
            <pc:docMk/>
            <pc:sldMk cId="1412376001" sldId="300"/>
            <ac:picMk id="2" creationId="{80D9E2E9-3804-4525-982E-EE96C574F75F}"/>
          </ac:picMkLst>
        </pc:picChg>
      </pc:sldChg>
      <pc:sldChg chg="modAnim">
        <pc:chgData name="Cannon, Jessica (Curriculum Support - Secondary)" userId="75629fe3-9073-4ef2-8469-dcb26a5dc66b" providerId="ADAL" clId="{E8BA257B-568D-400F-86A4-44BDE8FFE46E}" dt="2022-04-29T04:46:11.393" v="150"/>
        <pc:sldMkLst>
          <pc:docMk/>
          <pc:sldMk cId="4042789570" sldId="305"/>
        </pc:sldMkLst>
      </pc:sldChg>
      <pc:sldChg chg="addSp modSp del modAnim">
        <pc:chgData name="Cannon, Jessica (Curriculum Support - Secondary)" userId="75629fe3-9073-4ef2-8469-dcb26a5dc66b" providerId="ADAL" clId="{E8BA257B-568D-400F-86A4-44BDE8FFE46E}" dt="2022-05-06T02:39:23.128" v="1256" actId="47"/>
        <pc:sldMkLst>
          <pc:docMk/>
          <pc:sldMk cId="3704442615" sldId="306"/>
        </pc:sldMkLst>
        <pc:picChg chg="add mod">
          <ac:chgData name="Cannon, Jessica (Curriculum Support - Secondary)" userId="75629fe3-9073-4ef2-8469-dcb26a5dc66b" providerId="ADAL" clId="{E8BA257B-568D-400F-86A4-44BDE8FFE46E}" dt="2022-04-29T04:18:52.332" v="145"/>
          <ac:picMkLst>
            <pc:docMk/>
            <pc:sldMk cId="3704442615" sldId="306"/>
            <ac:picMk id="6" creationId="{F34884FB-A322-45EE-85B8-7981C97A706D}"/>
          </ac:picMkLst>
        </pc:picChg>
      </pc:sldChg>
      <pc:sldChg chg="modSp del mod">
        <pc:chgData name="Cannon, Jessica (Curriculum Support - Secondary)" userId="75629fe3-9073-4ef2-8469-dcb26a5dc66b" providerId="ADAL" clId="{E8BA257B-568D-400F-86A4-44BDE8FFE46E}" dt="2022-05-02T06:28:02.506" v="220" actId="47"/>
        <pc:sldMkLst>
          <pc:docMk/>
          <pc:sldMk cId="1276053885" sldId="310"/>
        </pc:sldMkLst>
        <pc:picChg chg="mod">
          <ac:chgData name="Cannon, Jessica (Curriculum Support - Secondary)" userId="75629fe3-9073-4ef2-8469-dcb26a5dc66b" providerId="ADAL" clId="{E8BA257B-568D-400F-86A4-44BDE8FFE46E}" dt="2022-04-29T04:48:52.376" v="156" actId="1076"/>
          <ac:picMkLst>
            <pc:docMk/>
            <pc:sldMk cId="1276053885" sldId="310"/>
            <ac:picMk id="4" creationId="{CA962294-8EB9-4DB8-BD27-8A38C734A51D}"/>
          </ac:picMkLst>
        </pc:picChg>
      </pc:sldChg>
      <pc:sldChg chg="modSp mod modAnim">
        <pc:chgData name="Cannon, Jessica (Curriculum Support - Secondary)" userId="75629fe3-9073-4ef2-8469-dcb26a5dc66b" providerId="ADAL" clId="{E8BA257B-568D-400F-86A4-44BDE8FFE46E}" dt="2022-04-29T04:53:38.955" v="174"/>
        <pc:sldMkLst>
          <pc:docMk/>
          <pc:sldMk cId="3525379999" sldId="311"/>
        </pc:sldMkLst>
        <pc:spChg chg="mod">
          <ac:chgData name="Cannon, Jessica (Curriculum Support - Secondary)" userId="75629fe3-9073-4ef2-8469-dcb26a5dc66b" providerId="ADAL" clId="{E8BA257B-568D-400F-86A4-44BDE8FFE46E}" dt="2022-04-29T04:53:32.477" v="171" actId="20577"/>
          <ac:spMkLst>
            <pc:docMk/>
            <pc:sldMk cId="3525379999" sldId="311"/>
            <ac:spMk id="3" creationId="{038F0A8D-E769-4D50-8FF6-596B46B0B473}"/>
          </ac:spMkLst>
        </pc:spChg>
        <pc:picChg chg="mod">
          <ac:chgData name="Cannon, Jessica (Curriculum Support - Secondary)" userId="75629fe3-9073-4ef2-8469-dcb26a5dc66b" providerId="ADAL" clId="{E8BA257B-568D-400F-86A4-44BDE8FFE46E}" dt="2022-04-29T04:53:36.306" v="172" actId="1076"/>
          <ac:picMkLst>
            <pc:docMk/>
            <pc:sldMk cId="3525379999" sldId="311"/>
            <ac:picMk id="4" creationId="{391CEA81-6D8C-4B81-9931-A3B0A79ACCD4}"/>
          </ac:picMkLst>
        </pc:picChg>
      </pc:sldChg>
      <pc:sldChg chg="modSp mod modAnim">
        <pc:chgData name="Cannon, Jessica (Curriculum Support - Secondary)" userId="75629fe3-9073-4ef2-8469-dcb26a5dc66b" providerId="ADAL" clId="{E8BA257B-568D-400F-86A4-44BDE8FFE46E}" dt="2022-05-09T23:28:16.068" v="1317" actId="1076"/>
        <pc:sldMkLst>
          <pc:docMk/>
          <pc:sldMk cId="3385539851" sldId="312"/>
        </pc:sldMkLst>
        <pc:picChg chg="mod">
          <ac:chgData name="Cannon, Jessica (Curriculum Support - Secondary)" userId="75629fe3-9073-4ef2-8469-dcb26a5dc66b" providerId="ADAL" clId="{E8BA257B-568D-400F-86A4-44BDE8FFE46E}" dt="2022-05-09T23:28:16.068" v="1317" actId="1076"/>
          <ac:picMkLst>
            <pc:docMk/>
            <pc:sldMk cId="3385539851" sldId="312"/>
            <ac:picMk id="5" creationId="{A02B16C2-A310-4E88-B9E5-15876B905A4C}"/>
          </ac:picMkLst>
        </pc:picChg>
      </pc:sldChg>
      <pc:sldChg chg="modSp mod modAnim">
        <pc:chgData name="Cannon, Jessica (Curriculum Support - Secondary)" userId="75629fe3-9073-4ef2-8469-dcb26a5dc66b" providerId="ADAL" clId="{E8BA257B-568D-400F-86A4-44BDE8FFE46E}" dt="2022-05-09T23:28:09.584" v="1316" actId="1076"/>
        <pc:sldMkLst>
          <pc:docMk/>
          <pc:sldMk cId="1601691519" sldId="313"/>
        </pc:sldMkLst>
        <pc:spChg chg="mod">
          <ac:chgData name="Cannon, Jessica (Curriculum Support - Secondary)" userId="75629fe3-9073-4ef2-8469-dcb26a5dc66b" providerId="ADAL" clId="{E8BA257B-568D-400F-86A4-44BDE8FFE46E}" dt="2022-04-29T04:54:20.277" v="177" actId="20577"/>
          <ac:spMkLst>
            <pc:docMk/>
            <pc:sldMk cId="1601691519" sldId="313"/>
            <ac:spMk id="3" creationId="{6B3687FE-6785-40EB-A833-D6A368E243C9}"/>
          </ac:spMkLst>
        </pc:spChg>
        <pc:picChg chg="mod">
          <ac:chgData name="Cannon, Jessica (Curriculum Support - Secondary)" userId="75629fe3-9073-4ef2-8469-dcb26a5dc66b" providerId="ADAL" clId="{E8BA257B-568D-400F-86A4-44BDE8FFE46E}" dt="2022-05-09T23:28:09.584" v="1316" actId="1076"/>
          <ac:picMkLst>
            <pc:docMk/>
            <pc:sldMk cId="1601691519" sldId="313"/>
            <ac:picMk id="5" creationId="{5F527E64-D25C-4A34-BDAA-F8EF5CF87FD0}"/>
          </ac:picMkLst>
        </pc:picChg>
      </pc:sldChg>
      <pc:sldChg chg="modSp mod modAnim">
        <pc:chgData name="Cannon, Jessica (Curriculum Support - Secondary)" userId="75629fe3-9073-4ef2-8469-dcb26a5dc66b" providerId="ADAL" clId="{E8BA257B-568D-400F-86A4-44BDE8FFE46E}" dt="2022-04-29T04:59:53.574" v="192"/>
        <pc:sldMkLst>
          <pc:docMk/>
          <pc:sldMk cId="3377122746" sldId="314"/>
        </pc:sldMkLst>
        <pc:picChg chg="mod">
          <ac:chgData name="Cannon, Jessica (Curriculum Support - Secondary)" userId="75629fe3-9073-4ef2-8469-dcb26a5dc66b" providerId="ADAL" clId="{E8BA257B-568D-400F-86A4-44BDE8FFE46E}" dt="2022-04-29T04:59:49.166" v="190" actId="1076"/>
          <ac:picMkLst>
            <pc:docMk/>
            <pc:sldMk cId="3377122746" sldId="314"/>
            <ac:picMk id="4" creationId="{3431EFF4-36FD-465C-A4A9-D77961248491}"/>
          </ac:picMkLst>
        </pc:picChg>
      </pc:sldChg>
      <pc:sldChg chg="modSp mod">
        <pc:chgData name="Cannon, Jessica (Curriculum Support - Secondary)" userId="75629fe3-9073-4ef2-8469-dcb26a5dc66b" providerId="ADAL" clId="{E8BA257B-568D-400F-86A4-44BDE8FFE46E}" dt="2022-04-29T04:56:05.833" v="185" actId="1076"/>
        <pc:sldMkLst>
          <pc:docMk/>
          <pc:sldMk cId="102312496" sldId="315"/>
        </pc:sldMkLst>
        <pc:picChg chg="mod">
          <ac:chgData name="Cannon, Jessica (Curriculum Support - Secondary)" userId="75629fe3-9073-4ef2-8469-dcb26a5dc66b" providerId="ADAL" clId="{E8BA257B-568D-400F-86A4-44BDE8FFE46E}" dt="2022-04-29T04:56:05.833" v="185" actId="1076"/>
          <ac:picMkLst>
            <pc:docMk/>
            <pc:sldMk cId="102312496" sldId="315"/>
            <ac:picMk id="4" creationId="{C1516D9F-5706-46CE-B54B-E80926126956}"/>
          </ac:picMkLst>
        </pc:picChg>
      </pc:sldChg>
      <pc:sldChg chg="modSp mod modAnim">
        <pc:chgData name="Cannon, Jessica (Curriculum Support - Secondary)" userId="75629fe3-9073-4ef2-8469-dcb26a5dc66b" providerId="ADAL" clId="{E8BA257B-568D-400F-86A4-44BDE8FFE46E}" dt="2022-04-29T04:55:58.246" v="184"/>
        <pc:sldMkLst>
          <pc:docMk/>
          <pc:sldMk cId="1475337348" sldId="317"/>
        </pc:sldMkLst>
        <pc:picChg chg="mod">
          <ac:chgData name="Cannon, Jessica (Curriculum Support - Secondary)" userId="75629fe3-9073-4ef2-8469-dcb26a5dc66b" providerId="ADAL" clId="{E8BA257B-568D-400F-86A4-44BDE8FFE46E}" dt="2022-04-29T04:55:55.370" v="182" actId="1076"/>
          <ac:picMkLst>
            <pc:docMk/>
            <pc:sldMk cId="1475337348" sldId="317"/>
            <ac:picMk id="3" creationId="{D637CB54-E38A-446E-B886-959F14C3548F}"/>
          </ac:picMkLst>
        </pc:picChg>
      </pc:sldChg>
      <pc:sldChg chg="add">
        <pc:chgData name="Cannon, Jessica (Curriculum Support - Secondary)" userId="75629fe3-9073-4ef2-8469-dcb26a5dc66b" providerId="ADAL" clId="{E8BA257B-568D-400F-86A4-44BDE8FFE46E}" dt="2022-05-06T02:38:37.618" v="1253"/>
        <pc:sldMkLst>
          <pc:docMk/>
          <pc:sldMk cId="93151101" sldId="318"/>
        </pc:sldMkLst>
      </pc:sldChg>
      <pc:sldChg chg="modSp mod modAnim">
        <pc:chgData name="Cannon, Jessica (Curriculum Support - Secondary)" userId="75629fe3-9073-4ef2-8469-dcb26a5dc66b" providerId="ADAL" clId="{E8BA257B-568D-400F-86A4-44BDE8FFE46E}" dt="2022-04-29T04:57:23.949" v="189" actId="403"/>
        <pc:sldMkLst>
          <pc:docMk/>
          <pc:sldMk cId="53086470" sldId="319"/>
        </pc:sldMkLst>
        <pc:graphicFrameChg chg="modGraphic">
          <ac:chgData name="Cannon, Jessica (Curriculum Support - Secondary)" userId="75629fe3-9073-4ef2-8469-dcb26a5dc66b" providerId="ADAL" clId="{E8BA257B-568D-400F-86A4-44BDE8FFE46E}" dt="2022-04-29T04:57:23.949" v="189" actId="403"/>
          <ac:graphicFrameMkLst>
            <pc:docMk/>
            <pc:sldMk cId="53086470" sldId="319"/>
            <ac:graphicFrameMk id="4" creationId="{B53677AB-0526-42E6-8D36-9BD190A8236A}"/>
          </ac:graphicFrameMkLst>
        </pc:graphicFrameChg>
        <pc:picChg chg="mod">
          <ac:chgData name="Cannon, Jessica (Curriculum Support - Secondary)" userId="75629fe3-9073-4ef2-8469-dcb26a5dc66b" providerId="ADAL" clId="{E8BA257B-568D-400F-86A4-44BDE8FFE46E}" dt="2022-04-29T04:57:17.502" v="186" actId="1076"/>
          <ac:picMkLst>
            <pc:docMk/>
            <pc:sldMk cId="53086470" sldId="319"/>
            <ac:picMk id="5" creationId="{95E7CDD7-3D51-461A-ABD8-BCBBB22D17F7}"/>
          </ac:picMkLst>
        </pc:picChg>
      </pc:sldChg>
      <pc:sldChg chg="addSp delSp modSp del mod addAnim delAnim modAnim modNotesTx">
        <pc:chgData name="Cannon, Jessica (Curriculum Support - Secondary)" userId="75629fe3-9073-4ef2-8469-dcb26a5dc66b" providerId="ADAL" clId="{E8BA257B-568D-400F-86A4-44BDE8FFE46E}" dt="2022-05-06T02:38:35.386" v="1252" actId="47"/>
        <pc:sldMkLst>
          <pc:docMk/>
          <pc:sldMk cId="715229022" sldId="320"/>
        </pc:sldMkLst>
        <pc:spChg chg="mod">
          <ac:chgData name="Cannon, Jessica (Curriculum Support - Secondary)" userId="75629fe3-9073-4ef2-8469-dcb26a5dc66b" providerId="ADAL" clId="{E8BA257B-568D-400F-86A4-44BDE8FFE46E}" dt="2022-04-28T04:32:59.587" v="140" actId="20577"/>
          <ac:spMkLst>
            <pc:docMk/>
            <pc:sldMk cId="715229022" sldId="320"/>
            <ac:spMk id="3" creationId="{00000000-0000-0000-0000-000000000000}"/>
          </ac:spMkLst>
        </pc:spChg>
        <pc:graphicFrameChg chg="add del">
          <ac:chgData name="Cannon, Jessica (Curriculum Support - Secondary)" userId="75629fe3-9073-4ef2-8469-dcb26a5dc66b" providerId="ADAL" clId="{E8BA257B-568D-400F-86A4-44BDE8FFE46E}" dt="2022-04-28T04:32:02.549" v="42" actId="478"/>
          <ac:graphicFrameMkLst>
            <pc:docMk/>
            <pc:sldMk cId="715229022" sldId="320"/>
            <ac:graphicFrameMk id="8" creationId="{4AD45420-1D6F-4E60-8573-9040557A807D}"/>
          </ac:graphicFrameMkLst>
        </pc:graphicFrameChg>
        <pc:picChg chg="mod">
          <ac:chgData name="Cannon, Jessica (Curriculum Support - Secondary)" userId="75629fe3-9073-4ef2-8469-dcb26a5dc66b" providerId="ADAL" clId="{E8BA257B-568D-400F-86A4-44BDE8FFE46E}" dt="2022-04-29T05:04:11.287" v="214" actId="1076"/>
          <ac:picMkLst>
            <pc:docMk/>
            <pc:sldMk cId="715229022" sldId="320"/>
            <ac:picMk id="4" creationId="{C23F5816-FE42-4E05-B6E3-F42C709D5D29}"/>
          </ac:picMkLst>
        </pc:picChg>
      </pc:sldChg>
      <pc:sldChg chg="add">
        <pc:chgData name="Cannon, Jessica (Curriculum Support - Secondary)" userId="75629fe3-9073-4ef2-8469-dcb26a5dc66b" providerId="ADAL" clId="{E8BA257B-568D-400F-86A4-44BDE8FFE46E}" dt="2022-05-06T02:38:37.618" v="1253"/>
        <pc:sldMkLst>
          <pc:docMk/>
          <pc:sldMk cId="3823172807" sldId="320"/>
        </pc:sldMkLst>
      </pc:sldChg>
      <pc:sldChg chg="modSp mod modAnim modNotesTx">
        <pc:chgData name="Cannon, Jessica (Curriculum Support - Secondary)" userId="75629fe3-9073-4ef2-8469-dcb26a5dc66b" providerId="ADAL" clId="{E8BA257B-568D-400F-86A4-44BDE8FFE46E}" dt="2022-04-29T05:02:14.725" v="208" actId="1076"/>
        <pc:sldMkLst>
          <pc:docMk/>
          <pc:sldMk cId="698615611" sldId="321"/>
        </pc:sldMkLst>
        <pc:spChg chg="mod">
          <ac:chgData name="Cannon, Jessica (Curriculum Support - Secondary)" userId="75629fe3-9073-4ef2-8469-dcb26a5dc66b" providerId="ADAL" clId="{E8BA257B-568D-400F-86A4-44BDE8FFE46E}" dt="2022-04-29T05:01:14.606" v="204" actId="20577"/>
          <ac:spMkLst>
            <pc:docMk/>
            <pc:sldMk cId="698615611" sldId="321"/>
            <ac:spMk id="8" creationId="{494ACF3C-D242-47B8-A0BA-A594C01AC553}"/>
          </ac:spMkLst>
        </pc:spChg>
        <pc:picChg chg="mod">
          <ac:chgData name="Cannon, Jessica (Curriculum Support - Secondary)" userId="75629fe3-9073-4ef2-8469-dcb26a5dc66b" providerId="ADAL" clId="{E8BA257B-568D-400F-86A4-44BDE8FFE46E}" dt="2022-04-29T05:02:14.725" v="208" actId="1076"/>
          <ac:picMkLst>
            <pc:docMk/>
            <pc:sldMk cId="698615611" sldId="321"/>
            <ac:picMk id="3" creationId="{D9F2BCCE-E80F-4C00-BD7E-354D330F6AC6}"/>
          </ac:picMkLst>
        </pc:picChg>
      </pc:sldChg>
      <pc:sldChg chg="add">
        <pc:chgData name="Cannon, Jessica (Curriculum Support - Secondary)" userId="75629fe3-9073-4ef2-8469-dcb26a5dc66b" providerId="ADAL" clId="{E8BA257B-568D-400F-86A4-44BDE8FFE46E}" dt="2022-05-06T02:38:37.618" v="1253"/>
        <pc:sldMkLst>
          <pc:docMk/>
          <pc:sldMk cId="501658248" sldId="322"/>
        </pc:sldMkLst>
      </pc:sldChg>
      <pc:sldChg chg="add">
        <pc:chgData name="Cannon, Jessica (Curriculum Support - Secondary)" userId="75629fe3-9073-4ef2-8469-dcb26a5dc66b" providerId="ADAL" clId="{E8BA257B-568D-400F-86A4-44BDE8FFE46E}" dt="2022-05-06T02:38:37.618" v="1253"/>
        <pc:sldMkLst>
          <pc:docMk/>
          <pc:sldMk cId="2527944944" sldId="323"/>
        </pc:sldMkLst>
      </pc:sldChg>
      <pc:sldChg chg="modSp add mod">
        <pc:chgData name="Cannon, Jessica (Curriculum Support - Secondary)" userId="75629fe3-9073-4ef2-8469-dcb26a5dc66b" providerId="ADAL" clId="{E8BA257B-568D-400F-86A4-44BDE8FFE46E}" dt="2022-05-09T23:27:34.944" v="1311" actId="1076"/>
        <pc:sldMkLst>
          <pc:docMk/>
          <pc:sldMk cId="2071937357" sldId="324"/>
        </pc:sldMkLst>
        <pc:picChg chg="mod">
          <ac:chgData name="Cannon, Jessica (Curriculum Support - Secondary)" userId="75629fe3-9073-4ef2-8469-dcb26a5dc66b" providerId="ADAL" clId="{E8BA257B-568D-400F-86A4-44BDE8FFE46E}" dt="2022-05-09T23:27:34.944" v="1311" actId="1076"/>
          <ac:picMkLst>
            <pc:docMk/>
            <pc:sldMk cId="2071937357" sldId="324"/>
            <ac:picMk id="4" creationId="{5D9278A0-F2D3-4DA3-A39D-ED4391EF7D18}"/>
          </ac:picMkLst>
        </pc:picChg>
      </pc:sldChg>
      <pc:sldChg chg="modSp add mod">
        <pc:chgData name="Cannon, Jessica (Curriculum Support - Secondary)" userId="75629fe3-9073-4ef2-8469-dcb26a5dc66b" providerId="ADAL" clId="{E8BA257B-568D-400F-86A4-44BDE8FFE46E}" dt="2022-05-09T23:27:30.527" v="1310" actId="1076"/>
        <pc:sldMkLst>
          <pc:docMk/>
          <pc:sldMk cId="2258898588" sldId="325"/>
        </pc:sldMkLst>
        <pc:picChg chg="mod">
          <ac:chgData name="Cannon, Jessica (Curriculum Support - Secondary)" userId="75629fe3-9073-4ef2-8469-dcb26a5dc66b" providerId="ADAL" clId="{E8BA257B-568D-400F-86A4-44BDE8FFE46E}" dt="2022-05-09T23:27:30.527" v="1310" actId="1076"/>
          <ac:picMkLst>
            <pc:docMk/>
            <pc:sldMk cId="2258898588" sldId="325"/>
            <ac:picMk id="4" creationId="{FF378CA5-DD24-47DE-929E-7410F662774C}"/>
          </ac:picMkLst>
        </pc:picChg>
      </pc:sldChg>
      <pc:sldChg chg="modSp add mod">
        <pc:chgData name="Cannon, Jessica (Curriculum Support - Secondary)" userId="75629fe3-9073-4ef2-8469-dcb26a5dc66b" providerId="ADAL" clId="{E8BA257B-568D-400F-86A4-44BDE8FFE46E}" dt="2022-05-09T23:27:23.795" v="1309" actId="1076"/>
        <pc:sldMkLst>
          <pc:docMk/>
          <pc:sldMk cId="3293172980" sldId="326"/>
        </pc:sldMkLst>
        <pc:picChg chg="mod">
          <ac:chgData name="Cannon, Jessica (Curriculum Support - Secondary)" userId="75629fe3-9073-4ef2-8469-dcb26a5dc66b" providerId="ADAL" clId="{E8BA257B-568D-400F-86A4-44BDE8FFE46E}" dt="2022-05-09T23:27:23.795" v="1309" actId="1076"/>
          <ac:picMkLst>
            <pc:docMk/>
            <pc:sldMk cId="3293172980" sldId="326"/>
            <ac:picMk id="4" creationId="{77C235EF-12B7-4D9F-980E-163D11BA42AB}"/>
          </ac:picMkLst>
        </pc:picChg>
      </pc:sldChg>
      <pc:sldChg chg="add">
        <pc:chgData name="Cannon, Jessica (Curriculum Support - Secondary)" userId="75629fe3-9073-4ef2-8469-dcb26a5dc66b" providerId="ADAL" clId="{E8BA257B-568D-400F-86A4-44BDE8FFE46E}" dt="2022-05-06T02:38:37.618" v="1253"/>
        <pc:sldMkLst>
          <pc:docMk/>
          <pc:sldMk cId="2238894457" sldId="327"/>
        </pc:sldMkLst>
      </pc:sldChg>
      <pc:sldChg chg="add">
        <pc:chgData name="Cannon, Jessica (Curriculum Support - Secondary)" userId="75629fe3-9073-4ef2-8469-dcb26a5dc66b" providerId="ADAL" clId="{E8BA257B-568D-400F-86A4-44BDE8FFE46E}" dt="2022-05-06T02:38:37.618" v="1253"/>
        <pc:sldMkLst>
          <pc:docMk/>
          <pc:sldMk cId="4063709676" sldId="328"/>
        </pc:sldMkLst>
      </pc:sldChg>
      <pc:sldChg chg="add">
        <pc:chgData name="Cannon, Jessica (Curriculum Support - Secondary)" userId="75629fe3-9073-4ef2-8469-dcb26a5dc66b" providerId="ADAL" clId="{E8BA257B-568D-400F-86A4-44BDE8FFE46E}" dt="2022-05-06T02:38:37.618" v="1253"/>
        <pc:sldMkLst>
          <pc:docMk/>
          <pc:sldMk cId="1293941931" sldId="329"/>
        </pc:sldMkLst>
      </pc:sldChg>
      <pc:sldChg chg="modSp add mod ord modAnim">
        <pc:chgData name="Cannon, Jessica (Curriculum Support - Secondary)" userId="75629fe3-9073-4ef2-8469-dcb26a5dc66b" providerId="ADAL" clId="{E8BA257B-568D-400F-86A4-44BDE8FFE46E}" dt="2022-05-09T23:27:16.485" v="1308" actId="1076"/>
        <pc:sldMkLst>
          <pc:docMk/>
          <pc:sldMk cId="3089968192" sldId="330"/>
        </pc:sldMkLst>
        <pc:picChg chg="mod">
          <ac:chgData name="Cannon, Jessica (Curriculum Support - Secondary)" userId="75629fe3-9073-4ef2-8469-dcb26a5dc66b" providerId="ADAL" clId="{E8BA257B-568D-400F-86A4-44BDE8FFE46E}" dt="2022-05-09T23:27:16.485" v="1308" actId="1076"/>
          <ac:picMkLst>
            <pc:docMk/>
            <pc:sldMk cId="3089968192" sldId="330"/>
            <ac:picMk id="4" creationId="{83457272-3143-4A8D-892C-57D27F2F80B9}"/>
          </ac:picMkLst>
        </pc:picChg>
      </pc:sldChg>
    </pc:docChg>
  </pc:docChgLst>
  <pc:docChgLst>
    <pc:chgData name="Osbourne, Lawrina (Curriculum Support - Secondary)" userId="5b989294-1a4f-4ecd-b7ab-ed9ef82fb5c7" providerId="ADAL" clId="{878C7A85-6C64-4C85-90F5-C0C6FD59C701}"/>
    <pc:docChg chg="modSld">
      <pc:chgData name="Osbourne, Lawrina (Curriculum Support - Secondary)" userId="5b989294-1a4f-4ecd-b7ab-ed9ef82fb5c7" providerId="ADAL" clId="{878C7A85-6C64-4C85-90F5-C0C6FD59C701}" dt="2022-05-11T13:43:54.315" v="2"/>
      <pc:docMkLst>
        <pc:docMk/>
      </pc:docMkLst>
      <pc:sldChg chg="modAnim">
        <pc:chgData name="Osbourne, Lawrina (Curriculum Support - Secondary)" userId="5b989294-1a4f-4ecd-b7ab-ed9ef82fb5c7" providerId="ADAL" clId="{878C7A85-6C64-4C85-90F5-C0C6FD59C701}" dt="2022-05-11T13:20:32.899" v="0"/>
        <pc:sldMkLst>
          <pc:docMk/>
          <pc:sldMk cId="4042789570" sldId="305"/>
        </pc:sldMkLst>
      </pc:sldChg>
      <pc:sldChg chg="modAnim">
        <pc:chgData name="Osbourne, Lawrina (Curriculum Support - Secondary)" userId="5b989294-1a4f-4ecd-b7ab-ed9ef82fb5c7" providerId="ADAL" clId="{878C7A85-6C64-4C85-90F5-C0C6FD59C701}" dt="2022-05-11T13:43:54.315" v="2"/>
        <pc:sldMkLst>
          <pc:docMk/>
          <pc:sldMk cId="3089968192" sldId="330"/>
        </pc:sldMkLst>
      </pc:sldChg>
    </pc:docChg>
  </pc:docChgLst>
  <pc:docChgLst>
    <pc:chgData name="Chiera-Macchia, Antonella (Curriculum Support - Secondary)" userId="3eadea46-c5af-4a1f-aa0a-de3265ddb58e" providerId="ADAL" clId="{0FECB4AA-8A25-4A11-8E81-F763FE0AC737}"/>
    <pc:docChg chg="undo custSel modSld">
      <pc:chgData name="Chiera-Macchia, Antonella (Curriculum Support - Secondary)" userId="3eadea46-c5af-4a1f-aa0a-de3265ddb58e" providerId="ADAL" clId="{0FECB4AA-8A25-4A11-8E81-F763FE0AC737}" dt="2022-05-11T02:22:21.382" v="1238" actId="1076"/>
      <pc:docMkLst>
        <pc:docMk/>
      </pc:docMkLst>
      <pc:sldChg chg="modSp mod addCm modCm">
        <pc:chgData name="Chiera-Macchia, Antonella (Curriculum Support - Secondary)" userId="3eadea46-c5af-4a1f-aa0a-de3265ddb58e" providerId="ADAL" clId="{0FECB4AA-8A25-4A11-8E81-F763FE0AC737}" dt="2022-05-11T01:39:45.744" v="700" actId="5900"/>
        <pc:sldMkLst>
          <pc:docMk/>
          <pc:sldMk cId="3473980071" sldId="260"/>
        </pc:sldMkLst>
        <pc:spChg chg="mod">
          <ac:chgData name="Chiera-Macchia, Antonella (Curriculum Support - Secondary)" userId="3eadea46-c5af-4a1f-aa0a-de3265ddb58e" providerId="ADAL" clId="{0FECB4AA-8A25-4A11-8E81-F763FE0AC737}" dt="2022-05-11T01:34:55.809" v="608" actId="6549"/>
          <ac:spMkLst>
            <pc:docMk/>
            <pc:sldMk cId="3473980071" sldId="260"/>
            <ac:spMk id="2" creationId="{00000000-0000-0000-0000-000000000000}"/>
          </ac:spMkLst>
        </pc:spChg>
        <pc:spChg chg="mod">
          <ac:chgData name="Chiera-Macchia, Antonella (Curriculum Support - Secondary)" userId="3eadea46-c5af-4a1f-aa0a-de3265ddb58e" providerId="ADAL" clId="{0FECB4AA-8A25-4A11-8E81-F763FE0AC737}" dt="2022-05-11T01:38:36.491" v="694" actId="6549"/>
          <ac:spMkLst>
            <pc:docMk/>
            <pc:sldMk cId="3473980071" sldId="260"/>
            <ac:spMk id="3" creationId="{00000000-0000-0000-0000-000000000000}"/>
          </ac:spMkLst>
        </pc:spChg>
      </pc:sldChg>
      <pc:sldChg chg="modSp mod addCm modCm">
        <pc:chgData name="Chiera-Macchia, Antonella (Curriculum Support - Secondary)" userId="3eadea46-c5af-4a1f-aa0a-de3265ddb58e" providerId="ADAL" clId="{0FECB4AA-8A25-4A11-8E81-F763FE0AC737}" dt="2022-05-11T01:46:08.944" v="774"/>
        <pc:sldMkLst>
          <pc:docMk/>
          <pc:sldMk cId="3795277497" sldId="262"/>
        </pc:sldMkLst>
        <pc:spChg chg="mod">
          <ac:chgData name="Chiera-Macchia, Antonella (Curriculum Support - Secondary)" userId="3eadea46-c5af-4a1f-aa0a-de3265ddb58e" providerId="ADAL" clId="{0FECB4AA-8A25-4A11-8E81-F763FE0AC737}" dt="2022-05-11T01:45:02.998" v="772" actId="6549"/>
          <ac:spMkLst>
            <pc:docMk/>
            <pc:sldMk cId="3795277497" sldId="262"/>
            <ac:spMk id="3" creationId="{00000000-0000-0000-0000-000000000000}"/>
          </ac:spMkLst>
        </pc:spChg>
      </pc:sldChg>
      <pc:sldChg chg="modSp mod">
        <pc:chgData name="Chiera-Macchia, Antonella (Curriculum Support - Secondary)" userId="3eadea46-c5af-4a1f-aa0a-de3265ddb58e" providerId="ADAL" clId="{0FECB4AA-8A25-4A11-8E81-F763FE0AC737}" dt="2022-05-11T01:08:38.306" v="107" actId="6549"/>
        <pc:sldMkLst>
          <pc:docMk/>
          <pc:sldMk cId="994970659" sldId="289"/>
        </pc:sldMkLst>
        <pc:graphicFrameChg chg="modGraphic">
          <ac:chgData name="Chiera-Macchia, Antonella (Curriculum Support - Secondary)" userId="3eadea46-c5af-4a1f-aa0a-de3265ddb58e" providerId="ADAL" clId="{0FECB4AA-8A25-4A11-8E81-F763FE0AC737}" dt="2022-05-11T01:08:38.306" v="107" actId="6549"/>
          <ac:graphicFrameMkLst>
            <pc:docMk/>
            <pc:sldMk cId="994970659" sldId="289"/>
            <ac:graphicFrameMk id="4" creationId="{CD0E81BB-8D80-459D-8E1E-925D053D5735}"/>
          </ac:graphicFrameMkLst>
        </pc:graphicFrameChg>
      </pc:sldChg>
      <pc:sldChg chg="modSp mod">
        <pc:chgData name="Chiera-Macchia, Antonella (Curriculum Support - Secondary)" userId="3eadea46-c5af-4a1f-aa0a-de3265ddb58e" providerId="ADAL" clId="{0FECB4AA-8A25-4A11-8E81-F763FE0AC737}" dt="2022-05-11T01:08:16.765" v="103" actId="6549"/>
        <pc:sldMkLst>
          <pc:docMk/>
          <pc:sldMk cId="1412376001" sldId="300"/>
        </pc:sldMkLst>
        <pc:spChg chg="mod">
          <ac:chgData name="Chiera-Macchia, Antonella (Curriculum Support - Secondary)" userId="3eadea46-c5af-4a1f-aa0a-de3265ddb58e" providerId="ADAL" clId="{0FECB4AA-8A25-4A11-8E81-F763FE0AC737}" dt="2022-05-11T01:08:16.765" v="103" actId="6549"/>
          <ac:spMkLst>
            <pc:docMk/>
            <pc:sldMk cId="1412376001" sldId="300"/>
            <ac:spMk id="4" creationId="{0447205D-EE3D-4295-B21C-C148D8E5382B}"/>
          </ac:spMkLst>
        </pc:spChg>
      </pc:sldChg>
      <pc:sldChg chg="modSp mod addCm modCm">
        <pc:chgData name="Chiera-Macchia, Antonella (Curriculum Support - Secondary)" userId="3eadea46-c5af-4a1f-aa0a-de3265ddb58e" providerId="ADAL" clId="{0FECB4AA-8A25-4A11-8E81-F763FE0AC737}" dt="2022-05-11T01:19:00.314" v="297"/>
        <pc:sldMkLst>
          <pc:docMk/>
          <pc:sldMk cId="3525379999" sldId="311"/>
        </pc:sldMkLst>
        <pc:spChg chg="mod">
          <ac:chgData name="Chiera-Macchia, Antonella (Curriculum Support - Secondary)" userId="3eadea46-c5af-4a1f-aa0a-de3265ddb58e" providerId="ADAL" clId="{0FECB4AA-8A25-4A11-8E81-F763FE0AC737}" dt="2022-05-11T01:18:11.172" v="295" actId="6549"/>
          <ac:spMkLst>
            <pc:docMk/>
            <pc:sldMk cId="3525379999" sldId="311"/>
            <ac:spMk id="3" creationId="{038F0A8D-E769-4D50-8FF6-596B46B0B473}"/>
          </ac:spMkLst>
        </pc:spChg>
      </pc:sldChg>
      <pc:sldChg chg="modSp mod">
        <pc:chgData name="Chiera-Macchia, Antonella (Curriculum Support - Secondary)" userId="3eadea46-c5af-4a1f-aa0a-de3265ddb58e" providerId="ADAL" clId="{0FECB4AA-8A25-4A11-8E81-F763FE0AC737}" dt="2022-05-11T01:11:57.403" v="157" actId="6549"/>
        <pc:sldMkLst>
          <pc:docMk/>
          <pc:sldMk cId="3385539851" sldId="312"/>
        </pc:sldMkLst>
        <pc:spChg chg="mod">
          <ac:chgData name="Chiera-Macchia, Antonella (Curriculum Support - Secondary)" userId="3eadea46-c5af-4a1f-aa0a-de3265ddb58e" providerId="ADAL" clId="{0FECB4AA-8A25-4A11-8E81-F763FE0AC737}" dt="2022-05-11T01:11:57.403" v="157" actId="6549"/>
          <ac:spMkLst>
            <pc:docMk/>
            <pc:sldMk cId="3385539851" sldId="312"/>
            <ac:spMk id="3" creationId="{C25AE00A-2FD2-453C-A945-22C263635A31}"/>
          </ac:spMkLst>
        </pc:spChg>
      </pc:sldChg>
      <pc:sldChg chg="modSp mod addCm modCm">
        <pc:chgData name="Chiera-Macchia, Antonella (Curriculum Support - Secondary)" userId="3eadea46-c5af-4a1f-aa0a-de3265ddb58e" providerId="ADAL" clId="{0FECB4AA-8A25-4A11-8E81-F763FE0AC737}" dt="2022-05-11T01:21:26.975" v="353" actId="5900"/>
        <pc:sldMkLst>
          <pc:docMk/>
          <pc:sldMk cId="1601691519" sldId="313"/>
        </pc:sldMkLst>
        <pc:spChg chg="mod">
          <ac:chgData name="Chiera-Macchia, Antonella (Curriculum Support - Secondary)" userId="3eadea46-c5af-4a1f-aa0a-de3265ddb58e" providerId="ADAL" clId="{0FECB4AA-8A25-4A11-8E81-F763FE0AC737}" dt="2022-05-11T01:20:41.992" v="350" actId="27636"/>
          <ac:spMkLst>
            <pc:docMk/>
            <pc:sldMk cId="1601691519" sldId="313"/>
            <ac:spMk id="3" creationId="{6B3687FE-6785-40EB-A833-D6A368E243C9}"/>
          </ac:spMkLst>
        </pc:spChg>
      </pc:sldChg>
      <pc:sldChg chg="modSp mod">
        <pc:chgData name="Chiera-Macchia, Antonella (Curriculum Support - Secondary)" userId="3eadea46-c5af-4a1f-aa0a-de3265ddb58e" providerId="ADAL" clId="{0FECB4AA-8A25-4A11-8E81-F763FE0AC737}" dt="2022-05-11T01:34:41.036" v="602" actId="14100"/>
        <pc:sldMkLst>
          <pc:docMk/>
          <pc:sldMk cId="3377122746" sldId="314"/>
        </pc:sldMkLst>
        <pc:spChg chg="mod">
          <ac:chgData name="Chiera-Macchia, Antonella (Curriculum Support - Secondary)" userId="3eadea46-c5af-4a1f-aa0a-de3265ddb58e" providerId="ADAL" clId="{0FECB4AA-8A25-4A11-8E81-F763FE0AC737}" dt="2022-05-11T01:34:41.036" v="602" actId="14100"/>
          <ac:spMkLst>
            <pc:docMk/>
            <pc:sldMk cId="3377122746" sldId="314"/>
            <ac:spMk id="3" creationId="{96555631-927B-4CAC-BACB-0F562BDB38B8}"/>
          </ac:spMkLst>
        </pc:spChg>
      </pc:sldChg>
      <pc:sldChg chg="modSp mod">
        <pc:chgData name="Chiera-Macchia, Antonella (Curriculum Support - Secondary)" userId="3eadea46-c5af-4a1f-aa0a-de3265ddb58e" providerId="ADAL" clId="{0FECB4AA-8A25-4A11-8E81-F763FE0AC737}" dt="2022-05-11T01:32:12.874" v="572" actId="6549"/>
        <pc:sldMkLst>
          <pc:docMk/>
          <pc:sldMk cId="102312496" sldId="315"/>
        </pc:sldMkLst>
        <pc:spChg chg="mod">
          <ac:chgData name="Chiera-Macchia, Antonella (Curriculum Support - Secondary)" userId="3eadea46-c5af-4a1f-aa0a-de3265ddb58e" providerId="ADAL" clId="{0FECB4AA-8A25-4A11-8E81-F763FE0AC737}" dt="2022-05-11T01:32:12.874" v="572" actId="6549"/>
          <ac:spMkLst>
            <pc:docMk/>
            <pc:sldMk cId="102312496" sldId="315"/>
            <ac:spMk id="3" creationId="{96555631-927B-4CAC-BACB-0F562BDB38B8}"/>
          </ac:spMkLst>
        </pc:spChg>
      </pc:sldChg>
      <pc:sldChg chg="modSp mod">
        <pc:chgData name="Chiera-Macchia, Antonella (Curriculum Support - Secondary)" userId="3eadea46-c5af-4a1f-aa0a-de3265ddb58e" providerId="ADAL" clId="{0FECB4AA-8A25-4A11-8E81-F763FE0AC737}" dt="2022-05-11T01:48:41.669" v="846" actId="6549"/>
        <pc:sldMkLst>
          <pc:docMk/>
          <pc:sldMk cId="93151101" sldId="318"/>
        </pc:sldMkLst>
        <pc:spChg chg="mod">
          <ac:chgData name="Chiera-Macchia, Antonella (Curriculum Support - Secondary)" userId="3eadea46-c5af-4a1f-aa0a-de3265ddb58e" providerId="ADAL" clId="{0FECB4AA-8A25-4A11-8E81-F763FE0AC737}" dt="2022-05-11T01:47:04.695" v="813" actId="6549"/>
          <ac:spMkLst>
            <pc:docMk/>
            <pc:sldMk cId="93151101" sldId="318"/>
            <ac:spMk id="2" creationId="{568F4427-B71D-4B60-B9B0-AD5A809B806F}"/>
          </ac:spMkLst>
        </pc:spChg>
        <pc:graphicFrameChg chg="modGraphic">
          <ac:chgData name="Chiera-Macchia, Antonella (Curriculum Support - Secondary)" userId="3eadea46-c5af-4a1f-aa0a-de3265ddb58e" providerId="ADAL" clId="{0FECB4AA-8A25-4A11-8E81-F763FE0AC737}" dt="2022-05-11T01:48:41.669" v="846" actId="6549"/>
          <ac:graphicFrameMkLst>
            <pc:docMk/>
            <pc:sldMk cId="93151101" sldId="318"/>
            <ac:graphicFrameMk id="4" creationId="{FFB66873-285C-4AB6-9FEB-B3488CEAF535}"/>
          </ac:graphicFrameMkLst>
        </pc:graphicFrameChg>
      </pc:sldChg>
      <pc:sldChg chg="modSp mod addCm delCm modCm">
        <pc:chgData name="Chiera-Macchia, Antonella (Curriculum Support - Secondary)" userId="3eadea46-c5af-4a1f-aa0a-de3265ddb58e" providerId="ADAL" clId="{0FECB4AA-8A25-4A11-8E81-F763FE0AC737}" dt="2022-05-11T01:31:19.787" v="560"/>
        <pc:sldMkLst>
          <pc:docMk/>
          <pc:sldMk cId="53086470" sldId="319"/>
        </pc:sldMkLst>
        <pc:spChg chg="mod">
          <ac:chgData name="Chiera-Macchia, Antonella (Curriculum Support - Secondary)" userId="3eadea46-c5af-4a1f-aa0a-de3265ddb58e" providerId="ADAL" clId="{0FECB4AA-8A25-4A11-8E81-F763FE0AC737}" dt="2022-05-11T01:30:53.782" v="558" actId="20577"/>
          <ac:spMkLst>
            <pc:docMk/>
            <pc:sldMk cId="53086470" sldId="319"/>
            <ac:spMk id="3" creationId="{96555631-927B-4CAC-BACB-0F562BDB38B8}"/>
          </ac:spMkLst>
        </pc:spChg>
        <pc:graphicFrameChg chg="modGraphic">
          <ac:chgData name="Chiera-Macchia, Antonella (Curriculum Support - Secondary)" userId="3eadea46-c5af-4a1f-aa0a-de3265ddb58e" providerId="ADAL" clId="{0FECB4AA-8A25-4A11-8E81-F763FE0AC737}" dt="2022-05-11T01:28:46.590" v="479" actId="6549"/>
          <ac:graphicFrameMkLst>
            <pc:docMk/>
            <pc:sldMk cId="53086470" sldId="319"/>
            <ac:graphicFrameMk id="4" creationId="{B53677AB-0526-42E6-8D36-9BD190A8236A}"/>
          </ac:graphicFrameMkLst>
        </pc:graphicFrameChg>
      </pc:sldChg>
      <pc:sldChg chg="addCm modCm">
        <pc:chgData name="Chiera-Macchia, Antonella (Curriculum Support - Secondary)" userId="3eadea46-c5af-4a1f-aa0a-de3265ddb58e" providerId="ADAL" clId="{0FECB4AA-8A25-4A11-8E81-F763FE0AC737}" dt="2022-05-11T02:19:17.975" v="1223"/>
        <pc:sldMkLst>
          <pc:docMk/>
          <pc:sldMk cId="3823172807" sldId="320"/>
        </pc:sldMkLst>
      </pc:sldChg>
      <pc:sldChg chg="modSp mod">
        <pc:chgData name="Chiera-Macchia, Antonella (Curriculum Support - Secondary)" userId="3eadea46-c5af-4a1f-aa0a-de3265ddb58e" providerId="ADAL" clId="{0FECB4AA-8A25-4A11-8E81-F763FE0AC737}" dt="2022-05-11T01:40:34.270" v="702" actId="2710"/>
        <pc:sldMkLst>
          <pc:docMk/>
          <pc:sldMk cId="698615611" sldId="321"/>
        </pc:sldMkLst>
        <pc:spChg chg="mod">
          <ac:chgData name="Chiera-Macchia, Antonella (Curriculum Support - Secondary)" userId="3eadea46-c5af-4a1f-aa0a-de3265ddb58e" providerId="ADAL" clId="{0FECB4AA-8A25-4A11-8E81-F763FE0AC737}" dt="2022-05-11T01:40:34.270" v="702" actId="2710"/>
          <ac:spMkLst>
            <pc:docMk/>
            <pc:sldMk cId="698615611" sldId="321"/>
            <ac:spMk id="8" creationId="{494ACF3C-D242-47B8-A0BA-A594C01AC553}"/>
          </ac:spMkLst>
        </pc:spChg>
      </pc:sldChg>
      <pc:sldChg chg="modSp mod addCm modCm">
        <pc:chgData name="Chiera-Macchia, Antonella (Curriculum Support - Secondary)" userId="3eadea46-c5af-4a1f-aa0a-de3265ddb58e" providerId="ADAL" clId="{0FECB4AA-8A25-4A11-8E81-F763FE0AC737}" dt="2022-05-11T02:22:21.382" v="1238" actId="1076"/>
        <pc:sldMkLst>
          <pc:docMk/>
          <pc:sldMk cId="501658248" sldId="322"/>
        </pc:sldMkLst>
        <pc:spChg chg="mod">
          <ac:chgData name="Chiera-Macchia, Antonella (Curriculum Support - Secondary)" userId="3eadea46-c5af-4a1f-aa0a-de3265ddb58e" providerId="ADAL" clId="{0FECB4AA-8A25-4A11-8E81-F763FE0AC737}" dt="2022-05-11T02:20:48.547" v="1235" actId="6549"/>
          <ac:spMkLst>
            <pc:docMk/>
            <pc:sldMk cId="501658248" sldId="322"/>
            <ac:spMk id="2" creationId="{568F4427-B71D-4B60-B9B0-AD5A809B806F}"/>
          </ac:spMkLst>
        </pc:spChg>
        <pc:spChg chg="mod">
          <ac:chgData name="Chiera-Macchia, Antonella (Curriculum Support - Secondary)" userId="3eadea46-c5af-4a1f-aa0a-de3265ddb58e" providerId="ADAL" clId="{0FECB4AA-8A25-4A11-8E81-F763FE0AC737}" dt="2022-05-11T02:20:09.198" v="1225" actId="27636"/>
          <ac:spMkLst>
            <pc:docMk/>
            <pc:sldMk cId="501658248" sldId="322"/>
            <ac:spMk id="3" creationId="{038F0A8D-E769-4D50-8FF6-596B46B0B473}"/>
          </ac:spMkLst>
        </pc:spChg>
        <pc:picChg chg="mod">
          <ac:chgData name="Chiera-Macchia, Antonella (Curriculum Support - Secondary)" userId="3eadea46-c5af-4a1f-aa0a-de3265ddb58e" providerId="ADAL" clId="{0FECB4AA-8A25-4A11-8E81-F763FE0AC737}" dt="2022-05-11T02:22:21.382" v="1238" actId="1076"/>
          <ac:picMkLst>
            <pc:docMk/>
            <pc:sldMk cId="501658248" sldId="322"/>
            <ac:picMk id="7" creationId="{94CB60B3-E9B7-4D1F-8A13-9A44654FBAC3}"/>
          </ac:picMkLst>
        </pc:picChg>
      </pc:sldChg>
      <pc:sldChg chg="modSp mod addCm modCm">
        <pc:chgData name="Chiera-Macchia, Antonella (Curriculum Support - Secondary)" userId="3eadea46-c5af-4a1f-aa0a-de3265ddb58e" providerId="ADAL" clId="{0FECB4AA-8A25-4A11-8E81-F763FE0AC737}" dt="2022-05-11T01:51:20.068" v="890" actId="5900"/>
        <pc:sldMkLst>
          <pc:docMk/>
          <pc:sldMk cId="2527944944" sldId="323"/>
        </pc:sldMkLst>
        <pc:spChg chg="mod">
          <ac:chgData name="Chiera-Macchia, Antonella (Curriculum Support - Secondary)" userId="3eadea46-c5af-4a1f-aa0a-de3265ddb58e" providerId="ADAL" clId="{0FECB4AA-8A25-4A11-8E81-F763FE0AC737}" dt="2022-05-11T01:50:46.430" v="887" actId="6549"/>
          <ac:spMkLst>
            <pc:docMk/>
            <pc:sldMk cId="2527944944" sldId="323"/>
            <ac:spMk id="3" creationId="{D2AA8661-BACD-4094-81C5-05A3BB5A3A33}"/>
          </ac:spMkLst>
        </pc:spChg>
      </pc:sldChg>
      <pc:sldChg chg="modSp mod addCm delCm modCm">
        <pc:chgData name="Chiera-Macchia, Antonella (Curriculum Support - Secondary)" userId="3eadea46-c5af-4a1f-aa0a-de3265ddb58e" providerId="ADAL" clId="{0FECB4AA-8A25-4A11-8E81-F763FE0AC737}" dt="2022-05-11T01:58:18.291" v="947" actId="14100"/>
        <pc:sldMkLst>
          <pc:docMk/>
          <pc:sldMk cId="2071937357" sldId="324"/>
        </pc:sldMkLst>
        <pc:spChg chg="mod">
          <ac:chgData name="Chiera-Macchia, Antonella (Curriculum Support - Secondary)" userId="3eadea46-c5af-4a1f-aa0a-de3265ddb58e" providerId="ADAL" clId="{0FECB4AA-8A25-4A11-8E81-F763FE0AC737}" dt="2022-05-11T01:58:18.291" v="947" actId="14100"/>
          <ac:spMkLst>
            <pc:docMk/>
            <pc:sldMk cId="2071937357" sldId="324"/>
            <ac:spMk id="3" creationId="{038F0A8D-E769-4D50-8FF6-596B46B0B473}"/>
          </ac:spMkLst>
        </pc:spChg>
        <pc:spChg chg="mod">
          <ac:chgData name="Chiera-Macchia, Antonella (Curriculum Support - Secondary)" userId="3eadea46-c5af-4a1f-aa0a-de3265ddb58e" providerId="ADAL" clId="{0FECB4AA-8A25-4A11-8E81-F763FE0AC737}" dt="2022-05-11T01:55:34.530" v="936" actId="14100"/>
          <ac:spMkLst>
            <pc:docMk/>
            <pc:sldMk cId="2071937357" sldId="324"/>
            <ac:spMk id="8" creationId="{9074F87A-4698-4B76-B78D-51F24AB6F909}"/>
          </ac:spMkLst>
        </pc:spChg>
        <pc:picChg chg="mod">
          <ac:chgData name="Chiera-Macchia, Antonella (Curriculum Support - Secondary)" userId="3eadea46-c5af-4a1f-aa0a-de3265ddb58e" providerId="ADAL" clId="{0FECB4AA-8A25-4A11-8E81-F763FE0AC737}" dt="2022-05-11T01:58:10.361" v="946" actId="14100"/>
          <ac:picMkLst>
            <pc:docMk/>
            <pc:sldMk cId="2071937357" sldId="324"/>
            <ac:picMk id="7" creationId="{506CD6DA-A62F-40F7-8D7C-4EDA13D9630F}"/>
          </ac:picMkLst>
        </pc:picChg>
      </pc:sldChg>
      <pc:sldChg chg="modSp mod">
        <pc:chgData name="Chiera-Macchia, Antonella (Curriculum Support - Secondary)" userId="3eadea46-c5af-4a1f-aa0a-de3265ddb58e" providerId="ADAL" clId="{0FECB4AA-8A25-4A11-8E81-F763FE0AC737}" dt="2022-05-11T01:58:39.044" v="949" actId="27636"/>
        <pc:sldMkLst>
          <pc:docMk/>
          <pc:sldMk cId="2258898588" sldId="325"/>
        </pc:sldMkLst>
        <pc:spChg chg="mod">
          <ac:chgData name="Chiera-Macchia, Antonella (Curriculum Support - Secondary)" userId="3eadea46-c5af-4a1f-aa0a-de3265ddb58e" providerId="ADAL" clId="{0FECB4AA-8A25-4A11-8E81-F763FE0AC737}" dt="2022-05-11T01:58:39.044" v="949" actId="27636"/>
          <ac:spMkLst>
            <pc:docMk/>
            <pc:sldMk cId="2258898588" sldId="325"/>
            <ac:spMk id="3" creationId="{D2AA8661-BACD-4094-81C5-05A3BB5A3A33}"/>
          </ac:spMkLst>
        </pc:spChg>
      </pc:sldChg>
      <pc:sldChg chg="modSp mod">
        <pc:chgData name="Chiera-Macchia, Antonella (Curriculum Support - Secondary)" userId="3eadea46-c5af-4a1f-aa0a-de3265ddb58e" providerId="ADAL" clId="{0FECB4AA-8A25-4A11-8E81-F763FE0AC737}" dt="2022-05-11T02:02:10.598" v="952" actId="6549"/>
        <pc:sldMkLst>
          <pc:docMk/>
          <pc:sldMk cId="3293172980" sldId="326"/>
        </pc:sldMkLst>
        <pc:spChg chg="mod">
          <ac:chgData name="Chiera-Macchia, Antonella (Curriculum Support - Secondary)" userId="3eadea46-c5af-4a1f-aa0a-de3265ddb58e" providerId="ADAL" clId="{0FECB4AA-8A25-4A11-8E81-F763FE0AC737}" dt="2022-05-11T02:02:10.598" v="952" actId="6549"/>
          <ac:spMkLst>
            <pc:docMk/>
            <pc:sldMk cId="3293172980" sldId="326"/>
            <ac:spMk id="3" creationId="{D2AA8661-BACD-4094-81C5-05A3BB5A3A33}"/>
          </ac:spMkLst>
        </pc:spChg>
      </pc:sldChg>
      <pc:sldChg chg="modSp mod">
        <pc:chgData name="Chiera-Macchia, Antonella (Curriculum Support - Secondary)" userId="3eadea46-c5af-4a1f-aa0a-de3265ddb58e" providerId="ADAL" clId="{0FECB4AA-8A25-4A11-8E81-F763FE0AC737}" dt="2022-05-11T02:07:08.964" v="1163" actId="6549"/>
        <pc:sldMkLst>
          <pc:docMk/>
          <pc:sldMk cId="4063709676" sldId="328"/>
        </pc:sldMkLst>
        <pc:spChg chg="mod">
          <ac:chgData name="Chiera-Macchia, Antonella (Curriculum Support - Secondary)" userId="3eadea46-c5af-4a1f-aa0a-de3265ddb58e" providerId="ADAL" clId="{0FECB4AA-8A25-4A11-8E81-F763FE0AC737}" dt="2022-05-11T02:03:09.227" v="988" actId="6549"/>
          <ac:spMkLst>
            <pc:docMk/>
            <pc:sldMk cId="4063709676" sldId="328"/>
            <ac:spMk id="2" creationId="{67EF9AC3-C73F-41E6-8BBC-636412847E6C}"/>
          </ac:spMkLst>
        </pc:spChg>
        <pc:spChg chg="mod">
          <ac:chgData name="Chiera-Macchia, Antonella (Curriculum Support - Secondary)" userId="3eadea46-c5af-4a1f-aa0a-de3265ddb58e" providerId="ADAL" clId="{0FECB4AA-8A25-4A11-8E81-F763FE0AC737}" dt="2022-05-11T02:07:08.964" v="1163" actId="6549"/>
          <ac:spMkLst>
            <pc:docMk/>
            <pc:sldMk cId="4063709676" sldId="328"/>
            <ac:spMk id="3" creationId="{96230947-2F9E-4AA4-85EE-EE4F89F7CC6F}"/>
          </ac:spMkLst>
        </pc:spChg>
      </pc:sldChg>
      <pc:sldChg chg="modSp mod addCm modCm">
        <pc:chgData name="Chiera-Macchia, Antonella (Curriculum Support - Secondary)" userId="3eadea46-c5af-4a1f-aa0a-de3265ddb58e" providerId="ADAL" clId="{0FECB4AA-8A25-4A11-8E81-F763FE0AC737}" dt="2022-05-11T02:09:48.930" v="1195"/>
        <pc:sldMkLst>
          <pc:docMk/>
          <pc:sldMk cId="1293941931" sldId="329"/>
        </pc:sldMkLst>
        <pc:spChg chg="mod">
          <ac:chgData name="Chiera-Macchia, Antonella (Curriculum Support - Secondary)" userId="3eadea46-c5af-4a1f-aa0a-de3265ddb58e" providerId="ADAL" clId="{0FECB4AA-8A25-4A11-8E81-F763FE0AC737}" dt="2022-05-11T02:09:19.462" v="1193" actId="6549"/>
          <ac:spMkLst>
            <pc:docMk/>
            <pc:sldMk cId="1293941931" sldId="329"/>
            <ac:spMk id="3" creationId="{AD547AFC-67C7-4D1C-808A-B262E10E288C}"/>
          </ac:spMkLst>
        </pc:spChg>
      </pc:sldChg>
      <pc:sldChg chg="modSp mod addCm delCm modCm">
        <pc:chgData name="Chiera-Macchia, Antonella (Curriculum Support - Secondary)" userId="3eadea46-c5af-4a1f-aa0a-de3265ddb58e" providerId="ADAL" clId="{0FECB4AA-8A25-4A11-8E81-F763FE0AC737}" dt="2022-05-11T02:13:59.854" v="1221"/>
        <pc:sldMkLst>
          <pc:docMk/>
          <pc:sldMk cId="3089968192" sldId="330"/>
        </pc:sldMkLst>
        <pc:spChg chg="mod">
          <ac:chgData name="Chiera-Macchia, Antonella (Curriculum Support - Secondary)" userId="3eadea46-c5af-4a1f-aa0a-de3265ddb58e" providerId="ADAL" clId="{0FECB4AA-8A25-4A11-8E81-F763FE0AC737}" dt="2022-05-11T02:11:07.296" v="1214" actId="6549"/>
          <ac:spMkLst>
            <pc:docMk/>
            <pc:sldMk cId="3089968192" sldId="330"/>
            <ac:spMk id="3" creationId="{AB9BDBB3-B0CB-4293-95C9-DF9D3FA6EE67}"/>
          </ac:spMkLst>
        </pc:spChg>
      </pc:sldChg>
    </pc:docChg>
  </pc:docChgLst>
  <pc:docChgLst>
    <pc:chgData name="Blackwell, Elyse (Curriculum and Learning Division)" userId="f36cee0c-4795-4a4e-a200-ec64c6c861e9" providerId="ADAL" clId="{D6DFB3AE-AA29-43AA-BD49-0A1B469DCFD9}"/>
    <pc:docChg chg="custSel modSld">
      <pc:chgData name="Blackwell, Elyse (Curriculum and Learning Division)" userId="f36cee0c-4795-4a4e-a200-ec64c6c861e9" providerId="ADAL" clId="{D6DFB3AE-AA29-43AA-BD49-0A1B469DCFD9}" dt="2022-05-12T01:43:06.917" v="35" actId="368"/>
      <pc:docMkLst>
        <pc:docMk/>
      </pc:docMkLst>
      <pc:sldChg chg="modNotes">
        <pc:chgData name="Blackwell, Elyse (Curriculum and Learning Division)" userId="f36cee0c-4795-4a4e-a200-ec64c6c861e9" providerId="ADAL" clId="{D6DFB3AE-AA29-43AA-BD49-0A1B469DCFD9}" dt="2022-05-12T01:43:06.823" v="19" actId="368"/>
        <pc:sldMkLst>
          <pc:docMk/>
          <pc:sldMk cId="3473980071" sldId="260"/>
        </pc:sldMkLst>
      </pc:sldChg>
      <pc:sldChg chg="modNotes">
        <pc:chgData name="Blackwell, Elyse (Curriculum and Learning Division)" userId="f36cee0c-4795-4a4e-a200-ec64c6c861e9" providerId="ADAL" clId="{D6DFB3AE-AA29-43AA-BD49-0A1B469DCFD9}" dt="2022-05-12T01:43:06.745" v="3" actId="368"/>
        <pc:sldMkLst>
          <pc:docMk/>
          <pc:sldMk cId="2213450308" sldId="264"/>
        </pc:sldMkLst>
      </pc:sldChg>
      <pc:sldChg chg="modNotes">
        <pc:chgData name="Blackwell, Elyse (Curriculum and Learning Division)" userId="f36cee0c-4795-4a4e-a200-ec64c6c861e9" providerId="ADAL" clId="{D6DFB3AE-AA29-43AA-BD49-0A1B469DCFD9}" dt="2022-05-12T01:43:06.742" v="1" actId="368"/>
        <pc:sldMkLst>
          <pc:docMk/>
          <pc:sldMk cId="3641841233" sldId="268"/>
        </pc:sldMkLst>
      </pc:sldChg>
      <pc:sldChg chg="modNotes">
        <pc:chgData name="Blackwell, Elyse (Curriculum and Learning Division)" userId="f36cee0c-4795-4a4e-a200-ec64c6c861e9" providerId="ADAL" clId="{D6DFB3AE-AA29-43AA-BD49-0A1B469DCFD9}" dt="2022-05-12T01:43:06.917" v="35" actId="368"/>
        <pc:sldMkLst>
          <pc:docMk/>
          <pc:sldMk cId="1422690129" sldId="285"/>
        </pc:sldMkLst>
      </pc:sldChg>
      <pc:sldChg chg="modNotes">
        <pc:chgData name="Blackwell, Elyse (Curriculum and Learning Division)" userId="f36cee0c-4795-4a4e-a200-ec64c6c861e9" providerId="ADAL" clId="{D6DFB3AE-AA29-43AA-BD49-0A1B469DCFD9}" dt="2022-05-12T01:43:06.776" v="11" actId="368"/>
        <pc:sldMkLst>
          <pc:docMk/>
          <pc:sldMk cId="4260628335" sldId="286"/>
        </pc:sldMkLst>
      </pc:sldChg>
      <pc:sldChg chg="modNotes">
        <pc:chgData name="Blackwell, Elyse (Curriculum and Learning Division)" userId="f36cee0c-4795-4a4e-a200-ec64c6c861e9" providerId="ADAL" clId="{D6DFB3AE-AA29-43AA-BD49-0A1B469DCFD9}" dt="2022-05-12T01:43:06.776" v="9" actId="368"/>
        <pc:sldMkLst>
          <pc:docMk/>
          <pc:sldMk cId="994970659" sldId="289"/>
        </pc:sldMkLst>
      </pc:sldChg>
      <pc:sldChg chg="modNotes">
        <pc:chgData name="Blackwell, Elyse (Curriculum and Learning Division)" userId="f36cee0c-4795-4a4e-a200-ec64c6c861e9" providerId="ADAL" clId="{D6DFB3AE-AA29-43AA-BD49-0A1B469DCFD9}" dt="2022-05-12T01:43:06.760" v="5" actId="368"/>
        <pc:sldMkLst>
          <pc:docMk/>
          <pc:sldMk cId="165420269" sldId="296"/>
        </pc:sldMkLst>
      </pc:sldChg>
      <pc:sldChg chg="modNotes">
        <pc:chgData name="Blackwell, Elyse (Curriculum and Learning Division)" userId="f36cee0c-4795-4a4e-a200-ec64c6c861e9" providerId="ADAL" clId="{D6DFB3AE-AA29-43AA-BD49-0A1B469DCFD9}" dt="2022-05-12T01:43:06.792" v="13" actId="368"/>
        <pc:sldMkLst>
          <pc:docMk/>
          <pc:sldMk cId="1412376001" sldId="300"/>
        </pc:sldMkLst>
      </pc:sldChg>
      <pc:sldChg chg="modNotes">
        <pc:chgData name="Blackwell, Elyse (Curriculum and Learning Division)" userId="f36cee0c-4795-4a4e-a200-ec64c6c861e9" providerId="ADAL" clId="{D6DFB3AE-AA29-43AA-BD49-0A1B469DCFD9}" dt="2022-05-12T01:43:06.760" v="7" actId="368"/>
        <pc:sldMkLst>
          <pc:docMk/>
          <pc:sldMk cId="4042789570" sldId="305"/>
        </pc:sldMkLst>
      </pc:sldChg>
      <pc:sldChg chg="modNotes">
        <pc:chgData name="Blackwell, Elyse (Curriculum and Learning Division)" userId="f36cee0c-4795-4a4e-a200-ec64c6c861e9" providerId="ADAL" clId="{D6DFB3AE-AA29-43AA-BD49-0A1B469DCFD9}" dt="2022-05-12T01:43:06.901" v="33" actId="368"/>
        <pc:sldMkLst>
          <pc:docMk/>
          <pc:sldMk cId="1806529893" sldId="307"/>
        </pc:sldMkLst>
      </pc:sldChg>
      <pc:sldChg chg="modNotes">
        <pc:chgData name="Blackwell, Elyse (Curriculum and Learning Division)" userId="f36cee0c-4795-4a4e-a200-ec64c6c861e9" providerId="ADAL" clId="{D6DFB3AE-AA29-43AA-BD49-0A1B469DCFD9}" dt="2022-05-12T01:43:06.807" v="15" actId="368"/>
        <pc:sldMkLst>
          <pc:docMk/>
          <pc:sldMk cId="3385539851" sldId="312"/>
        </pc:sldMkLst>
      </pc:sldChg>
      <pc:sldChg chg="modNotes">
        <pc:chgData name="Blackwell, Elyse (Curriculum and Learning Division)" userId="f36cee0c-4795-4a4e-a200-ec64c6c861e9" providerId="ADAL" clId="{D6DFB3AE-AA29-43AA-BD49-0A1B469DCFD9}" dt="2022-05-12T01:43:06.823" v="17" actId="368"/>
        <pc:sldMkLst>
          <pc:docMk/>
          <pc:sldMk cId="3377122746" sldId="314"/>
        </pc:sldMkLst>
      </pc:sldChg>
      <pc:sldChg chg="modNotes">
        <pc:chgData name="Blackwell, Elyse (Curriculum and Learning Division)" userId="f36cee0c-4795-4a4e-a200-ec64c6c861e9" providerId="ADAL" clId="{D6DFB3AE-AA29-43AA-BD49-0A1B469DCFD9}" dt="2022-05-12T01:43:06.854" v="25" actId="368"/>
        <pc:sldMkLst>
          <pc:docMk/>
          <pc:sldMk cId="93151101" sldId="318"/>
        </pc:sldMkLst>
      </pc:sldChg>
      <pc:sldChg chg="modNotes">
        <pc:chgData name="Blackwell, Elyse (Curriculum and Learning Division)" userId="f36cee0c-4795-4a4e-a200-ec64c6c861e9" providerId="ADAL" clId="{D6DFB3AE-AA29-43AA-BD49-0A1B469DCFD9}" dt="2022-05-12T01:43:06.839" v="21" actId="368"/>
        <pc:sldMkLst>
          <pc:docMk/>
          <pc:sldMk cId="698615611" sldId="321"/>
        </pc:sldMkLst>
      </pc:sldChg>
      <pc:sldChg chg="modNotes">
        <pc:chgData name="Blackwell, Elyse (Curriculum and Learning Division)" userId="f36cee0c-4795-4a4e-a200-ec64c6c861e9" providerId="ADAL" clId="{D6DFB3AE-AA29-43AA-BD49-0A1B469DCFD9}" dt="2022-05-12T01:43:06.854" v="23" actId="368"/>
        <pc:sldMkLst>
          <pc:docMk/>
          <pc:sldMk cId="501658248" sldId="322"/>
        </pc:sldMkLst>
      </pc:sldChg>
      <pc:sldChg chg="modNotes">
        <pc:chgData name="Blackwell, Elyse (Curriculum and Learning Division)" userId="f36cee0c-4795-4a4e-a200-ec64c6c861e9" providerId="ADAL" clId="{D6DFB3AE-AA29-43AA-BD49-0A1B469DCFD9}" dt="2022-05-12T01:43:06.870" v="27" actId="368"/>
        <pc:sldMkLst>
          <pc:docMk/>
          <pc:sldMk cId="2071937357" sldId="324"/>
        </pc:sldMkLst>
      </pc:sldChg>
      <pc:sldChg chg="modNotes">
        <pc:chgData name="Blackwell, Elyse (Curriculum and Learning Division)" userId="f36cee0c-4795-4a4e-a200-ec64c6c861e9" providerId="ADAL" clId="{D6DFB3AE-AA29-43AA-BD49-0A1B469DCFD9}" dt="2022-05-12T01:43:06.885" v="29" actId="368"/>
        <pc:sldMkLst>
          <pc:docMk/>
          <pc:sldMk cId="4063709676" sldId="328"/>
        </pc:sldMkLst>
      </pc:sldChg>
      <pc:sldChg chg="modNotes">
        <pc:chgData name="Blackwell, Elyse (Curriculum and Learning Division)" userId="f36cee0c-4795-4a4e-a200-ec64c6c861e9" providerId="ADAL" clId="{D6DFB3AE-AA29-43AA-BD49-0A1B469DCFD9}" dt="2022-05-12T01:43:06.885" v="31" actId="368"/>
        <pc:sldMkLst>
          <pc:docMk/>
          <pc:sldMk cId="1293941931" sldId="32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6E370B-A2B6-4E59-B1AA-1EBE620AA131}" type="doc">
      <dgm:prSet loTypeId="urn:microsoft.com/office/officeart/2009/3/layout/HorizontalOrganizationChart" loCatId="hierarchy" qsTypeId="urn:microsoft.com/office/officeart/2005/8/quickstyle/simple1" qsCatId="simple" csTypeId="urn:microsoft.com/office/officeart/2005/8/colors/colorful2" csCatId="colorful" phldr="1"/>
      <dgm:spPr/>
      <dgm:t>
        <a:bodyPr/>
        <a:lstStyle/>
        <a:p>
          <a:endParaRPr lang="en-AU"/>
        </a:p>
      </dgm:t>
    </dgm:pt>
    <dgm:pt modelId="{EBB335FE-D0B5-4355-8E72-171BC6EA56BB}">
      <dgm:prSet phldrT="[Text]" custT="1"/>
      <dgm:spPr>
        <a:solidFill>
          <a:schemeClr val="accent2">
            <a:lumMod val="75000"/>
          </a:schemeClr>
        </a:solidFill>
      </dgm:spPr>
      <dgm:t>
        <a:bodyPr/>
        <a:lstStyle/>
        <a:p>
          <a:r>
            <a:rPr lang="en-AU" sz="2800" dirty="0"/>
            <a:t>Purpose</a:t>
          </a:r>
        </a:p>
      </dgm:t>
    </dgm:pt>
    <dgm:pt modelId="{ACA35024-BF3D-4853-90B9-B577445D80EE}" type="parTrans" cxnId="{A411F117-9B31-4180-BB84-EF7B67FE94AE}">
      <dgm:prSet/>
      <dgm:spPr/>
      <dgm:t>
        <a:bodyPr/>
        <a:lstStyle/>
        <a:p>
          <a:endParaRPr lang="en-AU"/>
        </a:p>
      </dgm:t>
    </dgm:pt>
    <dgm:pt modelId="{FC8DB937-F4ED-47C2-B127-00EF699D35C4}" type="sibTrans" cxnId="{A411F117-9B31-4180-BB84-EF7B67FE94AE}">
      <dgm:prSet/>
      <dgm:spPr/>
      <dgm:t>
        <a:bodyPr/>
        <a:lstStyle/>
        <a:p>
          <a:endParaRPr lang="en-AU"/>
        </a:p>
      </dgm:t>
    </dgm:pt>
    <dgm:pt modelId="{E81E449A-BAE0-4A74-A2BF-73DB9709A5B2}">
      <dgm:prSet phldrT="[Text]" custT="1"/>
      <dgm:spPr/>
      <dgm:t>
        <a:bodyPr/>
        <a:lstStyle/>
        <a:p>
          <a:r>
            <a:rPr lang="en-AU" sz="2800" dirty="0">
              <a:solidFill>
                <a:schemeClr val="tx1"/>
              </a:solidFill>
            </a:rPr>
            <a:t>Qualitative (rich and deep)</a:t>
          </a:r>
        </a:p>
      </dgm:t>
    </dgm:pt>
    <dgm:pt modelId="{D0E48436-D3A3-487F-8D7F-97C895F65C8B}" type="parTrans" cxnId="{1303A266-F544-4C3B-B845-C91F0D8CDAA1}">
      <dgm:prSet/>
      <dgm:spPr/>
      <dgm:t>
        <a:bodyPr/>
        <a:lstStyle/>
        <a:p>
          <a:endParaRPr lang="en-AU"/>
        </a:p>
      </dgm:t>
    </dgm:pt>
    <dgm:pt modelId="{FAC00742-4F4E-45E9-A91D-0D29B23B6E02}" type="sibTrans" cxnId="{1303A266-F544-4C3B-B845-C91F0D8CDAA1}">
      <dgm:prSet/>
      <dgm:spPr/>
      <dgm:t>
        <a:bodyPr/>
        <a:lstStyle/>
        <a:p>
          <a:endParaRPr lang="en-AU"/>
        </a:p>
      </dgm:t>
    </dgm:pt>
    <dgm:pt modelId="{0205EA48-32F7-4628-9940-FB5E0E50C59A}">
      <dgm:prSet phldrT="[Text]" custT="1"/>
      <dgm:spPr>
        <a:solidFill>
          <a:schemeClr val="accent2"/>
        </a:solidFill>
      </dgm:spPr>
      <dgm:t>
        <a:bodyPr/>
        <a:lstStyle/>
        <a:p>
          <a:r>
            <a:rPr lang="en-AU" sz="2800" dirty="0"/>
            <a:t>Case study; ethnographies</a:t>
          </a:r>
        </a:p>
      </dgm:t>
    </dgm:pt>
    <dgm:pt modelId="{2DBE2F5F-6EF5-4127-87C9-D8FBA7A244FF}" type="parTrans" cxnId="{647F84F5-AFBD-4CF2-AE8F-889F8DC66252}">
      <dgm:prSet/>
      <dgm:spPr/>
      <dgm:t>
        <a:bodyPr/>
        <a:lstStyle/>
        <a:p>
          <a:endParaRPr lang="en-AU"/>
        </a:p>
      </dgm:t>
    </dgm:pt>
    <dgm:pt modelId="{C24D499C-CAB7-49B0-B5F8-BA4B758BE7A9}" type="sibTrans" cxnId="{647F84F5-AFBD-4CF2-AE8F-889F8DC66252}">
      <dgm:prSet/>
      <dgm:spPr/>
      <dgm:t>
        <a:bodyPr/>
        <a:lstStyle/>
        <a:p>
          <a:endParaRPr lang="en-AU"/>
        </a:p>
      </dgm:t>
    </dgm:pt>
    <dgm:pt modelId="{156DBA17-6DC3-467E-A1BB-36116EE7F706}">
      <dgm:prSet phldrT="[Text]" custT="1"/>
      <dgm:spPr/>
      <dgm:t>
        <a:bodyPr/>
        <a:lstStyle/>
        <a:p>
          <a:r>
            <a:rPr lang="en-AU" sz="2800" dirty="0">
              <a:solidFill>
                <a:schemeClr val="tx1"/>
              </a:solidFill>
            </a:rPr>
            <a:t>Quantitative</a:t>
          </a:r>
        </a:p>
      </dgm:t>
    </dgm:pt>
    <dgm:pt modelId="{A6816A0C-7945-4B63-A74A-99F8FE0E1473}" type="parTrans" cxnId="{85DFDCDA-186C-4E83-8C0E-23D007BADDAB}">
      <dgm:prSet/>
      <dgm:spPr/>
      <dgm:t>
        <a:bodyPr/>
        <a:lstStyle/>
        <a:p>
          <a:endParaRPr lang="en-AU"/>
        </a:p>
      </dgm:t>
    </dgm:pt>
    <dgm:pt modelId="{08DE1970-5092-48BD-9E7C-43D5ED35B17C}" type="sibTrans" cxnId="{85DFDCDA-186C-4E83-8C0E-23D007BADDAB}">
      <dgm:prSet/>
      <dgm:spPr/>
      <dgm:t>
        <a:bodyPr/>
        <a:lstStyle/>
        <a:p>
          <a:endParaRPr lang="en-AU"/>
        </a:p>
      </dgm:t>
    </dgm:pt>
    <dgm:pt modelId="{1BE6D1E6-33DC-423B-822E-E205500A876D}">
      <dgm:prSet phldrT="[Text]" custT="1"/>
      <dgm:spPr>
        <a:solidFill>
          <a:schemeClr val="accent2"/>
        </a:solidFill>
      </dgm:spPr>
      <dgm:t>
        <a:bodyPr/>
        <a:lstStyle/>
        <a:p>
          <a:r>
            <a:rPr lang="en-AU" sz="2800" dirty="0"/>
            <a:t>Experimental and quasi-experimental</a:t>
          </a:r>
        </a:p>
      </dgm:t>
    </dgm:pt>
    <dgm:pt modelId="{A183ACE6-ECD9-44FE-BDAB-0B8CA7E14297}" type="parTrans" cxnId="{050BB21C-57D5-4B02-9616-0CAF2726B5F5}">
      <dgm:prSet/>
      <dgm:spPr/>
      <dgm:t>
        <a:bodyPr/>
        <a:lstStyle/>
        <a:p>
          <a:endParaRPr lang="en-AU"/>
        </a:p>
      </dgm:t>
    </dgm:pt>
    <dgm:pt modelId="{8941C4DF-2196-4E29-923A-02B730F2F8FD}" type="sibTrans" cxnId="{050BB21C-57D5-4B02-9616-0CAF2726B5F5}">
      <dgm:prSet/>
      <dgm:spPr/>
      <dgm:t>
        <a:bodyPr/>
        <a:lstStyle/>
        <a:p>
          <a:endParaRPr lang="en-AU"/>
        </a:p>
      </dgm:t>
    </dgm:pt>
    <dgm:pt modelId="{CDB5D805-6B8E-4F26-AA0C-7CB6C262AAFA}">
      <dgm:prSet phldrT="[Text]" custT="1"/>
      <dgm:spPr>
        <a:solidFill>
          <a:schemeClr val="accent2"/>
        </a:solidFill>
      </dgm:spPr>
      <dgm:t>
        <a:bodyPr/>
        <a:lstStyle/>
        <a:p>
          <a:r>
            <a:rPr lang="en-AU" sz="2800" dirty="0"/>
            <a:t>Descriptive and correlational</a:t>
          </a:r>
        </a:p>
      </dgm:t>
    </dgm:pt>
    <dgm:pt modelId="{8D9CAA25-F723-46D1-899F-91DFB38790A0}" type="parTrans" cxnId="{7B9AB7E7-E8C2-4391-A31D-F99F5310B074}">
      <dgm:prSet/>
      <dgm:spPr/>
      <dgm:t>
        <a:bodyPr/>
        <a:lstStyle/>
        <a:p>
          <a:endParaRPr lang="en-AU"/>
        </a:p>
      </dgm:t>
    </dgm:pt>
    <dgm:pt modelId="{7D29E044-AA72-45F2-BD2A-6EE9559AD2CD}" type="sibTrans" cxnId="{7B9AB7E7-E8C2-4391-A31D-F99F5310B074}">
      <dgm:prSet/>
      <dgm:spPr/>
      <dgm:t>
        <a:bodyPr/>
        <a:lstStyle/>
        <a:p>
          <a:endParaRPr lang="en-AU"/>
        </a:p>
      </dgm:t>
    </dgm:pt>
    <dgm:pt modelId="{961ABC2C-087C-49AD-8804-08517E776207}" type="pres">
      <dgm:prSet presAssocID="{A46E370B-A2B6-4E59-B1AA-1EBE620AA131}" presName="hierChild1" presStyleCnt="0">
        <dgm:presLayoutVars>
          <dgm:orgChart val="1"/>
          <dgm:chPref val="1"/>
          <dgm:dir/>
          <dgm:animOne val="branch"/>
          <dgm:animLvl val="lvl"/>
          <dgm:resizeHandles/>
        </dgm:presLayoutVars>
      </dgm:prSet>
      <dgm:spPr/>
    </dgm:pt>
    <dgm:pt modelId="{40016C89-11F4-43B6-979B-F01292A8F61B}" type="pres">
      <dgm:prSet presAssocID="{EBB335FE-D0B5-4355-8E72-171BC6EA56BB}" presName="hierRoot1" presStyleCnt="0">
        <dgm:presLayoutVars>
          <dgm:hierBranch val="init"/>
        </dgm:presLayoutVars>
      </dgm:prSet>
      <dgm:spPr/>
    </dgm:pt>
    <dgm:pt modelId="{5C6BAAC7-4AC4-4832-A3C6-357542289631}" type="pres">
      <dgm:prSet presAssocID="{EBB335FE-D0B5-4355-8E72-171BC6EA56BB}" presName="rootComposite1" presStyleCnt="0"/>
      <dgm:spPr/>
    </dgm:pt>
    <dgm:pt modelId="{A5980308-F5DF-455F-AB9C-B02940E6845B}" type="pres">
      <dgm:prSet presAssocID="{EBB335FE-D0B5-4355-8E72-171BC6EA56BB}" presName="rootText1" presStyleLbl="node0" presStyleIdx="0" presStyleCnt="1">
        <dgm:presLayoutVars>
          <dgm:chPref val="3"/>
        </dgm:presLayoutVars>
      </dgm:prSet>
      <dgm:spPr/>
    </dgm:pt>
    <dgm:pt modelId="{2864D637-E16E-4CC1-A86B-5EDFCE766E76}" type="pres">
      <dgm:prSet presAssocID="{EBB335FE-D0B5-4355-8E72-171BC6EA56BB}" presName="rootConnector1" presStyleLbl="node1" presStyleIdx="0" presStyleCnt="0"/>
      <dgm:spPr/>
    </dgm:pt>
    <dgm:pt modelId="{92530F09-55A1-4017-8CBC-A19DAD7ED658}" type="pres">
      <dgm:prSet presAssocID="{EBB335FE-D0B5-4355-8E72-171BC6EA56BB}" presName="hierChild2" presStyleCnt="0"/>
      <dgm:spPr/>
    </dgm:pt>
    <dgm:pt modelId="{7C07F343-2212-47C8-AC8B-F3FF6DEFE8C1}" type="pres">
      <dgm:prSet presAssocID="{D0E48436-D3A3-487F-8D7F-97C895F65C8B}" presName="Name64" presStyleLbl="parChTrans1D2" presStyleIdx="0" presStyleCnt="2"/>
      <dgm:spPr/>
    </dgm:pt>
    <dgm:pt modelId="{8289B997-91F8-49CA-87BF-625BBF6EFBBC}" type="pres">
      <dgm:prSet presAssocID="{E81E449A-BAE0-4A74-A2BF-73DB9709A5B2}" presName="hierRoot2" presStyleCnt="0">
        <dgm:presLayoutVars>
          <dgm:hierBranch val="init"/>
        </dgm:presLayoutVars>
      </dgm:prSet>
      <dgm:spPr/>
    </dgm:pt>
    <dgm:pt modelId="{B6A897A2-81C4-4B20-8A1B-54EF7DC0AFDE}" type="pres">
      <dgm:prSet presAssocID="{E81E449A-BAE0-4A74-A2BF-73DB9709A5B2}" presName="rootComposite" presStyleCnt="0"/>
      <dgm:spPr/>
    </dgm:pt>
    <dgm:pt modelId="{E3CF29B2-2825-49D8-A0C1-346C3516A010}" type="pres">
      <dgm:prSet presAssocID="{E81E449A-BAE0-4A74-A2BF-73DB9709A5B2}" presName="rootText" presStyleLbl="node2" presStyleIdx="0" presStyleCnt="2">
        <dgm:presLayoutVars>
          <dgm:chPref val="3"/>
        </dgm:presLayoutVars>
      </dgm:prSet>
      <dgm:spPr/>
    </dgm:pt>
    <dgm:pt modelId="{B7108FAC-B016-4F30-9689-4A1B251D5FD2}" type="pres">
      <dgm:prSet presAssocID="{E81E449A-BAE0-4A74-A2BF-73DB9709A5B2}" presName="rootConnector" presStyleLbl="node2" presStyleIdx="0" presStyleCnt="2"/>
      <dgm:spPr/>
    </dgm:pt>
    <dgm:pt modelId="{A717712F-AA95-4DA0-8715-17337D1224B1}" type="pres">
      <dgm:prSet presAssocID="{E81E449A-BAE0-4A74-A2BF-73DB9709A5B2}" presName="hierChild4" presStyleCnt="0"/>
      <dgm:spPr/>
    </dgm:pt>
    <dgm:pt modelId="{A08EC399-8A4A-4055-8B7C-86B8DFF5CFD2}" type="pres">
      <dgm:prSet presAssocID="{2DBE2F5F-6EF5-4127-87C9-D8FBA7A244FF}" presName="Name64" presStyleLbl="parChTrans1D3" presStyleIdx="0" presStyleCnt="3"/>
      <dgm:spPr/>
    </dgm:pt>
    <dgm:pt modelId="{E2C9CFDB-A80F-4EB2-B1A4-447209F193B9}" type="pres">
      <dgm:prSet presAssocID="{0205EA48-32F7-4628-9940-FB5E0E50C59A}" presName="hierRoot2" presStyleCnt="0">
        <dgm:presLayoutVars>
          <dgm:hierBranch val="init"/>
        </dgm:presLayoutVars>
      </dgm:prSet>
      <dgm:spPr/>
    </dgm:pt>
    <dgm:pt modelId="{85BD3C52-397C-41AA-8B6A-B3A9435744E0}" type="pres">
      <dgm:prSet presAssocID="{0205EA48-32F7-4628-9940-FB5E0E50C59A}" presName="rootComposite" presStyleCnt="0"/>
      <dgm:spPr/>
    </dgm:pt>
    <dgm:pt modelId="{AF8679E8-676D-419E-A0C5-FCC991466AB3}" type="pres">
      <dgm:prSet presAssocID="{0205EA48-32F7-4628-9940-FB5E0E50C59A}" presName="rootText" presStyleLbl="node3" presStyleIdx="0" presStyleCnt="3">
        <dgm:presLayoutVars>
          <dgm:chPref val="3"/>
        </dgm:presLayoutVars>
      </dgm:prSet>
      <dgm:spPr/>
    </dgm:pt>
    <dgm:pt modelId="{A5C286A9-86BA-4881-BC76-8C5E8DC59242}" type="pres">
      <dgm:prSet presAssocID="{0205EA48-32F7-4628-9940-FB5E0E50C59A}" presName="rootConnector" presStyleLbl="node3" presStyleIdx="0" presStyleCnt="3"/>
      <dgm:spPr/>
    </dgm:pt>
    <dgm:pt modelId="{570B390C-DEBF-4E64-BC1F-4E83B3113F61}" type="pres">
      <dgm:prSet presAssocID="{0205EA48-32F7-4628-9940-FB5E0E50C59A}" presName="hierChild4" presStyleCnt="0"/>
      <dgm:spPr/>
    </dgm:pt>
    <dgm:pt modelId="{20FE5CB2-7767-466B-940E-BB3CB63E31DE}" type="pres">
      <dgm:prSet presAssocID="{0205EA48-32F7-4628-9940-FB5E0E50C59A}" presName="hierChild5" presStyleCnt="0"/>
      <dgm:spPr/>
    </dgm:pt>
    <dgm:pt modelId="{C054AA64-E413-4E87-AE89-CAC9174A7D79}" type="pres">
      <dgm:prSet presAssocID="{E81E449A-BAE0-4A74-A2BF-73DB9709A5B2}" presName="hierChild5" presStyleCnt="0"/>
      <dgm:spPr/>
    </dgm:pt>
    <dgm:pt modelId="{252BFEEF-FBF6-4A4B-83EA-42C8389463A6}" type="pres">
      <dgm:prSet presAssocID="{A6816A0C-7945-4B63-A74A-99F8FE0E1473}" presName="Name64" presStyleLbl="parChTrans1D2" presStyleIdx="1" presStyleCnt="2"/>
      <dgm:spPr/>
    </dgm:pt>
    <dgm:pt modelId="{49C1CBF8-F0D2-457E-9DC0-092CD25873FD}" type="pres">
      <dgm:prSet presAssocID="{156DBA17-6DC3-467E-A1BB-36116EE7F706}" presName="hierRoot2" presStyleCnt="0">
        <dgm:presLayoutVars>
          <dgm:hierBranch val="init"/>
        </dgm:presLayoutVars>
      </dgm:prSet>
      <dgm:spPr/>
    </dgm:pt>
    <dgm:pt modelId="{B85C657A-7590-4913-A5E5-3AD802296B33}" type="pres">
      <dgm:prSet presAssocID="{156DBA17-6DC3-467E-A1BB-36116EE7F706}" presName="rootComposite" presStyleCnt="0"/>
      <dgm:spPr/>
    </dgm:pt>
    <dgm:pt modelId="{5DCAE020-58DE-4DE2-9EFA-BDA48C7FDC75}" type="pres">
      <dgm:prSet presAssocID="{156DBA17-6DC3-467E-A1BB-36116EE7F706}" presName="rootText" presStyleLbl="node2" presStyleIdx="1" presStyleCnt="2">
        <dgm:presLayoutVars>
          <dgm:chPref val="3"/>
        </dgm:presLayoutVars>
      </dgm:prSet>
      <dgm:spPr/>
    </dgm:pt>
    <dgm:pt modelId="{DC432882-7B56-45C6-9447-25586A1E76C3}" type="pres">
      <dgm:prSet presAssocID="{156DBA17-6DC3-467E-A1BB-36116EE7F706}" presName="rootConnector" presStyleLbl="node2" presStyleIdx="1" presStyleCnt="2"/>
      <dgm:spPr/>
    </dgm:pt>
    <dgm:pt modelId="{7E31DC98-1569-4455-AEEC-463CCE65508E}" type="pres">
      <dgm:prSet presAssocID="{156DBA17-6DC3-467E-A1BB-36116EE7F706}" presName="hierChild4" presStyleCnt="0"/>
      <dgm:spPr/>
    </dgm:pt>
    <dgm:pt modelId="{99BA1A17-64DC-4C68-85FF-831310349BF8}" type="pres">
      <dgm:prSet presAssocID="{8D9CAA25-F723-46D1-899F-91DFB38790A0}" presName="Name64" presStyleLbl="parChTrans1D3" presStyleIdx="1" presStyleCnt="3"/>
      <dgm:spPr/>
    </dgm:pt>
    <dgm:pt modelId="{CDCC6919-09A8-4981-95D5-7E1AFAE9B1BB}" type="pres">
      <dgm:prSet presAssocID="{CDB5D805-6B8E-4F26-AA0C-7CB6C262AAFA}" presName="hierRoot2" presStyleCnt="0">
        <dgm:presLayoutVars>
          <dgm:hierBranch val="init"/>
        </dgm:presLayoutVars>
      </dgm:prSet>
      <dgm:spPr/>
    </dgm:pt>
    <dgm:pt modelId="{984A877F-FB77-4B14-AA63-51F736925F35}" type="pres">
      <dgm:prSet presAssocID="{CDB5D805-6B8E-4F26-AA0C-7CB6C262AAFA}" presName="rootComposite" presStyleCnt="0"/>
      <dgm:spPr/>
    </dgm:pt>
    <dgm:pt modelId="{595EF36C-D0EE-44DF-8F7D-07D13E8DBA64}" type="pres">
      <dgm:prSet presAssocID="{CDB5D805-6B8E-4F26-AA0C-7CB6C262AAFA}" presName="rootText" presStyleLbl="node3" presStyleIdx="1" presStyleCnt="3">
        <dgm:presLayoutVars>
          <dgm:chPref val="3"/>
        </dgm:presLayoutVars>
      </dgm:prSet>
      <dgm:spPr/>
    </dgm:pt>
    <dgm:pt modelId="{B1D24F83-E14A-48ED-977A-1C7F195DF696}" type="pres">
      <dgm:prSet presAssocID="{CDB5D805-6B8E-4F26-AA0C-7CB6C262AAFA}" presName="rootConnector" presStyleLbl="node3" presStyleIdx="1" presStyleCnt="3"/>
      <dgm:spPr/>
    </dgm:pt>
    <dgm:pt modelId="{F92CB8D5-989A-4A33-8FC4-15F6D44CF222}" type="pres">
      <dgm:prSet presAssocID="{CDB5D805-6B8E-4F26-AA0C-7CB6C262AAFA}" presName="hierChild4" presStyleCnt="0"/>
      <dgm:spPr/>
    </dgm:pt>
    <dgm:pt modelId="{BBAAC48A-97ED-4C37-9025-DAA2E1E8A897}" type="pres">
      <dgm:prSet presAssocID="{CDB5D805-6B8E-4F26-AA0C-7CB6C262AAFA}" presName="hierChild5" presStyleCnt="0"/>
      <dgm:spPr/>
    </dgm:pt>
    <dgm:pt modelId="{626D06B0-AEC6-4E52-9D28-F897B2435FD2}" type="pres">
      <dgm:prSet presAssocID="{A183ACE6-ECD9-44FE-BDAB-0B8CA7E14297}" presName="Name64" presStyleLbl="parChTrans1D3" presStyleIdx="2" presStyleCnt="3"/>
      <dgm:spPr/>
    </dgm:pt>
    <dgm:pt modelId="{990C9C94-E3D7-4F90-9A58-C919E34DAB40}" type="pres">
      <dgm:prSet presAssocID="{1BE6D1E6-33DC-423B-822E-E205500A876D}" presName="hierRoot2" presStyleCnt="0">
        <dgm:presLayoutVars>
          <dgm:hierBranch val="init"/>
        </dgm:presLayoutVars>
      </dgm:prSet>
      <dgm:spPr/>
    </dgm:pt>
    <dgm:pt modelId="{6DBFE398-C4A9-4D78-A868-CAFA6812108F}" type="pres">
      <dgm:prSet presAssocID="{1BE6D1E6-33DC-423B-822E-E205500A876D}" presName="rootComposite" presStyleCnt="0"/>
      <dgm:spPr/>
    </dgm:pt>
    <dgm:pt modelId="{2CEE7C33-6EC6-4278-8650-0075F9F6CAF1}" type="pres">
      <dgm:prSet presAssocID="{1BE6D1E6-33DC-423B-822E-E205500A876D}" presName="rootText" presStyleLbl="node3" presStyleIdx="2" presStyleCnt="3">
        <dgm:presLayoutVars>
          <dgm:chPref val="3"/>
        </dgm:presLayoutVars>
      </dgm:prSet>
      <dgm:spPr/>
    </dgm:pt>
    <dgm:pt modelId="{FA252817-942F-414A-ACE1-190433429529}" type="pres">
      <dgm:prSet presAssocID="{1BE6D1E6-33DC-423B-822E-E205500A876D}" presName="rootConnector" presStyleLbl="node3" presStyleIdx="2" presStyleCnt="3"/>
      <dgm:spPr/>
    </dgm:pt>
    <dgm:pt modelId="{248E21FD-238B-42C0-81B5-263B4FD94634}" type="pres">
      <dgm:prSet presAssocID="{1BE6D1E6-33DC-423B-822E-E205500A876D}" presName="hierChild4" presStyleCnt="0"/>
      <dgm:spPr/>
    </dgm:pt>
    <dgm:pt modelId="{8B59F5CA-3ACB-4335-B167-BD895D2E5CB4}" type="pres">
      <dgm:prSet presAssocID="{1BE6D1E6-33DC-423B-822E-E205500A876D}" presName="hierChild5" presStyleCnt="0"/>
      <dgm:spPr/>
    </dgm:pt>
    <dgm:pt modelId="{78DC60E1-18F6-43B3-BAD9-4AD5AE3B9AF3}" type="pres">
      <dgm:prSet presAssocID="{156DBA17-6DC3-467E-A1BB-36116EE7F706}" presName="hierChild5" presStyleCnt="0"/>
      <dgm:spPr/>
    </dgm:pt>
    <dgm:pt modelId="{7C776568-40B6-45C5-9123-87AF589729D4}" type="pres">
      <dgm:prSet presAssocID="{EBB335FE-D0B5-4355-8E72-171BC6EA56BB}" presName="hierChild3" presStyleCnt="0"/>
      <dgm:spPr/>
    </dgm:pt>
  </dgm:ptLst>
  <dgm:cxnLst>
    <dgm:cxn modelId="{B3664908-861F-493A-95AA-B8F471AD95A1}" type="presOf" srcId="{156DBA17-6DC3-467E-A1BB-36116EE7F706}" destId="{DC432882-7B56-45C6-9447-25586A1E76C3}" srcOrd="1" destOrd="0" presId="urn:microsoft.com/office/officeart/2009/3/layout/HorizontalOrganizationChart"/>
    <dgm:cxn modelId="{6C7E860B-15B4-4D29-B0F8-5007101AE6C8}" type="presOf" srcId="{E81E449A-BAE0-4A74-A2BF-73DB9709A5B2}" destId="{B7108FAC-B016-4F30-9689-4A1B251D5FD2}" srcOrd="1" destOrd="0" presId="urn:microsoft.com/office/officeart/2009/3/layout/HorizontalOrganizationChart"/>
    <dgm:cxn modelId="{B16C000E-DE44-4F5A-A4D2-374EBC8CEAFC}" type="presOf" srcId="{A183ACE6-ECD9-44FE-BDAB-0B8CA7E14297}" destId="{626D06B0-AEC6-4E52-9D28-F897B2435FD2}" srcOrd="0" destOrd="0" presId="urn:microsoft.com/office/officeart/2009/3/layout/HorizontalOrganizationChart"/>
    <dgm:cxn modelId="{62177713-FC2F-4FE7-940A-5288737F1256}" type="presOf" srcId="{E81E449A-BAE0-4A74-A2BF-73DB9709A5B2}" destId="{E3CF29B2-2825-49D8-A0C1-346C3516A010}" srcOrd="0" destOrd="0" presId="urn:microsoft.com/office/officeart/2009/3/layout/HorizontalOrganizationChart"/>
    <dgm:cxn modelId="{A411F117-9B31-4180-BB84-EF7B67FE94AE}" srcId="{A46E370B-A2B6-4E59-B1AA-1EBE620AA131}" destId="{EBB335FE-D0B5-4355-8E72-171BC6EA56BB}" srcOrd="0" destOrd="0" parTransId="{ACA35024-BF3D-4853-90B9-B577445D80EE}" sibTransId="{FC8DB937-F4ED-47C2-B127-00EF699D35C4}"/>
    <dgm:cxn modelId="{050BB21C-57D5-4B02-9616-0CAF2726B5F5}" srcId="{156DBA17-6DC3-467E-A1BB-36116EE7F706}" destId="{1BE6D1E6-33DC-423B-822E-E205500A876D}" srcOrd="1" destOrd="0" parTransId="{A183ACE6-ECD9-44FE-BDAB-0B8CA7E14297}" sibTransId="{8941C4DF-2196-4E29-923A-02B730F2F8FD}"/>
    <dgm:cxn modelId="{082DDE1E-896C-4E99-ABBA-C8313AEBEEEB}" type="presOf" srcId="{1BE6D1E6-33DC-423B-822E-E205500A876D}" destId="{2CEE7C33-6EC6-4278-8650-0075F9F6CAF1}" srcOrd="0" destOrd="0" presId="urn:microsoft.com/office/officeart/2009/3/layout/HorizontalOrganizationChart"/>
    <dgm:cxn modelId="{12A0F820-193D-448D-8CEA-A5686B6282A8}" type="presOf" srcId="{0205EA48-32F7-4628-9940-FB5E0E50C59A}" destId="{A5C286A9-86BA-4881-BC76-8C5E8DC59242}" srcOrd="1" destOrd="0" presId="urn:microsoft.com/office/officeart/2009/3/layout/HorizontalOrganizationChart"/>
    <dgm:cxn modelId="{8B0E4E21-0460-476E-AA72-7D0CDE5B58D3}" type="presOf" srcId="{8D9CAA25-F723-46D1-899F-91DFB38790A0}" destId="{99BA1A17-64DC-4C68-85FF-831310349BF8}" srcOrd="0" destOrd="0" presId="urn:microsoft.com/office/officeart/2009/3/layout/HorizontalOrganizationChart"/>
    <dgm:cxn modelId="{1303A266-F544-4C3B-B845-C91F0D8CDAA1}" srcId="{EBB335FE-D0B5-4355-8E72-171BC6EA56BB}" destId="{E81E449A-BAE0-4A74-A2BF-73DB9709A5B2}" srcOrd="0" destOrd="0" parTransId="{D0E48436-D3A3-487F-8D7F-97C895F65C8B}" sibTransId="{FAC00742-4F4E-45E9-A91D-0D29B23B6E02}"/>
    <dgm:cxn modelId="{D03EBA6A-9D91-45FB-9256-7449D65529F1}" type="presOf" srcId="{CDB5D805-6B8E-4F26-AA0C-7CB6C262AAFA}" destId="{595EF36C-D0EE-44DF-8F7D-07D13E8DBA64}" srcOrd="0" destOrd="0" presId="urn:microsoft.com/office/officeart/2009/3/layout/HorizontalOrganizationChart"/>
    <dgm:cxn modelId="{E8F2B74B-9CDE-48B2-9BE1-DF92C28F5325}" type="presOf" srcId="{D0E48436-D3A3-487F-8D7F-97C895F65C8B}" destId="{7C07F343-2212-47C8-AC8B-F3FF6DEFE8C1}" srcOrd="0" destOrd="0" presId="urn:microsoft.com/office/officeart/2009/3/layout/HorizontalOrganizationChart"/>
    <dgm:cxn modelId="{C6D8E76E-F9A6-4FD4-A00F-2D3737ED152E}" type="presOf" srcId="{EBB335FE-D0B5-4355-8E72-171BC6EA56BB}" destId="{2864D637-E16E-4CC1-A86B-5EDFCE766E76}" srcOrd="1" destOrd="0" presId="urn:microsoft.com/office/officeart/2009/3/layout/HorizontalOrganizationChart"/>
    <dgm:cxn modelId="{B98E3882-78F4-4C63-8887-DC927BD6E415}" type="presOf" srcId="{0205EA48-32F7-4628-9940-FB5E0E50C59A}" destId="{AF8679E8-676D-419E-A0C5-FCC991466AB3}" srcOrd="0" destOrd="0" presId="urn:microsoft.com/office/officeart/2009/3/layout/HorizontalOrganizationChart"/>
    <dgm:cxn modelId="{6AE4C88C-6B22-49E3-927F-C4098177BD3F}" type="presOf" srcId="{156DBA17-6DC3-467E-A1BB-36116EE7F706}" destId="{5DCAE020-58DE-4DE2-9EFA-BDA48C7FDC75}" srcOrd="0" destOrd="0" presId="urn:microsoft.com/office/officeart/2009/3/layout/HorizontalOrganizationChart"/>
    <dgm:cxn modelId="{302F999C-359D-4651-9D93-43430DC62E62}" type="presOf" srcId="{2DBE2F5F-6EF5-4127-87C9-D8FBA7A244FF}" destId="{A08EC399-8A4A-4055-8B7C-86B8DFF5CFD2}" srcOrd="0" destOrd="0" presId="urn:microsoft.com/office/officeart/2009/3/layout/HorizontalOrganizationChart"/>
    <dgm:cxn modelId="{650FCA9D-212B-4472-B701-DAC41E7A99AF}" type="presOf" srcId="{EBB335FE-D0B5-4355-8E72-171BC6EA56BB}" destId="{A5980308-F5DF-455F-AB9C-B02940E6845B}" srcOrd="0" destOrd="0" presId="urn:microsoft.com/office/officeart/2009/3/layout/HorizontalOrganizationChart"/>
    <dgm:cxn modelId="{35217EA4-FA5E-43AE-AA9F-F409C68E1D4A}" type="presOf" srcId="{1BE6D1E6-33DC-423B-822E-E205500A876D}" destId="{FA252817-942F-414A-ACE1-190433429529}" srcOrd="1" destOrd="0" presId="urn:microsoft.com/office/officeart/2009/3/layout/HorizontalOrganizationChart"/>
    <dgm:cxn modelId="{0B3247C7-9E05-4800-9FD5-F7AA9A8871D2}" type="presOf" srcId="{A46E370B-A2B6-4E59-B1AA-1EBE620AA131}" destId="{961ABC2C-087C-49AD-8804-08517E776207}" srcOrd="0" destOrd="0" presId="urn:microsoft.com/office/officeart/2009/3/layout/HorizontalOrganizationChart"/>
    <dgm:cxn modelId="{85DFDCDA-186C-4E83-8C0E-23D007BADDAB}" srcId="{EBB335FE-D0B5-4355-8E72-171BC6EA56BB}" destId="{156DBA17-6DC3-467E-A1BB-36116EE7F706}" srcOrd="1" destOrd="0" parTransId="{A6816A0C-7945-4B63-A74A-99F8FE0E1473}" sibTransId="{08DE1970-5092-48BD-9E7C-43D5ED35B17C}"/>
    <dgm:cxn modelId="{7B9AB7E7-E8C2-4391-A31D-F99F5310B074}" srcId="{156DBA17-6DC3-467E-A1BB-36116EE7F706}" destId="{CDB5D805-6B8E-4F26-AA0C-7CB6C262AAFA}" srcOrd="0" destOrd="0" parTransId="{8D9CAA25-F723-46D1-899F-91DFB38790A0}" sibTransId="{7D29E044-AA72-45F2-BD2A-6EE9559AD2CD}"/>
    <dgm:cxn modelId="{EAA0C3F4-AC40-444C-9797-34D84F84C458}" type="presOf" srcId="{CDB5D805-6B8E-4F26-AA0C-7CB6C262AAFA}" destId="{B1D24F83-E14A-48ED-977A-1C7F195DF696}" srcOrd="1" destOrd="0" presId="urn:microsoft.com/office/officeart/2009/3/layout/HorizontalOrganizationChart"/>
    <dgm:cxn modelId="{647F84F5-AFBD-4CF2-AE8F-889F8DC66252}" srcId="{E81E449A-BAE0-4A74-A2BF-73DB9709A5B2}" destId="{0205EA48-32F7-4628-9940-FB5E0E50C59A}" srcOrd="0" destOrd="0" parTransId="{2DBE2F5F-6EF5-4127-87C9-D8FBA7A244FF}" sibTransId="{C24D499C-CAB7-49B0-B5F8-BA4B758BE7A9}"/>
    <dgm:cxn modelId="{CF1AD9FF-F311-4C15-AB63-1F8333C3EA79}" type="presOf" srcId="{A6816A0C-7945-4B63-A74A-99F8FE0E1473}" destId="{252BFEEF-FBF6-4A4B-83EA-42C8389463A6}" srcOrd="0" destOrd="0" presId="urn:microsoft.com/office/officeart/2009/3/layout/HorizontalOrganizationChart"/>
    <dgm:cxn modelId="{31498808-6668-428E-85D9-A36A2EC469B9}" type="presParOf" srcId="{961ABC2C-087C-49AD-8804-08517E776207}" destId="{40016C89-11F4-43B6-979B-F01292A8F61B}" srcOrd="0" destOrd="0" presId="urn:microsoft.com/office/officeart/2009/3/layout/HorizontalOrganizationChart"/>
    <dgm:cxn modelId="{3F52690E-BFB8-4FBF-B6C6-3EEDEA464FF5}" type="presParOf" srcId="{40016C89-11F4-43B6-979B-F01292A8F61B}" destId="{5C6BAAC7-4AC4-4832-A3C6-357542289631}" srcOrd="0" destOrd="0" presId="urn:microsoft.com/office/officeart/2009/3/layout/HorizontalOrganizationChart"/>
    <dgm:cxn modelId="{50066893-D768-436C-9E01-AB07C5C4AD4E}" type="presParOf" srcId="{5C6BAAC7-4AC4-4832-A3C6-357542289631}" destId="{A5980308-F5DF-455F-AB9C-B02940E6845B}" srcOrd="0" destOrd="0" presId="urn:microsoft.com/office/officeart/2009/3/layout/HorizontalOrganizationChart"/>
    <dgm:cxn modelId="{7E430B43-A6A4-4488-80EC-C02513EE43AF}" type="presParOf" srcId="{5C6BAAC7-4AC4-4832-A3C6-357542289631}" destId="{2864D637-E16E-4CC1-A86B-5EDFCE766E76}" srcOrd="1" destOrd="0" presId="urn:microsoft.com/office/officeart/2009/3/layout/HorizontalOrganizationChart"/>
    <dgm:cxn modelId="{270B1EA2-FDF9-401B-8B24-FBEA9C8C687D}" type="presParOf" srcId="{40016C89-11F4-43B6-979B-F01292A8F61B}" destId="{92530F09-55A1-4017-8CBC-A19DAD7ED658}" srcOrd="1" destOrd="0" presId="urn:microsoft.com/office/officeart/2009/3/layout/HorizontalOrganizationChart"/>
    <dgm:cxn modelId="{5D155F29-C299-47D1-96E7-469E03BF1B32}" type="presParOf" srcId="{92530F09-55A1-4017-8CBC-A19DAD7ED658}" destId="{7C07F343-2212-47C8-AC8B-F3FF6DEFE8C1}" srcOrd="0" destOrd="0" presId="urn:microsoft.com/office/officeart/2009/3/layout/HorizontalOrganizationChart"/>
    <dgm:cxn modelId="{BD4B0B05-ABDD-46BE-A344-E5D579800987}" type="presParOf" srcId="{92530F09-55A1-4017-8CBC-A19DAD7ED658}" destId="{8289B997-91F8-49CA-87BF-625BBF6EFBBC}" srcOrd="1" destOrd="0" presId="urn:microsoft.com/office/officeart/2009/3/layout/HorizontalOrganizationChart"/>
    <dgm:cxn modelId="{DF6B6D9D-7BE4-4231-83A2-599E9ED54110}" type="presParOf" srcId="{8289B997-91F8-49CA-87BF-625BBF6EFBBC}" destId="{B6A897A2-81C4-4B20-8A1B-54EF7DC0AFDE}" srcOrd="0" destOrd="0" presId="urn:microsoft.com/office/officeart/2009/3/layout/HorizontalOrganizationChart"/>
    <dgm:cxn modelId="{28964D30-91FA-45EE-A985-99A7BB6538CB}" type="presParOf" srcId="{B6A897A2-81C4-4B20-8A1B-54EF7DC0AFDE}" destId="{E3CF29B2-2825-49D8-A0C1-346C3516A010}" srcOrd="0" destOrd="0" presId="urn:microsoft.com/office/officeart/2009/3/layout/HorizontalOrganizationChart"/>
    <dgm:cxn modelId="{FF359859-E1C0-46A5-B746-4F143C385909}" type="presParOf" srcId="{B6A897A2-81C4-4B20-8A1B-54EF7DC0AFDE}" destId="{B7108FAC-B016-4F30-9689-4A1B251D5FD2}" srcOrd="1" destOrd="0" presId="urn:microsoft.com/office/officeart/2009/3/layout/HorizontalOrganizationChart"/>
    <dgm:cxn modelId="{1637ACE2-7A8B-4942-ACE7-788ACD41A784}" type="presParOf" srcId="{8289B997-91F8-49CA-87BF-625BBF6EFBBC}" destId="{A717712F-AA95-4DA0-8715-17337D1224B1}" srcOrd="1" destOrd="0" presId="urn:microsoft.com/office/officeart/2009/3/layout/HorizontalOrganizationChart"/>
    <dgm:cxn modelId="{CF83DCAB-26D8-4BAC-81CF-EF9A98264CAB}" type="presParOf" srcId="{A717712F-AA95-4DA0-8715-17337D1224B1}" destId="{A08EC399-8A4A-4055-8B7C-86B8DFF5CFD2}" srcOrd="0" destOrd="0" presId="urn:microsoft.com/office/officeart/2009/3/layout/HorizontalOrganizationChart"/>
    <dgm:cxn modelId="{9559AA02-FA98-4B28-8F8C-ED298D16791C}" type="presParOf" srcId="{A717712F-AA95-4DA0-8715-17337D1224B1}" destId="{E2C9CFDB-A80F-4EB2-B1A4-447209F193B9}" srcOrd="1" destOrd="0" presId="urn:microsoft.com/office/officeart/2009/3/layout/HorizontalOrganizationChart"/>
    <dgm:cxn modelId="{E68CD77E-B766-4F22-8584-4904B6E934FE}" type="presParOf" srcId="{E2C9CFDB-A80F-4EB2-B1A4-447209F193B9}" destId="{85BD3C52-397C-41AA-8B6A-B3A9435744E0}" srcOrd="0" destOrd="0" presId="urn:microsoft.com/office/officeart/2009/3/layout/HorizontalOrganizationChart"/>
    <dgm:cxn modelId="{317BE74D-D678-41BC-9059-1CE159EB2150}" type="presParOf" srcId="{85BD3C52-397C-41AA-8B6A-B3A9435744E0}" destId="{AF8679E8-676D-419E-A0C5-FCC991466AB3}" srcOrd="0" destOrd="0" presId="urn:microsoft.com/office/officeart/2009/3/layout/HorizontalOrganizationChart"/>
    <dgm:cxn modelId="{AD934E32-7FFB-451A-85E8-A712075BC87E}" type="presParOf" srcId="{85BD3C52-397C-41AA-8B6A-B3A9435744E0}" destId="{A5C286A9-86BA-4881-BC76-8C5E8DC59242}" srcOrd="1" destOrd="0" presId="urn:microsoft.com/office/officeart/2009/3/layout/HorizontalOrganizationChart"/>
    <dgm:cxn modelId="{FC472266-EA02-4867-A5B2-3E0CD573BF67}" type="presParOf" srcId="{E2C9CFDB-A80F-4EB2-B1A4-447209F193B9}" destId="{570B390C-DEBF-4E64-BC1F-4E83B3113F61}" srcOrd="1" destOrd="0" presId="urn:microsoft.com/office/officeart/2009/3/layout/HorizontalOrganizationChart"/>
    <dgm:cxn modelId="{C3A0659C-6884-4F29-B07C-B0CB9FC64BF0}" type="presParOf" srcId="{E2C9CFDB-A80F-4EB2-B1A4-447209F193B9}" destId="{20FE5CB2-7767-466B-940E-BB3CB63E31DE}" srcOrd="2" destOrd="0" presId="urn:microsoft.com/office/officeart/2009/3/layout/HorizontalOrganizationChart"/>
    <dgm:cxn modelId="{E267813E-CDCD-4768-A2E5-FC11986DE21A}" type="presParOf" srcId="{8289B997-91F8-49CA-87BF-625BBF6EFBBC}" destId="{C054AA64-E413-4E87-AE89-CAC9174A7D79}" srcOrd="2" destOrd="0" presId="urn:microsoft.com/office/officeart/2009/3/layout/HorizontalOrganizationChart"/>
    <dgm:cxn modelId="{C06A7158-F999-42FD-A463-DE41CF2795E6}" type="presParOf" srcId="{92530F09-55A1-4017-8CBC-A19DAD7ED658}" destId="{252BFEEF-FBF6-4A4B-83EA-42C8389463A6}" srcOrd="2" destOrd="0" presId="urn:microsoft.com/office/officeart/2009/3/layout/HorizontalOrganizationChart"/>
    <dgm:cxn modelId="{F2B0C69F-0931-4410-B759-172319B264E6}" type="presParOf" srcId="{92530F09-55A1-4017-8CBC-A19DAD7ED658}" destId="{49C1CBF8-F0D2-457E-9DC0-092CD25873FD}" srcOrd="3" destOrd="0" presId="urn:microsoft.com/office/officeart/2009/3/layout/HorizontalOrganizationChart"/>
    <dgm:cxn modelId="{969F11D2-F3C8-43F9-BA2A-578780C78B77}" type="presParOf" srcId="{49C1CBF8-F0D2-457E-9DC0-092CD25873FD}" destId="{B85C657A-7590-4913-A5E5-3AD802296B33}" srcOrd="0" destOrd="0" presId="urn:microsoft.com/office/officeart/2009/3/layout/HorizontalOrganizationChart"/>
    <dgm:cxn modelId="{41D13127-5F0E-4826-937C-9A2B2D3E42F4}" type="presParOf" srcId="{B85C657A-7590-4913-A5E5-3AD802296B33}" destId="{5DCAE020-58DE-4DE2-9EFA-BDA48C7FDC75}" srcOrd="0" destOrd="0" presId="urn:microsoft.com/office/officeart/2009/3/layout/HorizontalOrganizationChart"/>
    <dgm:cxn modelId="{ABF99350-E712-4C1B-B2D7-89B6182A3EC7}" type="presParOf" srcId="{B85C657A-7590-4913-A5E5-3AD802296B33}" destId="{DC432882-7B56-45C6-9447-25586A1E76C3}" srcOrd="1" destOrd="0" presId="urn:microsoft.com/office/officeart/2009/3/layout/HorizontalOrganizationChart"/>
    <dgm:cxn modelId="{92604386-5F52-4F9F-93D8-3A50219D7560}" type="presParOf" srcId="{49C1CBF8-F0D2-457E-9DC0-092CD25873FD}" destId="{7E31DC98-1569-4455-AEEC-463CCE65508E}" srcOrd="1" destOrd="0" presId="urn:microsoft.com/office/officeart/2009/3/layout/HorizontalOrganizationChart"/>
    <dgm:cxn modelId="{CB2AB227-7608-46A6-A32B-35E07B6D3D42}" type="presParOf" srcId="{7E31DC98-1569-4455-AEEC-463CCE65508E}" destId="{99BA1A17-64DC-4C68-85FF-831310349BF8}" srcOrd="0" destOrd="0" presId="urn:microsoft.com/office/officeart/2009/3/layout/HorizontalOrganizationChart"/>
    <dgm:cxn modelId="{9943C6E3-A515-4117-8120-DEAC57CBA891}" type="presParOf" srcId="{7E31DC98-1569-4455-AEEC-463CCE65508E}" destId="{CDCC6919-09A8-4981-95D5-7E1AFAE9B1BB}" srcOrd="1" destOrd="0" presId="urn:microsoft.com/office/officeart/2009/3/layout/HorizontalOrganizationChart"/>
    <dgm:cxn modelId="{933D251D-E25D-45BA-95D5-19DB6CD280A7}" type="presParOf" srcId="{CDCC6919-09A8-4981-95D5-7E1AFAE9B1BB}" destId="{984A877F-FB77-4B14-AA63-51F736925F35}" srcOrd="0" destOrd="0" presId="urn:microsoft.com/office/officeart/2009/3/layout/HorizontalOrganizationChart"/>
    <dgm:cxn modelId="{02DB13FF-48F3-4E5F-B3EB-2A1AF2DE7C6A}" type="presParOf" srcId="{984A877F-FB77-4B14-AA63-51F736925F35}" destId="{595EF36C-D0EE-44DF-8F7D-07D13E8DBA64}" srcOrd="0" destOrd="0" presId="urn:microsoft.com/office/officeart/2009/3/layout/HorizontalOrganizationChart"/>
    <dgm:cxn modelId="{7A3EA8C3-062C-4E6C-B796-E36B4A369CF0}" type="presParOf" srcId="{984A877F-FB77-4B14-AA63-51F736925F35}" destId="{B1D24F83-E14A-48ED-977A-1C7F195DF696}" srcOrd="1" destOrd="0" presId="urn:microsoft.com/office/officeart/2009/3/layout/HorizontalOrganizationChart"/>
    <dgm:cxn modelId="{13E154FB-B573-4924-AB0B-13928DE922AE}" type="presParOf" srcId="{CDCC6919-09A8-4981-95D5-7E1AFAE9B1BB}" destId="{F92CB8D5-989A-4A33-8FC4-15F6D44CF222}" srcOrd="1" destOrd="0" presId="urn:microsoft.com/office/officeart/2009/3/layout/HorizontalOrganizationChart"/>
    <dgm:cxn modelId="{144EA785-A10F-400B-90D7-C85312AF295A}" type="presParOf" srcId="{CDCC6919-09A8-4981-95D5-7E1AFAE9B1BB}" destId="{BBAAC48A-97ED-4C37-9025-DAA2E1E8A897}" srcOrd="2" destOrd="0" presId="urn:microsoft.com/office/officeart/2009/3/layout/HorizontalOrganizationChart"/>
    <dgm:cxn modelId="{F933E8EE-A121-437D-94BD-11DE5982B93D}" type="presParOf" srcId="{7E31DC98-1569-4455-AEEC-463CCE65508E}" destId="{626D06B0-AEC6-4E52-9D28-F897B2435FD2}" srcOrd="2" destOrd="0" presId="urn:microsoft.com/office/officeart/2009/3/layout/HorizontalOrganizationChart"/>
    <dgm:cxn modelId="{DF0C6D63-C6D4-423E-8110-DCA631EA9A5F}" type="presParOf" srcId="{7E31DC98-1569-4455-AEEC-463CCE65508E}" destId="{990C9C94-E3D7-4F90-9A58-C919E34DAB40}" srcOrd="3" destOrd="0" presId="urn:microsoft.com/office/officeart/2009/3/layout/HorizontalOrganizationChart"/>
    <dgm:cxn modelId="{26DF4010-8250-472E-90BE-9D7A9266DC38}" type="presParOf" srcId="{990C9C94-E3D7-4F90-9A58-C919E34DAB40}" destId="{6DBFE398-C4A9-4D78-A868-CAFA6812108F}" srcOrd="0" destOrd="0" presId="urn:microsoft.com/office/officeart/2009/3/layout/HorizontalOrganizationChart"/>
    <dgm:cxn modelId="{4D9F5D20-AF84-4606-A2F3-1F1C15606D7F}" type="presParOf" srcId="{6DBFE398-C4A9-4D78-A868-CAFA6812108F}" destId="{2CEE7C33-6EC6-4278-8650-0075F9F6CAF1}" srcOrd="0" destOrd="0" presId="urn:microsoft.com/office/officeart/2009/3/layout/HorizontalOrganizationChart"/>
    <dgm:cxn modelId="{FE2D7DC6-2226-4832-BB6E-3B2BA0DA817C}" type="presParOf" srcId="{6DBFE398-C4A9-4D78-A868-CAFA6812108F}" destId="{FA252817-942F-414A-ACE1-190433429529}" srcOrd="1" destOrd="0" presId="urn:microsoft.com/office/officeart/2009/3/layout/HorizontalOrganizationChart"/>
    <dgm:cxn modelId="{A8B54F8D-B2F0-41CD-B56B-8DC222EBC76C}" type="presParOf" srcId="{990C9C94-E3D7-4F90-9A58-C919E34DAB40}" destId="{248E21FD-238B-42C0-81B5-263B4FD94634}" srcOrd="1" destOrd="0" presId="urn:microsoft.com/office/officeart/2009/3/layout/HorizontalOrganizationChart"/>
    <dgm:cxn modelId="{A8543329-C3F9-4EB7-97DB-6A5F647F936D}" type="presParOf" srcId="{990C9C94-E3D7-4F90-9A58-C919E34DAB40}" destId="{8B59F5CA-3ACB-4335-B167-BD895D2E5CB4}" srcOrd="2" destOrd="0" presId="urn:microsoft.com/office/officeart/2009/3/layout/HorizontalOrganizationChart"/>
    <dgm:cxn modelId="{F0B2773E-5A44-4CCE-9AC5-9CF252611ED9}" type="presParOf" srcId="{49C1CBF8-F0D2-457E-9DC0-092CD25873FD}" destId="{78DC60E1-18F6-43B3-BAD9-4AD5AE3B9AF3}" srcOrd="2" destOrd="0" presId="urn:microsoft.com/office/officeart/2009/3/layout/HorizontalOrganizationChart"/>
    <dgm:cxn modelId="{4C423BD0-C5A9-40CB-97F9-1B38CC38918C}" type="presParOf" srcId="{40016C89-11F4-43B6-979B-F01292A8F61B}" destId="{7C776568-40B6-45C5-9123-87AF589729D4}" srcOrd="2" destOrd="0" presId="urn:microsoft.com/office/officeart/2009/3/layout/HorizontalOrganizationChar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D06B0-AEC6-4E52-9D28-F897B2435FD2}">
      <dsp:nvSpPr>
        <dsp:cNvPr id="0" name=""/>
        <dsp:cNvSpPr/>
      </dsp:nvSpPr>
      <dsp:spPr>
        <a:xfrm>
          <a:off x="6423133" y="2725843"/>
          <a:ext cx="583563" cy="627330"/>
        </a:xfrm>
        <a:custGeom>
          <a:avLst/>
          <a:gdLst/>
          <a:ahLst/>
          <a:cxnLst/>
          <a:rect l="0" t="0" r="0" b="0"/>
          <a:pathLst>
            <a:path>
              <a:moveTo>
                <a:pt x="0" y="0"/>
              </a:moveTo>
              <a:lnTo>
                <a:pt x="291781" y="0"/>
              </a:lnTo>
              <a:lnTo>
                <a:pt x="291781" y="627330"/>
              </a:lnTo>
              <a:lnTo>
                <a:pt x="583563" y="62733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BA1A17-64DC-4C68-85FF-831310349BF8}">
      <dsp:nvSpPr>
        <dsp:cNvPr id="0" name=""/>
        <dsp:cNvSpPr/>
      </dsp:nvSpPr>
      <dsp:spPr>
        <a:xfrm>
          <a:off x="6423133" y="2098513"/>
          <a:ext cx="583563" cy="627330"/>
        </a:xfrm>
        <a:custGeom>
          <a:avLst/>
          <a:gdLst/>
          <a:ahLst/>
          <a:cxnLst/>
          <a:rect l="0" t="0" r="0" b="0"/>
          <a:pathLst>
            <a:path>
              <a:moveTo>
                <a:pt x="0" y="627330"/>
              </a:moveTo>
              <a:lnTo>
                <a:pt x="291781" y="627330"/>
              </a:lnTo>
              <a:lnTo>
                <a:pt x="291781" y="0"/>
              </a:lnTo>
              <a:lnTo>
                <a:pt x="583563"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2BFEEF-FBF6-4A4B-83EA-42C8389463A6}">
      <dsp:nvSpPr>
        <dsp:cNvPr id="0" name=""/>
        <dsp:cNvSpPr/>
      </dsp:nvSpPr>
      <dsp:spPr>
        <a:xfrm>
          <a:off x="2921754" y="1784847"/>
          <a:ext cx="583563" cy="940995"/>
        </a:xfrm>
        <a:custGeom>
          <a:avLst/>
          <a:gdLst/>
          <a:ahLst/>
          <a:cxnLst/>
          <a:rect l="0" t="0" r="0" b="0"/>
          <a:pathLst>
            <a:path>
              <a:moveTo>
                <a:pt x="0" y="0"/>
              </a:moveTo>
              <a:lnTo>
                <a:pt x="291781" y="0"/>
              </a:lnTo>
              <a:lnTo>
                <a:pt x="291781" y="940995"/>
              </a:lnTo>
              <a:lnTo>
                <a:pt x="583563" y="94099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8EC399-8A4A-4055-8B7C-86B8DFF5CFD2}">
      <dsp:nvSpPr>
        <dsp:cNvPr id="0" name=""/>
        <dsp:cNvSpPr/>
      </dsp:nvSpPr>
      <dsp:spPr>
        <a:xfrm>
          <a:off x="6423133" y="798132"/>
          <a:ext cx="583563" cy="91440"/>
        </a:xfrm>
        <a:custGeom>
          <a:avLst/>
          <a:gdLst/>
          <a:ahLst/>
          <a:cxnLst/>
          <a:rect l="0" t="0" r="0" b="0"/>
          <a:pathLst>
            <a:path>
              <a:moveTo>
                <a:pt x="0" y="45720"/>
              </a:moveTo>
              <a:lnTo>
                <a:pt x="583563"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07F343-2212-47C8-AC8B-F3FF6DEFE8C1}">
      <dsp:nvSpPr>
        <dsp:cNvPr id="0" name=""/>
        <dsp:cNvSpPr/>
      </dsp:nvSpPr>
      <dsp:spPr>
        <a:xfrm>
          <a:off x="2921754" y="843852"/>
          <a:ext cx="583563" cy="940995"/>
        </a:xfrm>
        <a:custGeom>
          <a:avLst/>
          <a:gdLst/>
          <a:ahLst/>
          <a:cxnLst/>
          <a:rect l="0" t="0" r="0" b="0"/>
          <a:pathLst>
            <a:path>
              <a:moveTo>
                <a:pt x="0" y="940995"/>
              </a:moveTo>
              <a:lnTo>
                <a:pt x="291781" y="940995"/>
              </a:lnTo>
              <a:lnTo>
                <a:pt x="291781" y="0"/>
              </a:lnTo>
              <a:lnTo>
                <a:pt x="583563"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980308-F5DF-455F-AB9C-B02940E6845B}">
      <dsp:nvSpPr>
        <dsp:cNvPr id="0" name=""/>
        <dsp:cNvSpPr/>
      </dsp:nvSpPr>
      <dsp:spPr>
        <a:xfrm>
          <a:off x="3938" y="1339880"/>
          <a:ext cx="2917815" cy="889933"/>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AU" sz="2800" kern="1200" dirty="0"/>
            <a:t>Purpose</a:t>
          </a:r>
        </a:p>
      </dsp:txBody>
      <dsp:txXfrm>
        <a:off x="3938" y="1339880"/>
        <a:ext cx="2917815" cy="889933"/>
      </dsp:txXfrm>
    </dsp:sp>
    <dsp:sp modelId="{E3CF29B2-2825-49D8-A0C1-346C3516A010}">
      <dsp:nvSpPr>
        <dsp:cNvPr id="0" name=""/>
        <dsp:cNvSpPr/>
      </dsp:nvSpPr>
      <dsp:spPr>
        <a:xfrm>
          <a:off x="3505318" y="398885"/>
          <a:ext cx="2917815" cy="8899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AU" sz="2800" kern="1200" dirty="0">
              <a:solidFill>
                <a:schemeClr val="tx1"/>
              </a:solidFill>
            </a:rPr>
            <a:t>Qualitative (rich and deep)</a:t>
          </a:r>
        </a:p>
      </dsp:txBody>
      <dsp:txXfrm>
        <a:off x="3505318" y="398885"/>
        <a:ext cx="2917815" cy="889933"/>
      </dsp:txXfrm>
    </dsp:sp>
    <dsp:sp modelId="{AF8679E8-676D-419E-A0C5-FCC991466AB3}">
      <dsp:nvSpPr>
        <dsp:cNvPr id="0" name=""/>
        <dsp:cNvSpPr/>
      </dsp:nvSpPr>
      <dsp:spPr>
        <a:xfrm>
          <a:off x="7006697" y="398885"/>
          <a:ext cx="2917815" cy="889933"/>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AU" sz="2800" kern="1200" dirty="0"/>
            <a:t>Case study; ethnographies</a:t>
          </a:r>
        </a:p>
      </dsp:txBody>
      <dsp:txXfrm>
        <a:off x="7006697" y="398885"/>
        <a:ext cx="2917815" cy="889933"/>
      </dsp:txXfrm>
    </dsp:sp>
    <dsp:sp modelId="{5DCAE020-58DE-4DE2-9EFA-BDA48C7FDC75}">
      <dsp:nvSpPr>
        <dsp:cNvPr id="0" name=""/>
        <dsp:cNvSpPr/>
      </dsp:nvSpPr>
      <dsp:spPr>
        <a:xfrm>
          <a:off x="3505318" y="2280876"/>
          <a:ext cx="2917815" cy="8899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AU" sz="2800" kern="1200" dirty="0">
              <a:solidFill>
                <a:schemeClr val="tx1"/>
              </a:solidFill>
            </a:rPr>
            <a:t>Quantitative</a:t>
          </a:r>
        </a:p>
      </dsp:txBody>
      <dsp:txXfrm>
        <a:off x="3505318" y="2280876"/>
        <a:ext cx="2917815" cy="889933"/>
      </dsp:txXfrm>
    </dsp:sp>
    <dsp:sp modelId="{595EF36C-D0EE-44DF-8F7D-07D13E8DBA64}">
      <dsp:nvSpPr>
        <dsp:cNvPr id="0" name=""/>
        <dsp:cNvSpPr/>
      </dsp:nvSpPr>
      <dsp:spPr>
        <a:xfrm>
          <a:off x="7006697" y="1653546"/>
          <a:ext cx="2917815" cy="889933"/>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AU" sz="2800" kern="1200" dirty="0"/>
            <a:t>Descriptive and correlational</a:t>
          </a:r>
        </a:p>
      </dsp:txBody>
      <dsp:txXfrm>
        <a:off x="7006697" y="1653546"/>
        <a:ext cx="2917815" cy="889933"/>
      </dsp:txXfrm>
    </dsp:sp>
    <dsp:sp modelId="{2CEE7C33-6EC6-4278-8650-0075F9F6CAF1}">
      <dsp:nvSpPr>
        <dsp:cNvPr id="0" name=""/>
        <dsp:cNvSpPr/>
      </dsp:nvSpPr>
      <dsp:spPr>
        <a:xfrm>
          <a:off x="7006697" y="2908206"/>
          <a:ext cx="2917815" cy="889933"/>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AU" sz="2800" kern="1200" dirty="0"/>
            <a:t>Experimental and quasi-experimental</a:t>
          </a:r>
        </a:p>
      </dsp:txBody>
      <dsp:txXfrm>
        <a:off x="7006697" y="2908206"/>
        <a:ext cx="2917815" cy="889933"/>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3FFECC-1972-412E-8BF8-21A854E560F4}" type="datetimeFigureOut">
              <a:rPr lang="en-AU" smtClean="0"/>
              <a:t>12/05/2022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CA0F19-7AE5-4E94-A46F-E30C999C86AC}" type="slidenum">
              <a:rPr lang="en-AU" smtClean="0"/>
              <a:t>‹#›</a:t>
            </a:fld>
            <a:endParaRPr lang="en-AU"/>
          </a:p>
        </p:txBody>
      </p:sp>
    </p:spTree>
    <p:extLst>
      <p:ext uri="{BB962C8B-B14F-4D97-AF65-F5344CB8AC3E}">
        <p14:creationId xmlns:p14="http://schemas.microsoft.com/office/powerpoint/2010/main" val="1086444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Arial" panose="020B0604020202020204" pitchFamily="34" charset="0"/>
              <a:buNone/>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a:t>
            </a:fld>
            <a:endParaRPr lang="en-AU"/>
          </a:p>
        </p:txBody>
      </p:sp>
    </p:spTree>
    <p:extLst>
      <p:ext uri="{BB962C8B-B14F-4D97-AF65-F5344CB8AC3E}">
        <p14:creationId xmlns:p14="http://schemas.microsoft.com/office/powerpoint/2010/main" val="332601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14</a:t>
            </a:fld>
            <a:endParaRPr lang="en-AU"/>
          </a:p>
        </p:txBody>
      </p:sp>
    </p:spTree>
    <p:extLst>
      <p:ext uri="{BB962C8B-B14F-4D97-AF65-F5344CB8AC3E}">
        <p14:creationId xmlns:p14="http://schemas.microsoft.com/office/powerpoint/2010/main" val="1096942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AU"/>
          </a:p>
        </p:txBody>
      </p:sp>
      <p:sp>
        <p:nvSpPr>
          <p:cNvPr id="4" name="Slide Number Placeholder 3"/>
          <p:cNvSpPr>
            <a:spLocks noGrp="1"/>
          </p:cNvSpPr>
          <p:nvPr>
            <p:ph type="sldNum" sz="quarter" idx="10"/>
          </p:nvPr>
        </p:nvSpPr>
        <p:spPr/>
        <p:txBody>
          <a:bodyPr/>
          <a:lstStyle/>
          <a:p>
            <a:fld id="{70BDE963-2240-4E12-BD3D-7C50C23EE627}" type="slidenum">
              <a:rPr lang="en-AU" smtClean="0"/>
              <a:t>15</a:t>
            </a:fld>
            <a:endParaRPr lang="en-AU"/>
          </a:p>
        </p:txBody>
      </p:sp>
    </p:spTree>
    <p:extLst>
      <p:ext uri="{BB962C8B-B14F-4D97-AF65-F5344CB8AC3E}">
        <p14:creationId xmlns:p14="http://schemas.microsoft.com/office/powerpoint/2010/main" val="3546502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a:p>
        </p:txBody>
      </p:sp>
      <p:sp>
        <p:nvSpPr>
          <p:cNvPr id="4" name="Slide Number Placeholder 3"/>
          <p:cNvSpPr>
            <a:spLocks noGrp="1"/>
          </p:cNvSpPr>
          <p:nvPr>
            <p:ph type="sldNum" sz="quarter" idx="10"/>
          </p:nvPr>
        </p:nvSpPr>
        <p:spPr/>
        <p:txBody>
          <a:bodyPr/>
          <a:lstStyle/>
          <a:p>
            <a:fld id="{70BDE963-2240-4E12-BD3D-7C50C23EE627}" type="slidenum">
              <a:rPr lang="en-AU" smtClean="0"/>
              <a:t>16</a:t>
            </a:fld>
            <a:endParaRPr lang="en-AU"/>
          </a:p>
        </p:txBody>
      </p:sp>
    </p:spTree>
    <p:extLst>
      <p:ext uri="{BB962C8B-B14F-4D97-AF65-F5344CB8AC3E}">
        <p14:creationId xmlns:p14="http://schemas.microsoft.com/office/powerpoint/2010/main" val="1863977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a:p>
        </p:txBody>
      </p:sp>
      <p:sp>
        <p:nvSpPr>
          <p:cNvPr id="4" name="Slide Number Placeholder 3"/>
          <p:cNvSpPr>
            <a:spLocks noGrp="1"/>
          </p:cNvSpPr>
          <p:nvPr>
            <p:ph type="sldNum" sz="quarter" idx="10"/>
          </p:nvPr>
        </p:nvSpPr>
        <p:spPr/>
        <p:txBody>
          <a:bodyPr/>
          <a:lstStyle/>
          <a:p>
            <a:fld id="{70BDE963-2240-4E12-BD3D-7C50C23EE627}" type="slidenum">
              <a:rPr lang="en-AU" smtClean="0"/>
              <a:t>17</a:t>
            </a:fld>
            <a:endParaRPr lang="en-AU"/>
          </a:p>
        </p:txBody>
      </p:sp>
    </p:spTree>
    <p:extLst>
      <p:ext uri="{BB962C8B-B14F-4D97-AF65-F5344CB8AC3E}">
        <p14:creationId xmlns:p14="http://schemas.microsoft.com/office/powerpoint/2010/main" val="241236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18</a:t>
            </a:fld>
            <a:endParaRPr lang="en-AU"/>
          </a:p>
        </p:txBody>
      </p:sp>
    </p:spTree>
    <p:extLst>
      <p:ext uri="{BB962C8B-B14F-4D97-AF65-F5344CB8AC3E}">
        <p14:creationId xmlns:p14="http://schemas.microsoft.com/office/powerpoint/2010/main" val="4272601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20</a:t>
            </a:fld>
            <a:endParaRPr lang="en-AU"/>
          </a:p>
        </p:txBody>
      </p:sp>
    </p:spTree>
    <p:extLst>
      <p:ext uri="{BB962C8B-B14F-4D97-AF65-F5344CB8AC3E}">
        <p14:creationId xmlns:p14="http://schemas.microsoft.com/office/powerpoint/2010/main" val="864933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22</a:t>
            </a:fld>
            <a:endParaRPr lang="en-AU"/>
          </a:p>
        </p:txBody>
      </p:sp>
    </p:spTree>
    <p:extLst>
      <p:ext uri="{BB962C8B-B14F-4D97-AF65-F5344CB8AC3E}">
        <p14:creationId xmlns:p14="http://schemas.microsoft.com/office/powerpoint/2010/main" val="14748444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26</a:t>
            </a:fld>
            <a:endParaRPr lang="en-AU"/>
          </a:p>
        </p:txBody>
      </p:sp>
    </p:spTree>
    <p:extLst>
      <p:ext uri="{BB962C8B-B14F-4D97-AF65-F5344CB8AC3E}">
        <p14:creationId xmlns:p14="http://schemas.microsoft.com/office/powerpoint/2010/main" val="529058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27</a:t>
            </a:fld>
            <a:endParaRPr lang="en-AU"/>
          </a:p>
        </p:txBody>
      </p:sp>
    </p:spTree>
    <p:extLst>
      <p:ext uri="{BB962C8B-B14F-4D97-AF65-F5344CB8AC3E}">
        <p14:creationId xmlns:p14="http://schemas.microsoft.com/office/powerpoint/2010/main" val="3615413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Courier New" panose="02070309020205020404" pitchFamily="49" charset="0"/>
              <a:buNone/>
            </a:pPr>
            <a:endParaRPr lang="en-GB" sz="110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24CA0F19-7AE5-4E94-A46F-E30C999C86AC}" type="slidenum">
              <a:rPr lang="en-AU" smtClean="0"/>
              <a:t>28</a:t>
            </a:fld>
            <a:endParaRPr lang="en-AU"/>
          </a:p>
        </p:txBody>
      </p:sp>
    </p:spTree>
    <p:extLst>
      <p:ext uri="{BB962C8B-B14F-4D97-AF65-F5344CB8AC3E}">
        <p14:creationId xmlns:p14="http://schemas.microsoft.com/office/powerpoint/2010/main" val="539337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2</a:t>
            </a:fld>
            <a:endParaRPr lang="en-AU"/>
          </a:p>
        </p:txBody>
      </p:sp>
    </p:spTree>
    <p:extLst>
      <p:ext uri="{BB962C8B-B14F-4D97-AF65-F5344CB8AC3E}">
        <p14:creationId xmlns:p14="http://schemas.microsoft.com/office/powerpoint/2010/main" val="2115766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Symbol" panose="05050102010706020507" pitchFamily="18" charset="2"/>
              <a:buNone/>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29</a:t>
            </a:fld>
            <a:endParaRPr lang="en-AU"/>
          </a:p>
        </p:txBody>
      </p:sp>
    </p:spTree>
    <p:extLst>
      <p:ext uri="{BB962C8B-B14F-4D97-AF65-F5344CB8AC3E}">
        <p14:creationId xmlns:p14="http://schemas.microsoft.com/office/powerpoint/2010/main" val="2084088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30</a:t>
            </a:fld>
            <a:endParaRPr lang="en-AU"/>
          </a:p>
        </p:txBody>
      </p:sp>
    </p:spTree>
    <p:extLst>
      <p:ext uri="{BB962C8B-B14F-4D97-AF65-F5344CB8AC3E}">
        <p14:creationId xmlns:p14="http://schemas.microsoft.com/office/powerpoint/2010/main" val="1845645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gn="l" defTabSz="914400" rtl="0" eaLnBrk="1" fontAlgn="auto" latinLnBrk="0" hangingPunct="1">
              <a:lnSpc>
                <a:spcPct val="107000"/>
              </a:lnSpc>
              <a:spcBef>
                <a:spcPts val="0"/>
              </a:spcBef>
              <a:spcAft>
                <a:spcPts val="0"/>
              </a:spcAft>
              <a:buClr>
                <a:srgbClr val="000000"/>
              </a:buClr>
              <a:buSzTx/>
              <a:buFont typeface="Arial" panose="020B0604020202020204" pitchFamily="34" charset="0"/>
              <a:buNone/>
              <a:tabLst/>
              <a:defRPr/>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3</a:t>
            </a:fld>
            <a:endParaRPr lang="en-AU"/>
          </a:p>
        </p:txBody>
      </p:sp>
    </p:spTree>
    <p:extLst>
      <p:ext uri="{BB962C8B-B14F-4D97-AF65-F5344CB8AC3E}">
        <p14:creationId xmlns:p14="http://schemas.microsoft.com/office/powerpoint/2010/main" val="3090992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4</a:t>
            </a:fld>
            <a:endParaRPr lang="en-AU"/>
          </a:p>
        </p:txBody>
      </p:sp>
    </p:spTree>
    <p:extLst>
      <p:ext uri="{BB962C8B-B14F-4D97-AF65-F5344CB8AC3E}">
        <p14:creationId xmlns:p14="http://schemas.microsoft.com/office/powerpoint/2010/main" val="3615413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5</a:t>
            </a:fld>
            <a:endParaRPr lang="en-AU"/>
          </a:p>
        </p:txBody>
      </p:sp>
    </p:spTree>
    <p:extLst>
      <p:ext uri="{BB962C8B-B14F-4D97-AF65-F5344CB8AC3E}">
        <p14:creationId xmlns:p14="http://schemas.microsoft.com/office/powerpoint/2010/main" val="4054802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6</a:t>
            </a:fld>
            <a:endParaRPr lang="en-AU"/>
          </a:p>
        </p:txBody>
      </p:sp>
    </p:spTree>
    <p:extLst>
      <p:ext uri="{BB962C8B-B14F-4D97-AF65-F5344CB8AC3E}">
        <p14:creationId xmlns:p14="http://schemas.microsoft.com/office/powerpoint/2010/main" val="104104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7</a:t>
            </a:fld>
            <a:endParaRPr lang="en-AU"/>
          </a:p>
        </p:txBody>
      </p:sp>
    </p:spTree>
    <p:extLst>
      <p:ext uri="{BB962C8B-B14F-4D97-AF65-F5344CB8AC3E}">
        <p14:creationId xmlns:p14="http://schemas.microsoft.com/office/powerpoint/2010/main" val="1894680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8</a:t>
            </a:fld>
            <a:endParaRPr lang="en-AU"/>
          </a:p>
        </p:txBody>
      </p:sp>
    </p:spTree>
    <p:extLst>
      <p:ext uri="{BB962C8B-B14F-4D97-AF65-F5344CB8AC3E}">
        <p14:creationId xmlns:p14="http://schemas.microsoft.com/office/powerpoint/2010/main" val="1085109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10</a:t>
            </a:fld>
            <a:endParaRPr lang="en-AU"/>
          </a:p>
        </p:txBody>
      </p:sp>
    </p:spTree>
    <p:extLst>
      <p:ext uri="{BB962C8B-B14F-4D97-AF65-F5344CB8AC3E}">
        <p14:creationId xmlns:p14="http://schemas.microsoft.com/office/powerpoint/2010/main" val="37160381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mailto:education.customers@sa.gov.au" TargetMode="External"/><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E2C74-B4C5-4423-97D0-D837E39A83BD}"/>
              </a:ext>
            </a:extLst>
          </p:cNvPr>
          <p:cNvSpPr>
            <a:spLocks noGrp="1"/>
          </p:cNvSpPr>
          <p:nvPr>
            <p:ph type="ctrTitle" hasCustomPrompt="1"/>
          </p:nvPr>
        </p:nvSpPr>
        <p:spPr>
          <a:xfrm>
            <a:off x="2123062" y="2863969"/>
            <a:ext cx="9974577" cy="806570"/>
          </a:xfrm>
        </p:spPr>
        <p:txBody>
          <a:bodyPr anchor="b">
            <a:noAutofit/>
          </a:bodyPr>
          <a:lstStyle>
            <a:lvl1pPr algn="l">
              <a:defRPr sz="4400">
                <a:solidFill>
                  <a:schemeClr val="bg1"/>
                </a:solidFill>
                <a:latin typeface="+mn-lt"/>
              </a:defRPr>
            </a:lvl1pPr>
          </a:lstStyle>
          <a:p>
            <a:r>
              <a:rPr lang="en-US"/>
              <a:t>[INSERT Year # Subject </a:t>
            </a:r>
            <a:r>
              <a:rPr lang="en-US" err="1"/>
              <a:t>ie</a:t>
            </a:r>
            <a:r>
              <a:rPr lang="en-US"/>
              <a:t> Year 4 English] </a:t>
            </a:r>
            <a:endParaRPr lang="en-AU"/>
          </a:p>
        </p:txBody>
      </p:sp>
      <p:pic>
        <p:nvPicPr>
          <p:cNvPr id="10" name="Picture 9">
            <a:extLst>
              <a:ext uri="{FF2B5EF4-FFF2-40B4-BE49-F238E27FC236}">
                <a16:creationId xmlns:a16="http://schemas.microsoft.com/office/drawing/2014/main" id="{F6C25B45-175D-43DF-8D57-05E1A357BF9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122847" y="1300843"/>
            <a:ext cx="4450464" cy="1201015"/>
          </a:xfrm>
          <a:prstGeom prst="rect">
            <a:avLst/>
          </a:prstGeom>
        </p:spPr>
      </p:pic>
      <p:sp>
        <p:nvSpPr>
          <p:cNvPr id="15" name="Text Placeholder 14">
            <a:extLst>
              <a:ext uri="{FF2B5EF4-FFF2-40B4-BE49-F238E27FC236}">
                <a16:creationId xmlns:a16="http://schemas.microsoft.com/office/drawing/2014/main" id="{1068B62F-70BE-4009-83EE-B2E227C47698}"/>
              </a:ext>
            </a:extLst>
          </p:cNvPr>
          <p:cNvSpPr>
            <a:spLocks noGrp="1"/>
          </p:cNvSpPr>
          <p:nvPr>
            <p:ph type="body" sz="quarter" idx="10" hasCustomPrompt="1"/>
          </p:nvPr>
        </p:nvSpPr>
        <p:spPr>
          <a:xfrm>
            <a:off x="2123279" y="4382218"/>
            <a:ext cx="9436100" cy="690293"/>
          </a:xfrm>
        </p:spPr>
        <p:txBody>
          <a:bodyPr/>
          <a:lstStyle>
            <a:lvl1pPr marL="0" indent="0">
              <a:buNone/>
              <a:defRPr>
                <a:solidFill>
                  <a:schemeClr val="bg1"/>
                </a:solidFill>
              </a:defRPr>
            </a:lvl1pPr>
          </a:lstStyle>
          <a:p>
            <a:pPr lvl="0"/>
            <a:r>
              <a:rPr lang="en-US"/>
              <a:t>[INSERT LESSON </a:t>
            </a:r>
            <a:r>
              <a:rPr lang="en-US" err="1"/>
              <a:t>ie</a:t>
            </a:r>
            <a:r>
              <a:rPr lang="en-US"/>
              <a:t> Lesson 1 – number and money]</a:t>
            </a:r>
          </a:p>
        </p:txBody>
      </p:sp>
      <p:sp>
        <p:nvSpPr>
          <p:cNvPr id="19" name="Text Placeholder 18">
            <a:extLst>
              <a:ext uri="{FF2B5EF4-FFF2-40B4-BE49-F238E27FC236}">
                <a16:creationId xmlns:a16="http://schemas.microsoft.com/office/drawing/2014/main" id="{1EE55352-7817-4805-BF24-DE802387A423}"/>
              </a:ext>
            </a:extLst>
          </p:cNvPr>
          <p:cNvSpPr>
            <a:spLocks noGrp="1"/>
          </p:cNvSpPr>
          <p:nvPr>
            <p:ph type="body" sz="quarter" idx="11" hasCustomPrompt="1"/>
          </p:nvPr>
        </p:nvSpPr>
        <p:spPr>
          <a:xfrm>
            <a:off x="2123638" y="3681097"/>
            <a:ext cx="9974578" cy="690563"/>
          </a:xfrm>
        </p:spPr>
        <p:txBody>
          <a:bodyPr>
            <a:noAutofit/>
          </a:bodyPr>
          <a:lstStyle>
            <a:lvl1pPr marL="0" indent="0">
              <a:buNone/>
              <a:defRPr sz="40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UNIT </a:t>
            </a:r>
            <a:r>
              <a:rPr lang="en-US" err="1"/>
              <a:t>ie</a:t>
            </a:r>
            <a:r>
              <a:rPr lang="en-US"/>
              <a:t> Fractions]</a:t>
            </a:r>
            <a:endParaRPr lang="en-AU"/>
          </a:p>
        </p:txBody>
      </p:sp>
      <p:sp>
        <p:nvSpPr>
          <p:cNvPr id="20" name="Text Box 2">
            <a:extLst>
              <a:ext uri="{FF2B5EF4-FFF2-40B4-BE49-F238E27FC236}">
                <a16:creationId xmlns:a16="http://schemas.microsoft.com/office/drawing/2014/main" id="{8DBFFF7F-95AD-4FD3-88A9-74F00CD38AB8}"/>
              </a:ext>
            </a:extLst>
          </p:cNvPr>
          <p:cNvSpPr txBox="1">
            <a:spLocks noChangeArrowheads="1"/>
          </p:cNvSpPr>
          <p:nvPr userDrawn="1"/>
        </p:nvSpPr>
        <p:spPr bwMode="auto">
          <a:xfrm>
            <a:off x="146650" y="6449489"/>
            <a:ext cx="46444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rgbClr val="35777D"/>
                </a:solidFill>
                <a:ea typeface="Times New Roman" panose="02020603050405020304" pitchFamily="18" charset="0"/>
                <a:cs typeface="Calibri" panose="020F0502020204030204" pitchFamily="34" charset="0"/>
              </a:rPr>
              <a:t> </a:t>
            </a:r>
            <a:endParaRPr lang="en-AU" altLang="en-US" sz="1100">
              <a:solidFill>
                <a:srgbClr val="35777D"/>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a:solidFill>
                  <a:srgbClr val="35777D"/>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1798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pyright 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D3789C09-E053-4CF2-A32D-8E215CB69A28}"/>
              </a:ext>
            </a:extLst>
          </p:cNvPr>
          <p:cNvSpPr txBox="1"/>
          <p:nvPr userDrawn="1"/>
        </p:nvSpPr>
        <p:spPr>
          <a:xfrm>
            <a:off x="838200" y="1099944"/>
            <a:ext cx="10515600" cy="769441"/>
          </a:xfrm>
          <a:prstGeom prst="rect">
            <a:avLst/>
          </a:prstGeom>
          <a:noFill/>
        </p:spPr>
        <p:txBody>
          <a:bodyPr wrap="square" rtlCol="0">
            <a:spAutoFit/>
          </a:bodyPr>
          <a:lstStyle/>
          <a:p>
            <a:r>
              <a:rPr lang="en-AU" sz="4400"/>
              <a:t>Copyright statement</a:t>
            </a:r>
          </a:p>
        </p:txBody>
      </p:sp>
      <p:sp>
        <p:nvSpPr>
          <p:cNvPr id="2" name="TextBox 1">
            <a:extLst>
              <a:ext uri="{FF2B5EF4-FFF2-40B4-BE49-F238E27FC236}">
                <a16:creationId xmlns:a16="http://schemas.microsoft.com/office/drawing/2014/main" id="{145CD593-D986-4AB4-989A-D1EDAD34BA34}"/>
              </a:ext>
            </a:extLst>
          </p:cNvPr>
          <p:cNvSpPr txBox="1"/>
          <p:nvPr userDrawn="1"/>
        </p:nvSpPr>
        <p:spPr>
          <a:xfrm>
            <a:off x="838200" y="1949570"/>
            <a:ext cx="9858555" cy="3476445"/>
          </a:xfrm>
          <a:prstGeom prst="rect">
            <a:avLst/>
          </a:prstGeom>
          <a:noFill/>
        </p:spPr>
        <p:txBody>
          <a:bodyPr wrap="square" rtlCol="0">
            <a:spAutoFit/>
          </a:bodyPr>
          <a:lstStyle/>
          <a:p>
            <a:pPr lvl="0"/>
            <a:r>
              <a:rPr lang="en-AU">
                <a:latin typeface="Segoe UI" panose="020B0502040204020203" pitchFamily="34" charset="0"/>
                <a:cs typeface="Segoe UI" panose="020B0502040204020203" pitchFamily="34" charset="0"/>
              </a:rPr>
              <a:t>The Department for Education, South Australia, has created teaching and curriculum resources to support students during the staged return to school in 2022. </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The resources are available for students, parents and teachers in South Australia, where students are undertaking remote learning.  </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The material has been produced and communicated on behalf of the State and, to the extent necessary, in reliance on section 113P and/or Part VII of the </a:t>
            </a:r>
            <a:r>
              <a:rPr lang="en-AU" i="1">
                <a:latin typeface="Segoe UI" panose="020B0502040204020203" pitchFamily="34" charset="0"/>
                <a:cs typeface="Segoe UI" panose="020B0502040204020203" pitchFamily="34" charset="0"/>
              </a:rPr>
              <a:t>Copyright Act 1968 </a:t>
            </a:r>
            <a:r>
              <a:rPr lang="en-AU">
                <a:latin typeface="Segoe UI" panose="020B0502040204020203" pitchFamily="34" charset="0"/>
                <a:cs typeface="Segoe UI" panose="020B0502040204020203" pitchFamily="34" charset="0"/>
              </a:rPr>
              <a:t>(</a:t>
            </a:r>
            <a:r>
              <a:rPr lang="en-AU" err="1">
                <a:latin typeface="Segoe UI" panose="020B0502040204020203" pitchFamily="34" charset="0"/>
                <a:cs typeface="Segoe UI" panose="020B0502040204020203" pitchFamily="34" charset="0"/>
              </a:rPr>
              <a:t>Cth</a:t>
            </a:r>
            <a:r>
              <a:rPr lang="en-AU">
                <a:latin typeface="Segoe UI" panose="020B0502040204020203" pitchFamily="34" charset="0"/>
                <a:cs typeface="Segoe UI" panose="020B0502040204020203" pitchFamily="34" charset="0"/>
              </a:rPr>
              <a:t>).</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If you believe you own or otherwise have an interest in the copyright in any aspect of these materials and object to its use, please notify </a:t>
            </a:r>
            <a:r>
              <a:rPr lang="en-AU">
                <a:latin typeface="Segoe UI" panose="020B0502040204020203" pitchFamily="34" charset="0"/>
                <a:cs typeface="Segoe UI" panose="020B0502040204020203" pitchFamily="34" charset="0"/>
                <a:hlinkClick r:id="rId3"/>
              </a:rPr>
              <a:t>education.customers@sa.gov.au </a:t>
            </a:r>
            <a:endParaRPr lang="en-AU">
              <a:latin typeface="Segoe UI" panose="020B0502040204020203" pitchFamily="34" charset="0"/>
              <a:cs typeface="Segoe UI" panose="020B0502040204020203" pitchFamily="34" charset="0"/>
            </a:endParaRPr>
          </a:p>
          <a:p>
            <a:endParaRPr lang="en-AU"/>
          </a:p>
        </p:txBody>
      </p:sp>
      <p:sp>
        <p:nvSpPr>
          <p:cNvPr id="7" name="Text Box 2">
            <a:extLst>
              <a:ext uri="{FF2B5EF4-FFF2-40B4-BE49-F238E27FC236}">
                <a16:creationId xmlns:a16="http://schemas.microsoft.com/office/drawing/2014/main" id="{C51F3ECF-117C-45D0-AEC7-92E809BE7B50}"/>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97A80"/>
                </a:solidFill>
                <a:ea typeface="Times New Roman" panose="02020603050405020304" pitchFamily="18" charset="0"/>
                <a:cs typeface="Calibri" panose="020F0502020204030204" pitchFamily="34" charset="0"/>
              </a:rPr>
              <a:t> </a:t>
            </a:r>
            <a:r>
              <a:rPr lang="en-AU" sz="95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97A8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1111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structio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97A80"/>
                </a:solidFill>
                <a:ea typeface="Times New Roman" panose="02020603050405020304" pitchFamily="18" charset="0"/>
                <a:cs typeface="Calibri" panose="020F0502020204030204" pitchFamily="34" charset="0"/>
              </a:rPr>
              <a:t> </a:t>
            </a:r>
            <a:r>
              <a:rPr lang="en-AU" sz="95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97A80"/>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EF18211-FFD4-4341-867A-FF0ADCF779A8}"/>
              </a:ext>
            </a:extLst>
          </p:cNvPr>
          <p:cNvSpPr txBox="1"/>
          <p:nvPr userDrawn="1"/>
        </p:nvSpPr>
        <p:spPr>
          <a:xfrm>
            <a:off x="838200" y="797762"/>
            <a:ext cx="10583174" cy="707886"/>
          </a:xfrm>
          <a:prstGeom prst="rect">
            <a:avLst/>
          </a:prstGeom>
          <a:noFill/>
        </p:spPr>
        <p:txBody>
          <a:bodyPr wrap="square" rtlCol="0">
            <a:spAutoFit/>
          </a:bodyPr>
          <a:lstStyle/>
          <a:p>
            <a:r>
              <a:rPr lang="en-AU" sz="4000"/>
              <a:t>Handy tips for this lesson</a:t>
            </a:r>
          </a:p>
        </p:txBody>
      </p:sp>
      <p:sp>
        <p:nvSpPr>
          <p:cNvPr id="6" name="TextBox 5">
            <a:extLst>
              <a:ext uri="{FF2B5EF4-FFF2-40B4-BE49-F238E27FC236}">
                <a16:creationId xmlns:a16="http://schemas.microsoft.com/office/drawing/2014/main" id="{CB5E0110-B120-4318-8989-F35527581A3C}"/>
              </a:ext>
            </a:extLst>
          </p:cNvPr>
          <p:cNvSpPr txBox="1"/>
          <p:nvPr userDrawn="1"/>
        </p:nvSpPr>
        <p:spPr>
          <a:xfrm>
            <a:off x="915200" y="1756625"/>
            <a:ext cx="10369590" cy="3908762"/>
          </a:xfrm>
          <a:prstGeom prst="rect">
            <a:avLst/>
          </a:prstGeom>
          <a:noFill/>
        </p:spPr>
        <p:txBody>
          <a:bodyPr wrap="square" rtlCol="0">
            <a:spAutoFit/>
          </a:bodyPr>
          <a:lstStyle/>
          <a:p>
            <a:pPr marL="0" lvl="0" indent="0">
              <a:lnSpc>
                <a:spcPct val="100000"/>
              </a:lnSpc>
              <a:spcBef>
                <a:spcPts val="2400"/>
              </a:spcBef>
              <a:spcAft>
                <a:spcPts val="0"/>
              </a:spcAft>
              <a:buFont typeface="Arial" panose="020B0604020202020204" pitchFamily="34" charset="0"/>
              <a:buNone/>
            </a:pPr>
            <a:r>
              <a:rPr lang="en-US" sz="2800"/>
              <a:t>View the lesson in slide show mode to use the buttons:</a:t>
            </a:r>
          </a:p>
          <a:p>
            <a:pPr marL="285750" lvl="0" indent="-285750">
              <a:lnSpc>
                <a:spcPct val="100000"/>
              </a:lnSpc>
              <a:spcBef>
                <a:spcPts val="2400"/>
              </a:spcBef>
              <a:spcAft>
                <a:spcPts val="0"/>
              </a:spcAft>
              <a:buFont typeface="Arial" panose="020B0604020202020204" pitchFamily="34" charset="0"/>
              <a:buChar char="•"/>
            </a:pPr>
            <a:r>
              <a:rPr lang="en-US" sz="2800"/>
              <a:t>Use the arrows in the top right corner to go to the next</a:t>
            </a:r>
            <a:br>
              <a:rPr lang="en-US" sz="2800"/>
            </a:br>
            <a:r>
              <a:rPr lang="en-US" sz="2800"/>
              <a:t>or previous slide. </a:t>
            </a:r>
          </a:p>
          <a:p>
            <a:pPr marL="285750" lvl="0" indent="-285750">
              <a:lnSpc>
                <a:spcPct val="100000"/>
              </a:lnSpc>
              <a:spcBef>
                <a:spcPts val="2400"/>
              </a:spcBef>
              <a:spcAft>
                <a:spcPts val="0"/>
              </a:spcAft>
              <a:buFont typeface="Arial" panose="020B0604020202020204" pitchFamily="34" charset="0"/>
              <a:buChar char="•"/>
            </a:pPr>
            <a:r>
              <a:rPr lang="en-US" sz="2800"/>
              <a:t>Click the home button to go back to the first slide.</a:t>
            </a:r>
          </a:p>
          <a:p>
            <a:pPr marL="285750" lvl="0" indent="-285750">
              <a:lnSpc>
                <a:spcPct val="100000"/>
              </a:lnSpc>
              <a:spcBef>
                <a:spcPts val="2400"/>
              </a:spcBef>
              <a:spcAft>
                <a:spcPts val="0"/>
              </a:spcAft>
              <a:buFont typeface="Arial" panose="020B0604020202020204" pitchFamily="34" charset="0"/>
              <a:buChar char="•"/>
            </a:pPr>
            <a:r>
              <a:rPr lang="en-US" sz="2800"/>
              <a:t>Some slides have audio. Click on the speaker button to listen.</a:t>
            </a:r>
          </a:p>
          <a:p>
            <a:pPr marL="285750" lvl="0" indent="-285750">
              <a:lnSpc>
                <a:spcPct val="100000"/>
              </a:lnSpc>
              <a:spcBef>
                <a:spcPts val="2400"/>
              </a:spcBef>
              <a:spcAft>
                <a:spcPts val="0"/>
              </a:spcAft>
              <a:buFont typeface="Arial" panose="020B0604020202020204" pitchFamily="34" charset="0"/>
              <a:buChar char="•"/>
            </a:pPr>
            <a:r>
              <a:rPr lang="en-US" sz="2800"/>
              <a:t>Some slides may be interactive. Click the button for extra elements.</a:t>
            </a:r>
          </a:p>
        </p:txBody>
      </p:sp>
      <p:pic>
        <p:nvPicPr>
          <p:cNvPr id="9" name="Picture 8">
            <a:extLst>
              <a:ext uri="{FF2B5EF4-FFF2-40B4-BE49-F238E27FC236}">
                <a16:creationId xmlns:a16="http://schemas.microsoft.com/office/drawing/2014/main" id="{5318893E-6710-4CAD-9804-CA6C033F56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4263" y="4319001"/>
            <a:ext cx="718487" cy="645065"/>
          </a:xfrm>
          <a:prstGeom prst="rect">
            <a:avLst/>
          </a:prstGeom>
        </p:spPr>
      </p:pic>
      <p:sp>
        <p:nvSpPr>
          <p:cNvPr id="16" name="Action Button: Go Home 15">
            <a:hlinkClick r:id="" action="ppaction://hlinkshowjump?jump=firstslide" highlightClick="1"/>
            <a:extLst>
              <a:ext uri="{FF2B5EF4-FFF2-40B4-BE49-F238E27FC236}">
                <a16:creationId xmlns:a16="http://schemas.microsoft.com/office/drawing/2014/main" id="{8EABEA39-9D51-468F-840D-A64C5611C90F}"/>
              </a:ext>
            </a:extLst>
          </p:cNvPr>
          <p:cNvSpPr/>
          <p:nvPr userDrawn="1"/>
        </p:nvSpPr>
        <p:spPr>
          <a:xfrm>
            <a:off x="163880" y="3460170"/>
            <a:ext cx="726455" cy="726455"/>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Action Button: Go Back or Previous 16">
            <a:hlinkClick r:id="" action="ppaction://hlinkshowjump?jump=previousslide" highlightClick="1"/>
            <a:extLst>
              <a:ext uri="{FF2B5EF4-FFF2-40B4-BE49-F238E27FC236}">
                <a16:creationId xmlns:a16="http://schemas.microsoft.com/office/drawing/2014/main" id="{30705389-20F8-4B20-AFC5-15FF55BA4995}"/>
              </a:ext>
            </a:extLst>
          </p:cNvPr>
          <p:cNvSpPr/>
          <p:nvPr userDrawn="1"/>
        </p:nvSpPr>
        <p:spPr>
          <a:xfrm>
            <a:off x="94899" y="2546725"/>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Action Button: Go Forward or Next 17">
            <a:hlinkClick r:id="" action="ppaction://hlinkshowjump?jump=nextslide" highlightClick="1"/>
            <a:extLst>
              <a:ext uri="{FF2B5EF4-FFF2-40B4-BE49-F238E27FC236}">
                <a16:creationId xmlns:a16="http://schemas.microsoft.com/office/drawing/2014/main" id="{AF12B096-DF68-44D1-AB6D-AC351EC1C3E0}"/>
              </a:ext>
            </a:extLst>
          </p:cNvPr>
          <p:cNvSpPr/>
          <p:nvPr userDrawn="1"/>
        </p:nvSpPr>
        <p:spPr>
          <a:xfrm>
            <a:off x="527107" y="2546725"/>
            <a:ext cx="468201" cy="468201"/>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a:extLst>
              <a:ext uri="{FF2B5EF4-FFF2-40B4-BE49-F238E27FC236}">
                <a16:creationId xmlns:a16="http://schemas.microsoft.com/office/drawing/2014/main" id="{18C9DE91-06AE-4B8D-A05E-5C17F3D28F7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576" y="5096442"/>
            <a:ext cx="653759" cy="645065"/>
          </a:xfrm>
          <a:prstGeom prst="rect">
            <a:avLst/>
          </a:prstGeom>
        </p:spPr>
      </p:pic>
    </p:spTree>
    <p:extLst>
      <p:ext uri="{BB962C8B-B14F-4D97-AF65-F5344CB8AC3E}">
        <p14:creationId xmlns:p14="http://schemas.microsoft.com/office/powerpoint/2010/main" val="42596995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5997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723291"/>
            <a:ext cx="10515600" cy="4141931"/>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 Box 2">
            <a:extLst>
              <a:ext uri="{FF2B5EF4-FFF2-40B4-BE49-F238E27FC236}">
                <a16:creationId xmlns:a16="http://schemas.microsoft.com/office/drawing/2014/main" id="{270BA0AD-0C62-44E1-A73E-B7505708C459}"/>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97A80"/>
                </a:solidFill>
                <a:ea typeface="Times New Roman" panose="02020603050405020304" pitchFamily="18" charset="0"/>
                <a:cs typeface="Calibri" panose="020F0502020204030204" pitchFamily="34" charset="0"/>
              </a:rPr>
              <a:t> </a:t>
            </a:r>
            <a:r>
              <a:rPr lang="en-AU" sz="95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97A8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33058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size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603727"/>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CE1B8D05-310A-41FC-AD98-FEEEA8566761}"/>
              </a:ext>
            </a:extLst>
          </p:cNvPr>
          <p:cNvSpPr>
            <a:spLocks noGrp="1"/>
          </p:cNvSpPr>
          <p:nvPr>
            <p:ph type="pic" sz="quarter" idx="10" hasCustomPrompt="1"/>
          </p:nvPr>
        </p:nvSpPr>
        <p:spPr>
          <a:xfrm>
            <a:off x="838200" y="1723292"/>
            <a:ext cx="10515600" cy="4154994"/>
          </a:xfrm>
        </p:spPr>
        <p:txBody>
          <a:bodyPr/>
          <a:lstStyle>
            <a:lvl1pPr marL="0" indent="0">
              <a:buNone/>
              <a:defRPr/>
            </a:lvl1pPr>
          </a:lstStyle>
          <a:p>
            <a:r>
              <a:rPr lang="en-AU"/>
              <a:t>Add picture or diagram</a:t>
            </a:r>
          </a:p>
        </p:txBody>
      </p:sp>
      <p:sp>
        <p:nvSpPr>
          <p:cNvPr id="7" name="Text Box 2">
            <a:extLst>
              <a:ext uri="{FF2B5EF4-FFF2-40B4-BE49-F238E27FC236}">
                <a16:creationId xmlns:a16="http://schemas.microsoft.com/office/drawing/2014/main" id="{3409B678-DCD3-4792-8BF7-1C0641023A6B}"/>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97A80"/>
                </a:solidFill>
                <a:ea typeface="Times New Roman" panose="02020603050405020304" pitchFamily="18" charset="0"/>
                <a:cs typeface="Calibri" panose="020F0502020204030204" pitchFamily="34" charset="0"/>
              </a:rPr>
              <a:t> </a:t>
            </a:r>
            <a:r>
              <a:rPr lang="en-AU" sz="95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97A8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5396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669865"/>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Media Placeholder 3">
            <a:extLst>
              <a:ext uri="{FF2B5EF4-FFF2-40B4-BE49-F238E27FC236}">
                <a16:creationId xmlns:a16="http://schemas.microsoft.com/office/drawing/2014/main" id="{903D64E8-8A6E-41E6-92D3-BC734D8E20D7}"/>
              </a:ext>
            </a:extLst>
          </p:cNvPr>
          <p:cNvSpPr>
            <a:spLocks noGrp="1"/>
          </p:cNvSpPr>
          <p:nvPr>
            <p:ph type="media" sz="quarter" idx="10" hasCustomPrompt="1"/>
          </p:nvPr>
        </p:nvSpPr>
        <p:spPr>
          <a:xfrm>
            <a:off x="838200" y="1735014"/>
            <a:ext cx="10515600" cy="4143271"/>
          </a:xfrm>
        </p:spPr>
        <p:txBody>
          <a:bodyPr/>
          <a:lstStyle>
            <a:lvl1pPr marL="0" indent="0">
              <a:buNone/>
              <a:defRPr/>
            </a:lvl1pPr>
          </a:lstStyle>
          <a:p>
            <a:r>
              <a:rPr lang="en-AU"/>
              <a:t>To embed a YouTube video click insert &gt; video &gt; online video</a:t>
            </a:r>
          </a:p>
        </p:txBody>
      </p:sp>
      <p:sp>
        <p:nvSpPr>
          <p:cNvPr id="7" name="Text Box 2">
            <a:extLst>
              <a:ext uri="{FF2B5EF4-FFF2-40B4-BE49-F238E27FC236}">
                <a16:creationId xmlns:a16="http://schemas.microsoft.com/office/drawing/2014/main" id="{64BD35D3-1B03-4FD9-BE8D-882FBBE93275}"/>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97A80"/>
                </a:solidFill>
                <a:ea typeface="Times New Roman" panose="02020603050405020304" pitchFamily="18" charset="0"/>
                <a:cs typeface="Calibri" panose="020F0502020204030204" pitchFamily="34" charset="0"/>
              </a:rPr>
              <a:t> </a:t>
            </a:r>
            <a:r>
              <a:rPr lang="en-AU" sz="95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97A8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8372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size picture and audi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968468C1-D27B-443A-8289-19DEE2E6D3FE}"/>
              </a:ext>
            </a:extLst>
          </p:cNvPr>
          <p:cNvSpPr>
            <a:spLocks noGrp="1"/>
          </p:cNvSpPr>
          <p:nvPr>
            <p:ph type="pic" sz="quarter" idx="11" hasCustomPrompt="1"/>
          </p:nvPr>
        </p:nvSpPr>
        <p:spPr>
          <a:xfrm>
            <a:off x="838200" y="1240985"/>
            <a:ext cx="10515600" cy="4650364"/>
          </a:xfrm>
        </p:spPr>
        <p:txBody>
          <a:bodyPr/>
          <a:lstStyle>
            <a:lvl1pPr>
              <a:defRPr/>
            </a:lvl1pPr>
          </a:lstStyle>
          <a:p>
            <a:r>
              <a:rPr lang="en-AU"/>
              <a:t>Insert picture or diagram</a:t>
            </a:r>
          </a:p>
        </p:txBody>
      </p:sp>
      <p:sp>
        <p:nvSpPr>
          <p:cNvPr id="6" name="Text Box 2">
            <a:extLst>
              <a:ext uri="{FF2B5EF4-FFF2-40B4-BE49-F238E27FC236}">
                <a16:creationId xmlns:a16="http://schemas.microsoft.com/office/drawing/2014/main" id="{3991BFED-71D2-4268-A5DA-BDD4E6130EE8}"/>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97A80"/>
                </a:solidFill>
                <a:ea typeface="Times New Roman" panose="02020603050405020304" pitchFamily="18" charset="0"/>
                <a:cs typeface="Calibri" panose="020F0502020204030204" pitchFamily="34" charset="0"/>
              </a:rPr>
              <a:t> </a:t>
            </a:r>
            <a:r>
              <a:rPr lang="en-AU" sz="95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97A8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6674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2301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672047"/>
            <a:ext cx="6343650" cy="4166810"/>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1672288"/>
            <a:ext cx="3971925" cy="4166810"/>
          </a:xfrm>
        </p:spPr>
        <p:txBody>
          <a:bodyPr/>
          <a:lstStyle>
            <a:lvl1pPr>
              <a:defRPr/>
            </a:lvl1pPr>
          </a:lstStyle>
          <a:p>
            <a:r>
              <a:rPr lang="en-AU"/>
              <a:t>Insert picture or diagram</a:t>
            </a:r>
          </a:p>
        </p:txBody>
      </p:sp>
      <p:sp>
        <p:nvSpPr>
          <p:cNvPr id="8" name="Text Box 2">
            <a:extLst>
              <a:ext uri="{FF2B5EF4-FFF2-40B4-BE49-F238E27FC236}">
                <a16:creationId xmlns:a16="http://schemas.microsoft.com/office/drawing/2014/main" id="{D8143351-D2A7-4853-B2F5-40216EBA6C57}"/>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97A80"/>
                </a:solidFill>
                <a:ea typeface="Times New Roman" panose="02020603050405020304" pitchFamily="18" charset="0"/>
                <a:cs typeface="Calibri" panose="020F0502020204030204" pitchFamily="34" charset="0"/>
              </a:rPr>
              <a:t> </a:t>
            </a:r>
            <a:r>
              <a:rPr lang="en-AU" sz="95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97A8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7789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breakout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5997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746738"/>
            <a:ext cx="7629525" cy="410542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 Placeholder 4">
            <a:extLst>
              <a:ext uri="{FF2B5EF4-FFF2-40B4-BE49-F238E27FC236}">
                <a16:creationId xmlns:a16="http://schemas.microsoft.com/office/drawing/2014/main" id="{787B9838-9AA5-44B4-BDFD-7637A9A1D5EF}"/>
              </a:ext>
            </a:extLst>
          </p:cNvPr>
          <p:cNvSpPr>
            <a:spLocks noGrp="1"/>
          </p:cNvSpPr>
          <p:nvPr>
            <p:ph type="body" sz="quarter" idx="10" hasCustomPrompt="1"/>
          </p:nvPr>
        </p:nvSpPr>
        <p:spPr>
          <a:xfrm>
            <a:off x="8677275" y="1746739"/>
            <a:ext cx="2676525" cy="4105422"/>
          </a:xfrm>
          <a:solidFill>
            <a:srgbClr val="397A80"/>
          </a:solidFill>
        </p:spPr>
        <p:txBody>
          <a:bodyPr/>
          <a:lstStyle>
            <a:lvl1pPr marL="0" indent="0">
              <a:buNone/>
              <a:defRPr>
                <a:solidFill>
                  <a:schemeClr val="bg1"/>
                </a:solidFill>
              </a:defRPr>
            </a:lvl1pPr>
            <a:lvl2pPr marL="457200" indent="0">
              <a:buNone/>
              <a:defRPr/>
            </a:lvl2pPr>
          </a:lstStyle>
          <a:p>
            <a:pPr lvl="0"/>
            <a:r>
              <a:rPr lang="en-US"/>
              <a:t>Click to edit breakout box</a:t>
            </a:r>
          </a:p>
        </p:txBody>
      </p:sp>
      <p:sp>
        <p:nvSpPr>
          <p:cNvPr id="8" name="Text Box 2">
            <a:extLst>
              <a:ext uri="{FF2B5EF4-FFF2-40B4-BE49-F238E27FC236}">
                <a16:creationId xmlns:a16="http://schemas.microsoft.com/office/drawing/2014/main" id="{CB4B1726-ED07-4AB9-9557-94334E96E05C}"/>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97A80"/>
                </a:solidFill>
                <a:ea typeface="Times New Roman" panose="02020603050405020304" pitchFamily="18" charset="0"/>
                <a:cs typeface="Calibri" panose="020F0502020204030204" pitchFamily="34" charset="0"/>
              </a:rPr>
              <a:t> </a:t>
            </a:r>
            <a:r>
              <a:rPr lang="en-AU" sz="95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97A8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17309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419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80462A-28DF-49AC-8B8A-D93FA04D2AC9}"/>
              </a:ext>
            </a:extLst>
          </p:cNvPr>
          <p:cNvSpPr>
            <a:spLocks noGrp="1"/>
          </p:cNvSpPr>
          <p:nvPr>
            <p:ph type="title"/>
          </p:nvPr>
        </p:nvSpPr>
        <p:spPr>
          <a:xfrm>
            <a:off x="838200" y="1113692"/>
            <a:ext cx="10515600" cy="539262"/>
          </a:xfrm>
          <a:prstGeom prst="rect">
            <a:avLst/>
          </a:prstGeom>
        </p:spPr>
        <p:txBody>
          <a:bodyPr vert="horz" lIns="91440" tIns="45720" rIns="91440" bIns="45720" rtlCol="0" anchor="t">
            <a:no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E0A7304-36C3-4C44-BB0E-B096674DB1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123625482"/>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7" r:id="rId4"/>
    <p:sldLayoutId id="2147483668" r:id="rId5"/>
    <p:sldLayoutId id="2147483670" r:id="rId6"/>
    <p:sldLayoutId id="2147483664" r:id="rId7"/>
    <p:sldLayoutId id="2147483665" r:id="rId8"/>
    <p:sldLayoutId id="2147483655" r:id="rId9"/>
    <p:sldLayoutId id="2147483677" r:id="rId10"/>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hyperlink" Target="https://safeshare.tv/x/ss6269f92a05a4b"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notesSlide" Target="../notesSlides/notesSlide13.xml"/><Relationship Id="rId9"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hyperlink" Target="https://safeshare.tv/x/ss627b2fc29d889"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7.png"/><Relationship Id="rId5" Type="http://schemas.openxmlformats.org/officeDocument/2006/relationships/hyperlink" Target="https://lco.global/spacebook/light/light-particle/#:~:text=Light%20behaves%20mainly%20like%20a,energy%20but%20have%20no%20mass." TargetMode="External"/><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hyperlink" Target="https://creativecommons.org/licenses/by-sa/3.0/deed.en" TargetMode="Externa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video" Target="https://www.youtube.com/embed/O0PawPSdk28?feature=oembed" TargetMode="External"/><Relationship Id="rId6" Type="http://schemas.openxmlformats.org/officeDocument/2006/relationships/image" Target="../media/image7.png"/><Relationship Id="rId5" Type="http://schemas.openxmlformats.org/officeDocument/2006/relationships/image" Target="../media/image18.jpeg"/><Relationship Id="rId4"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3" Type="http://schemas.microsoft.com/office/2007/relationships/media" Target="../media/media28.m4a"/><Relationship Id="rId7" Type="http://schemas.openxmlformats.org/officeDocument/2006/relationships/image" Target="../media/image7.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notesSlide" Target="../notesSlides/notesSlide18.xml"/><Relationship Id="rId5" Type="http://schemas.openxmlformats.org/officeDocument/2006/relationships/slideLayout" Target="../slideLayouts/slideLayout3.xml"/><Relationship Id="rId4" Type="http://schemas.openxmlformats.org/officeDocument/2006/relationships/audio" Target="../media/media28.m4a"/></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7.png"/><Relationship Id="rId5" Type="http://schemas.openxmlformats.org/officeDocument/2006/relationships/hyperlink" Target="https://askabiologist.asu.edu/rods-and-cones" TargetMode="External"/><Relationship Id="rId4"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7.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1.xml"/><Relationship Id="rId3" Type="http://schemas.microsoft.com/office/2007/relationships/media" Target="../media/media4.m4a"/><Relationship Id="rId7" Type="http://schemas.openxmlformats.org/officeDocument/2006/relationships/image" Target="../media/image7.png"/><Relationship Id="rId12" Type="http://schemas.microsoft.com/office/2007/relationships/diagramDrawing" Target="../diagrams/drawing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notesSlide" Target="../notesSlides/notesSlide4.xml"/><Relationship Id="rId11" Type="http://schemas.openxmlformats.org/officeDocument/2006/relationships/diagramColors" Target="../diagrams/colors1.xml"/><Relationship Id="rId5" Type="http://schemas.openxmlformats.org/officeDocument/2006/relationships/slideLayout" Target="../slideLayouts/slideLayout3.xml"/><Relationship Id="rId10" Type="http://schemas.openxmlformats.org/officeDocument/2006/relationships/diagramQuickStyle" Target="../diagrams/quickStyle1.xml"/><Relationship Id="rId4" Type="http://schemas.openxmlformats.org/officeDocument/2006/relationships/audio" Target="../media/media4.m4a"/><Relationship Id="rId9"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E19A7-28C1-4456-AA1B-10100DF6CF0C}"/>
              </a:ext>
            </a:extLst>
          </p:cNvPr>
          <p:cNvSpPr>
            <a:spLocks noGrp="1"/>
          </p:cNvSpPr>
          <p:nvPr>
            <p:ph type="ctrTitle"/>
          </p:nvPr>
        </p:nvSpPr>
        <p:spPr/>
        <p:txBody>
          <a:bodyPr/>
          <a:lstStyle/>
          <a:p>
            <a:r>
              <a:rPr lang="en-AU"/>
              <a:t>Year 10 Science</a:t>
            </a:r>
          </a:p>
        </p:txBody>
      </p:sp>
      <p:sp>
        <p:nvSpPr>
          <p:cNvPr id="3" name="Text Placeholder 2">
            <a:extLst>
              <a:ext uri="{FF2B5EF4-FFF2-40B4-BE49-F238E27FC236}">
                <a16:creationId xmlns:a16="http://schemas.microsoft.com/office/drawing/2014/main" id="{4CD1DB66-0417-403D-8A90-5058DCCE5EB7}"/>
              </a:ext>
            </a:extLst>
          </p:cNvPr>
          <p:cNvSpPr>
            <a:spLocks noGrp="1"/>
          </p:cNvSpPr>
          <p:nvPr>
            <p:ph type="body" sz="quarter" idx="10"/>
          </p:nvPr>
        </p:nvSpPr>
        <p:spPr/>
        <p:txBody>
          <a:bodyPr/>
          <a:lstStyle/>
          <a:p>
            <a:r>
              <a:rPr lang="en-AU" dirty="0"/>
              <a:t>Lesson 12 – the universe and light waves</a:t>
            </a:r>
          </a:p>
        </p:txBody>
      </p:sp>
      <p:sp>
        <p:nvSpPr>
          <p:cNvPr id="4" name="Text Placeholder 3">
            <a:extLst>
              <a:ext uri="{FF2B5EF4-FFF2-40B4-BE49-F238E27FC236}">
                <a16:creationId xmlns:a16="http://schemas.microsoft.com/office/drawing/2014/main" id="{D0697118-CD2B-4676-8ECA-E66DE8A5AE4A}"/>
              </a:ext>
            </a:extLst>
          </p:cNvPr>
          <p:cNvSpPr>
            <a:spLocks noGrp="1"/>
          </p:cNvSpPr>
          <p:nvPr>
            <p:ph type="body" sz="quarter" idx="11"/>
          </p:nvPr>
        </p:nvSpPr>
        <p:spPr>
          <a:xfrm>
            <a:off x="2123638" y="3681097"/>
            <a:ext cx="9974578" cy="690563"/>
          </a:xfrm>
        </p:spPr>
        <p:txBody>
          <a:bodyPr/>
          <a:lstStyle/>
          <a:p>
            <a:r>
              <a:rPr lang="en-AU"/>
              <a:t>Origins of the universe</a:t>
            </a:r>
          </a:p>
        </p:txBody>
      </p:sp>
      <p:pic>
        <p:nvPicPr>
          <p:cNvPr id="5" name="Recorded Sound">
            <a:hlinkClick r:id="" action="ppaction://media"/>
            <a:extLst>
              <a:ext uri="{FF2B5EF4-FFF2-40B4-BE49-F238E27FC236}">
                <a16:creationId xmlns:a16="http://schemas.microsoft.com/office/drawing/2014/main" id="{D5B8D515-1E51-440B-8B44-2F3CC28627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64184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C47BA-FCD3-4074-84AC-0B152D7726E8}"/>
              </a:ext>
            </a:extLst>
          </p:cNvPr>
          <p:cNvSpPr>
            <a:spLocks noGrp="1"/>
          </p:cNvSpPr>
          <p:nvPr>
            <p:ph type="title"/>
          </p:nvPr>
        </p:nvSpPr>
        <p:spPr>
          <a:xfrm>
            <a:off x="819728" y="845767"/>
            <a:ext cx="10515600" cy="659978"/>
          </a:xfrm>
        </p:spPr>
        <p:txBody>
          <a:bodyPr/>
          <a:lstStyle/>
          <a:p>
            <a:r>
              <a:rPr lang="en-AU" dirty="0"/>
              <a:t>Knowledge check: the universe</a:t>
            </a:r>
          </a:p>
        </p:txBody>
      </p:sp>
      <p:sp>
        <p:nvSpPr>
          <p:cNvPr id="3" name="Content Placeholder 2">
            <a:extLst>
              <a:ext uri="{FF2B5EF4-FFF2-40B4-BE49-F238E27FC236}">
                <a16:creationId xmlns:a16="http://schemas.microsoft.com/office/drawing/2014/main" id="{6B3687FE-6785-40EB-A833-D6A368E243C9}"/>
              </a:ext>
            </a:extLst>
          </p:cNvPr>
          <p:cNvSpPr>
            <a:spLocks noGrp="1"/>
          </p:cNvSpPr>
          <p:nvPr>
            <p:ph idx="1"/>
          </p:nvPr>
        </p:nvSpPr>
        <p:spPr/>
        <p:txBody>
          <a:bodyPr>
            <a:normAutofit lnSpcReduction="10000"/>
          </a:bodyPr>
          <a:lstStyle/>
          <a:p>
            <a:pPr>
              <a:lnSpc>
                <a:spcPct val="100000"/>
              </a:lnSpc>
            </a:pPr>
            <a:r>
              <a:rPr lang="en-AU"/>
              <a:t>You might have mentioned or thought of the following key terms: </a:t>
            </a:r>
          </a:p>
          <a:p>
            <a:pPr>
              <a:lnSpc>
                <a:spcPct val="100000"/>
              </a:lnSpc>
            </a:pPr>
            <a:endParaRPr lang="en-AU"/>
          </a:p>
          <a:p>
            <a:pPr>
              <a:lnSpc>
                <a:spcPct val="100000"/>
              </a:lnSpc>
            </a:pPr>
            <a:endParaRPr lang="en-AU"/>
          </a:p>
          <a:p>
            <a:pPr>
              <a:lnSpc>
                <a:spcPct val="100000"/>
              </a:lnSpc>
            </a:pPr>
            <a:endParaRPr lang="en-AU"/>
          </a:p>
          <a:p>
            <a:pPr>
              <a:lnSpc>
                <a:spcPct val="100000"/>
              </a:lnSpc>
            </a:pPr>
            <a:endParaRPr lang="en-AU"/>
          </a:p>
          <a:p>
            <a:pPr>
              <a:lnSpc>
                <a:spcPct val="100000"/>
              </a:lnSpc>
            </a:pPr>
            <a:r>
              <a:rPr lang="en-AU"/>
              <a:t>Reflect on those ideas. </a:t>
            </a:r>
          </a:p>
          <a:p>
            <a:pPr>
              <a:lnSpc>
                <a:spcPct val="100000"/>
              </a:lnSpc>
            </a:pPr>
            <a:r>
              <a:rPr lang="en-AU"/>
              <a:t>Did you write down what you think exists as or composes the universe? If not, </a:t>
            </a:r>
            <a:r>
              <a:rPr lang="en-AU" b="1"/>
              <a:t>add that to your notes</a:t>
            </a:r>
            <a:r>
              <a:rPr lang="en-AU"/>
              <a:t>. </a:t>
            </a:r>
          </a:p>
        </p:txBody>
      </p:sp>
      <p:graphicFrame>
        <p:nvGraphicFramePr>
          <p:cNvPr id="4" name="Table 4">
            <a:extLst>
              <a:ext uri="{FF2B5EF4-FFF2-40B4-BE49-F238E27FC236}">
                <a16:creationId xmlns:a16="http://schemas.microsoft.com/office/drawing/2014/main" id="{0D2A8C28-2C62-45D8-A9E9-345796F3AB3B}"/>
              </a:ext>
            </a:extLst>
          </p:cNvPr>
          <p:cNvGraphicFramePr>
            <a:graphicFrameLocks noGrp="1"/>
          </p:cNvGraphicFramePr>
          <p:nvPr>
            <p:extLst>
              <p:ext uri="{D42A27DB-BD31-4B8C-83A1-F6EECF244321}">
                <p14:modId xmlns:p14="http://schemas.microsoft.com/office/powerpoint/2010/main" val="2263186516"/>
              </p:ext>
            </p:extLst>
          </p:nvPr>
        </p:nvGraphicFramePr>
        <p:xfrm>
          <a:off x="947738" y="2461968"/>
          <a:ext cx="10406061" cy="1554480"/>
        </p:xfrm>
        <a:graphic>
          <a:graphicData uri="http://schemas.openxmlformats.org/drawingml/2006/table">
            <a:tbl>
              <a:tblPr firstRow="1" bandRow="1">
                <a:tableStyleId>{21E4AEA4-8DFA-4A89-87EB-49C32662AFE0}</a:tableStyleId>
              </a:tblPr>
              <a:tblGrid>
                <a:gridCol w="3468687">
                  <a:extLst>
                    <a:ext uri="{9D8B030D-6E8A-4147-A177-3AD203B41FA5}">
                      <a16:colId xmlns:a16="http://schemas.microsoft.com/office/drawing/2014/main" val="964823194"/>
                    </a:ext>
                  </a:extLst>
                </a:gridCol>
                <a:gridCol w="3468687">
                  <a:extLst>
                    <a:ext uri="{9D8B030D-6E8A-4147-A177-3AD203B41FA5}">
                      <a16:colId xmlns:a16="http://schemas.microsoft.com/office/drawing/2014/main" val="1785457688"/>
                    </a:ext>
                  </a:extLst>
                </a:gridCol>
                <a:gridCol w="3468687">
                  <a:extLst>
                    <a:ext uri="{9D8B030D-6E8A-4147-A177-3AD203B41FA5}">
                      <a16:colId xmlns:a16="http://schemas.microsoft.com/office/drawing/2014/main" val="87797118"/>
                    </a:ext>
                  </a:extLst>
                </a:gridCol>
              </a:tblGrid>
              <a:tr h="370840">
                <a:tc>
                  <a:txBody>
                    <a:bodyPr/>
                    <a:lstStyle/>
                    <a:p>
                      <a:pPr marL="0" indent="0">
                        <a:buFont typeface="Arial" panose="020B0604020202020204" pitchFamily="34" charset="0"/>
                        <a:buNone/>
                      </a:pPr>
                      <a:r>
                        <a:rPr lang="en-AU" sz="2800" b="0">
                          <a:solidFill>
                            <a:schemeClr val="tx1"/>
                          </a:solidFill>
                        </a:rPr>
                        <a:t>red giant</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AU" sz="2800" b="0">
                          <a:solidFill>
                            <a:schemeClr val="tx1"/>
                          </a:solidFill>
                        </a:rPr>
                        <a:t>dwarf star</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AU" sz="2800" b="0">
                          <a:solidFill>
                            <a:schemeClr val="tx1"/>
                          </a:solidFill>
                        </a:rPr>
                        <a:t>black hole</a:t>
                      </a:r>
                      <a:endParaRPr lang="en-AU" sz="28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106818394"/>
                  </a:ext>
                </a:extLst>
              </a:tr>
              <a:tr h="370840">
                <a:tc>
                  <a:txBody>
                    <a:bodyPr/>
                    <a:lstStyle/>
                    <a:p>
                      <a:pPr marL="0" indent="0">
                        <a:buFont typeface="Arial" panose="020B0604020202020204" pitchFamily="34" charset="0"/>
                        <a:buNone/>
                      </a:pPr>
                      <a:r>
                        <a:rPr lang="en-AU" sz="2800" b="0" dirty="0">
                          <a:solidFill>
                            <a:schemeClr val="tx1"/>
                          </a:solidFill>
                        </a:rPr>
                        <a:t>nebula</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AU" sz="2800" b="0">
                          <a:solidFill>
                            <a:schemeClr val="tx1"/>
                          </a:solidFill>
                        </a:rPr>
                        <a:t>Big Bang theory</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AU" sz="2800" b="0">
                          <a:solidFill>
                            <a:schemeClr val="tx1"/>
                          </a:solidFill>
                        </a:rPr>
                        <a:t>Steady State theory</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893130501"/>
                  </a:ext>
                </a:extLst>
              </a:tr>
              <a:tr h="370840">
                <a:tc>
                  <a:txBody>
                    <a:bodyPr/>
                    <a:lstStyle/>
                    <a:p>
                      <a:pPr marL="0" indent="0">
                        <a:buFont typeface="Arial" panose="020B0604020202020204" pitchFamily="34" charset="0"/>
                        <a:buNone/>
                      </a:pPr>
                      <a:r>
                        <a:rPr lang="en-AU" sz="2800" b="0">
                          <a:solidFill>
                            <a:schemeClr val="tx1"/>
                          </a:solidFill>
                        </a:rPr>
                        <a:t>red/blue shift</a:t>
                      </a:r>
                      <a:endParaRPr lang="en-AU" sz="28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L="0" indent="0">
                        <a:buFont typeface="Arial" panose="020B0604020202020204" pitchFamily="34" charset="0"/>
                        <a:buNone/>
                      </a:pPr>
                      <a:r>
                        <a:rPr lang="en-AU" sz="2800" b="0">
                          <a:solidFill>
                            <a:schemeClr val="tx1"/>
                          </a:solidFill>
                        </a:rPr>
                        <a:t>Doppler effect</a:t>
                      </a:r>
                      <a:endParaRPr lang="en-AU" sz="28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800" b="0" dirty="0">
                          <a:solidFill>
                            <a:schemeClr val="tx1"/>
                          </a:solidFill>
                        </a:rPr>
                        <a:t>Hubble telescope</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985594716"/>
                  </a:ext>
                </a:extLst>
              </a:tr>
            </a:tbl>
          </a:graphicData>
        </a:graphic>
      </p:graphicFrame>
      <p:pic>
        <p:nvPicPr>
          <p:cNvPr id="5" name="Recorded Sound">
            <a:hlinkClick r:id="" action="ppaction://media"/>
            <a:extLst>
              <a:ext uri="{FF2B5EF4-FFF2-40B4-BE49-F238E27FC236}">
                <a16:creationId xmlns:a16="http://schemas.microsoft.com/office/drawing/2014/main" id="{5F527E64-D25C-4A34-BDAA-F8EF5CF87F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6016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2D010-2F27-4246-9A00-A9265A6D5AB9}"/>
              </a:ext>
            </a:extLst>
          </p:cNvPr>
          <p:cNvSpPr>
            <a:spLocks noGrp="1"/>
          </p:cNvSpPr>
          <p:nvPr>
            <p:ph type="title"/>
          </p:nvPr>
        </p:nvSpPr>
        <p:spPr>
          <a:xfrm>
            <a:off x="838200" y="836530"/>
            <a:ext cx="10515600" cy="659978"/>
          </a:xfrm>
        </p:spPr>
        <p:txBody>
          <a:bodyPr/>
          <a:lstStyle/>
          <a:p>
            <a:r>
              <a:rPr lang="en-AU"/>
              <a:t>What is the universe? </a:t>
            </a:r>
          </a:p>
        </p:txBody>
      </p:sp>
      <p:sp>
        <p:nvSpPr>
          <p:cNvPr id="3" name="Content Placeholder 2">
            <a:extLst>
              <a:ext uri="{FF2B5EF4-FFF2-40B4-BE49-F238E27FC236}">
                <a16:creationId xmlns:a16="http://schemas.microsoft.com/office/drawing/2014/main" id="{96555631-927B-4CAC-BACB-0F562BDB38B8}"/>
              </a:ext>
            </a:extLst>
          </p:cNvPr>
          <p:cNvSpPr>
            <a:spLocks noGrp="1"/>
          </p:cNvSpPr>
          <p:nvPr>
            <p:ph idx="1"/>
          </p:nvPr>
        </p:nvSpPr>
        <p:spPr>
          <a:xfrm>
            <a:off x="838200" y="1841253"/>
            <a:ext cx="10515600" cy="4141931"/>
          </a:xfrm>
        </p:spPr>
        <p:txBody>
          <a:bodyPr>
            <a:noAutofit/>
          </a:bodyPr>
          <a:lstStyle/>
          <a:p>
            <a:r>
              <a:rPr lang="en-AU" sz="2600" dirty="0"/>
              <a:t>Make note as you view the video in the next slide. </a:t>
            </a:r>
          </a:p>
          <a:p>
            <a:pPr marL="514350" indent="-514350">
              <a:buFont typeface="+mj-lt"/>
              <a:buAutoNum type="arabicPeriod"/>
            </a:pPr>
            <a:r>
              <a:rPr lang="en-AU" sz="2600" dirty="0"/>
              <a:t>Define the terms: </a:t>
            </a:r>
          </a:p>
          <a:p>
            <a:pPr marL="1200150" lvl="1" indent="-514350">
              <a:spcBef>
                <a:spcPts val="1000"/>
              </a:spcBef>
            </a:pPr>
            <a:r>
              <a:rPr lang="en-AU" sz="2600" dirty="0"/>
              <a:t>observable universe </a:t>
            </a:r>
          </a:p>
          <a:p>
            <a:pPr marL="1200150" lvl="1" indent="-514350">
              <a:spcBef>
                <a:spcPts val="1000"/>
              </a:spcBef>
            </a:pPr>
            <a:r>
              <a:rPr lang="en-AU" sz="2600" dirty="0"/>
              <a:t>the Universe.</a:t>
            </a:r>
          </a:p>
          <a:p>
            <a:pPr marL="514350" indent="-514350">
              <a:buFont typeface="+mj-lt"/>
              <a:buAutoNum type="arabicPeriod"/>
            </a:pPr>
            <a:r>
              <a:rPr lang="en-AU" sz="2600" dirty="0"/>
              <a:t>How old is the universe?</a:t>
            </a:r>
          </a:p>
          <a:p>
            <a:pPr marL="514350" indent="-514350">
              <a:buFont typeface="+mj-lt"/>
              <a:buAutoNum type="arabicPeriod"/>
            </a:pPr>
            <a:r>
              <a:rPr lang="en-AU" sz="2600" dirty="0"/>
              <a:t>Explain why it is so hard to define what is in the universe. </a:t>
            </a:r>
          </a:p>
          <a:p>
            <a:pPr marL="514350" indent="-514350">
              <a:buFont typeface="+mj-lt"/>
              <a:buAutoNum type="arabicPeriod"/>
            </a:pPr>
            <a:r>
              <a:rPr lang="en-AU" sz="2600" dirty="0"/>
              <a:t>What are three things we know are in the universe? </a:t>
            </a:r>
          </a:p>
          <a:p>
            <a:r>
              <a:rPr lang="en-AU" sz="2600" b="1" dirty="0"/>
              <a:t>Write your answers in the ‘during’ row of your organiser, pausing the video as necessary. </a:t>
            </a:r>
          </a:p>
        </p:txBody>
      </p:sp>
      <p:pic>
        <p:nvPicPr>
          <p:cNvPr id="4" name="Recorded Sound">
            <a:hlinkClick r:id="" action="ppaction://media"/>
            <a:extLst>
              <a:ext uri="{FF2B5EF4-FFF2-40B4-BE49-F238E27FC236}">
                <a16:creationId xmlns:a16="http://schemas.microsoft.com/office/drawing/2014/main" id="{C1516D9F-5706-46CE-B54B-E809261269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0231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6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EA98-E6FC-40EB-8640-B32A02FF10F9}"/>
              </a:ext>
            </a:extLst>
          </p:cNvPr>
          <p:cNvSpPr>
            <a:spLocks noGrp="1"/>
          </p:cNvSpPr>
          <p:nvPr>
            <p:ph type="title"/>
          </p:nvPr>
        </p:nvSpPr>
        <p:spPr>
          <a:xfrm>
            <a:off x="865908" y="845766"/>
            <a:ext cx="10515600" cy="669865"/>
          </a:xfrm>
        </p:spPr>
        <p:txBody>
          <a:bodyPr/>
          <a:lstStyle/>
          <a:p>
            <a:r>
              <a:rPr lang="en-AU" dirty="0"/>
              <a:t>What is The Universe?</a:t>
            </a:r>
          </a:p>
        </p:txBody>
      </p:sp>
      <p:sp>
        <p:nvSpPr>
          <p:cNvPr id="4" name="TextBox 3">
            <a:extLst>
              <a:ext uri="{FF2B5EF4-FFF2-40B4-BE49-F238E27FC236}">
                <a16:creationId xmlns:a16="http://schemas.microsoft.com/office/drawing/2014/main" id="{CCB5A65F-8A3B-485E-A5DE-D6136BBD6901}"/>
              </a:ext>
            </a:extLst>
          </p:cNvPr>
          <p:cNvSpPr txBox="1"/>
          <p:nvPr/>
        </p:nvSpPr>
        <p:spPr>
          <a:xfrm>
            <a:off x="2457377" y="5580404"/>
            <a:ext cx="7332662" cy="400110"/>
          </a:xfrm>
          <a:prstGeom prst="rect">
            <a:avLst/>
          </a:prstGeom>
          <a:noFill/>
        </p:spPr>
        <p:txBody>
          <a:bodyPr wrap="square" rtlCol="0">
            <a:spAutoFit/>
          </a:bodyPr>
          <a:lstStyle/>
          <a:p>
            <a:r>
              <a:rPr lang="en-AU" sz="1000" b="1" dirty="0">
                <a:solidFill>
                  <a:srgbClr val="7F7F7F"/>
                </a:solidFill>
              </a:rPr>
              <a:t>When finished viewing this video, please return to your slideshow lesson.</a:t>
            </a:r>
          </a:p>
          <a:p>
            <a:r>
              <a:rPr lang="en-AU" sz="1000" b="1" dirty="0">
                <a:solidFill>
                  <a:srgbClr val="7F7F7F"/>
                </a:solidFill>
              </a:rPr>
              <a:t>Watch </a:t>
            </a:r>
            <a:r>
              <a:rPr lang="en-AU" sz="1000" b="1" dirty="0">
                <a:solidFill>
                  <a:srgbClr val="7F7F7F"/>
                </a:solidFill>
                <a:hlinkClick r:id="rId4"/>
              </a:rPr>
              <a:t>What is the Universe?</a:t>
            </a:r>
            <a:r>
              <a:rPr lang="en-AU" sz="1000" b="1" dirty="0">
                <a:solidFill>
                  <a:srgbClr val="7F7F7F"/>
                </a:solidFill>
              </a:rPr>
              <a:t> on YouTube (</a:t>
            </a:r>
            <a:r>
              <a:rPr lang="en-AU" sz="1000" b="1" dirty="0" err="1">
                <a:solidFill>
                  <a:srgbClr val="7F7F7F"/>
                </a:solidFill>
              </a:rPr>
              <a:t>minutephysics</a:t>
            </a:r>
            <a:r>
              <a:rPr lang="en-AU" sz="1000" b="1" dirty="0">
                <a:solidFill>
                  <a:srgbClr val="7F7F7F"/>
                </a:solidFill>
              </a:rPr>
              <a:t>, 2013, 00:00 - 02:15)</a:t>
            </a:r>
          </a:p>
        </p:txBody>
      </p:sp>
      <p:pic>
        <p:nvPicPr>
          <p:cNvPr id="9" name="Picture 8">
            <a:hlinkClick r:id="rId4"/>
            <a:extLst>
              <a:ext uri="{FF2B5EF4-FFF2-40B4-BE49-F238E27FC236}">
                <a16:creationId xmlns:a16="http://schemas.microsoft.com/office/drawing/2014/main" id="{302C9FC5-5272-4FAC-BA3A-DE203D06739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25110" y="1855181"/>
            <a:ext cx="6277144" cy="3666349"/>
          </a:xfrm>
          <a:prstGeom prst="rect">
            <a:avLst/>
          </a:prstGeom>
          <a:effectLst>
            <a:outerShdw blurRad="50800" dist="38100" dir="2700000" algn="tl" rotWithShape="0">
              <a:prstClr val="black">
                <a:alpha val="40000"/>
              </a:prstClr>
            </a:outerShdw>
          </a:effectLst>
        </p:spPr>
      </p:pic>
      <p:pic>
        <p:nvPicPr>
          <p:cNvPr id="3" name="Recorded Sound">
            <a:hlinkClick r:id="" action="ppaction://media"/>
            <a:extLst>
              <a:ext uri="{FF2B5EF4-FFF2-40B4-BE49-F238E27FC236}">
                <a16:creationId xmlns:a16="http://schemas.microsoft.com/office/drawing/2014/main" id="{D637CB54-E38A-446E-B886-959F14C354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47533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2D010-2F27-4246-9A00-A9265A6D5AB9}"/>
              </a:ext>
            </a:extLst>
          </p:cNvPr>
          <p:cNvSpPr>
            <a:spLocks noGrp="1"/>
          </p:cNvSpPr>
          <p:nvPr>
            <p:ph type="title"/>
          </p:nvPr>
        </p:nvSpPr>
        <p:spPr>
          <a:xfrm>
            <a:off x="819728" y="845766"/>
            <a:ext cx="10515600" cy="659978"/>
          </a:xfrm>
        </p:spPr>
        <p:txBody>
          <a:bodyPr/>
          <a:lstStyle/>
          <a:p>
            <a:r>
              <a:rPr lang="en-AU" dirty="0"/>
              <a:t>Knowledge check: what is the universe? </a:t>
            </a:r>
          </a:p>
        </p:txBody>
      </p:sp>
      <p:sp>
        <p:nvSpPr>
          <p:cNvPr id="3" name="Content Placeholder 2">
            <a:extLst>
              <a:ext uri="{FF2B5EF4-FFF2-40B4-BE49-F238E27FC236}">
                <a16:creationId xmlns:a16="http://schemas.microsoft.com/office/drawing/2014/main" id="{96555631-927B-4CAC-BACB-0F562BDB38B8}"/>
              </a:ext>
            </a:extLst>
          </p:cNvPr>
          <p:cNvSpPr>
            <a:spLocks noGrp="1"/>
          </p:cNvSpPr>
          <p:nvPr>
            <p:ph idx="1"/>
          </p:nvPr>
        </p:nvSpPr>
        <p:spPr>
          <a:xfrm>
            <a:off x="884380" y="1797179"/>
            <a:ext cx="10515600" cy="4141931"/>
          </a:xfrm>
        </p:spPr>
        <p:txBody>
          <a:bodyPr>
            <a:normAutofit/>
          </a:bodyPr>
          <a:lstStyle/>
          <a:p>
            <a:r>
              <a:rPr lang="en-AU" dirty="0"/>
              <a:t>The word ‘universe’ informally means everything that is. </a:t>
            </a:r>
          </a:p>
          <a:p>
            <a:endParaRPr lang="en-AU" dirty="0"/>
          </a:p>
          <a:p>
            <a:endParaRPr lang="en-AU" dirty="0"/>
          </a:p>
          <a:p>
            <a:endParaRPr lang="en-AU" dirty="0"/>
          </a:p>
          <a:p>
            <a:endParaRPr lang="en-AU" dirty="0"/>
          </a:p>
          <a:p>
            <a:endParaRPr lang="en-AU" dirty="0"/>
          </a:p>
          <a:p>
            <a:pPr>
              <a:lnSpc>
                <a:spcPct val="100000"/>
              </a:lnSpc>
            </a:pPr>
            <a:r>
              <a:rPr lang="en-AU" dirty="0"/>
              <a:t>Note that in science, capitals are used for ‘the Universe’ in this context. </a:t>
            </a:r>
          </a:p>
        </p:txBody>
      </p:sp>
      <p:graphicFrame>
        <p:nvGraphicFramePr>
          <p:cNvPr id="4" name="Table 7">
            <a:extLst>
              <a:ext uri="{FF2B5EF4-FFF2-40B4-BE49-F238E27FC236}">
                <a16:creationId xmlns:a16="http://schemas.microsoft.com/office/drawing/2014/main" id="{B53677AB-0526-42E6-8D36-9BD190A8236A}"/>
              </a:ext>
            </a:extLst>
          </p:cNvPr>
          <p:cNvGraphicFramePr>
            <a:graphicFrameLocks/>
          </p:cNvGraphicFramePr>
          <p:nvPr>
            <p:extLst>
              <p:ext uri="{D42A27DB-BD31-4B8C-83A1-F6EECF244321}">
                <p14:modId xmlns:p14="http://schemas.microsoft.com/office/powerpoint/2010/main" val="2307877476"/>
              </p:ext>
            </p:extLst>
          </p:nvPr>
        </p:nvGraphicFramePr>
        <p:xfrm>
          <a:off x="947738" y="2483322"/>
          <a:ext cx="10406062" cy="2103120"/>
        </p:xfrm>
        <a:graphic>
          <a:graphicData uri="http://schemas.openxmlformats.org/drawingml/2006/table">
            <a:tbl>
              <a:tblPr firstRow="1" bandRow="1">
                <a:tableStyleId>{21E4AEA4-8DFA-4A89-87EB-49C32662AFE0}</a:tableStyleId>
              </a:tblPr>
              <a:tblGrid>
                <a:gridCol w="2484330">
                  <a:extLst>
                    <a:ext uri="{9D8B030D-6E8A-4147-A177-3AD203B41FA5}">
                      <a16:colId xmlns:a16="http://schemas.microsoft.com/office/drawing/2014/main" val="3177509299"/>
                    </a:ext>
                  </a:extLst>
                </a:gridCol>
                <a:gridCol w="7921732">
                  <a:extLst>
                    <a:ext uri="{9D8B030D-6E8A-4147-A177-3AD203B41FA5}">
                      <a16:colId xmlns:a16="http://schemas.microsoft.com/office/drawing/2014/main" val="2030165279"/>
                    </a:ext>
                  </a:extLst>
                </a:gridCol>
              </a:tblGrid>
              <a:tr h="370840">
                <a:tc>
                  <a:txBody>
                    <a:bodyPr/>
                    <a:lstStyle/>
                    <a:p>
                      <a:r>
                        <a:rPr lang="en-AU" sz="2400"/>
                        <a:t>Term</a:t>
                      </a:r>
                    </a:p>
                  </a:txBody>
                  <a:tcPr/>
                </a:tc>
                <a:tc>
                  <a:txBody>
                    <a:bodyPr/>
                    <a:lstStyle/>
                    <a:p>
                      <a:r>
                        <a:rPr lang="en-AU" sz="2400"/>
                        <a:t>Definition</a:t>
                      </a:r>
                    </a:p>
                  </a:txBody>
                  <a:tcPr/>
                </a:tc>
                <a:extLst>
                  <a:ext uri="{0D108BD9-81ED-4DB2-BD59-A6C34878D82A}">
                    <a16:rowId xmlns:a16="http://schemas.microsoft.com/office/drawing/2014/main" val="3141439049"/>
                  </a:ext>
                </a:extLst>
              </a:tr>
              <a:tr h="0">
                <a:tc>
                  <a:txBody>
                    <a:bodyPr/>
                    <a:lstStyle/>
                    <a:p>
                      <a:r>
                        <a:rPr lang="en-AU" sz="2400" b="0"/>
                        <a:t>The observable universe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a:cs typeface="Calibri" panose="020F0502020204030204"/>
                        </a:rPr>
                        <a:t>The region of the universe that we are able to confirm or observe, in practise or in principle. </a:t>
                      </a:r>
                    </a:p>
                  </a:txBody>
                  <a:tcPr/>
                </a:tc>
                <a:extLst>
                  <a:ext uri="{0D108BD9-81ED-4DB2-BD59-A6C34878D82A}">
                    <a16:rowId xmlns:a16="http://schemas.microsoft.com/office/drawing/2014/main" val="1205570354"/>
                  </a:ext>
                </a:extLst>
              </a:tr>
              <a:tr h="0">
                <a:tc>
                  <a:txBody>
                    <a:bodyPr/>
                    <a:lstStyle/>
                    <a:p>
                      <a:r>
                        <a:rPr lang="en-AU" sz="2400" b="0" dirty="0"/>
                        <a:t>The Universe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dirty="0">
                          <a:cs typeface="Calibri" panose="020F0502020204030204"/>
                        </a:rPr>
                        <a:t>Everything that has, can or does exist, even if we do not know it yet. </a:t>
                      </a:r>
                    </a:p>
                  </a:txBody>
                  <a:tcPr/>
                </a:tc>
                <a:extLst>
                  <a:ext uri="{0D108BD9-81ED-4DB2-BD59-A6C34878D82A}">
                    <a16:rowId xmlns:a16="http://schemas.microsoft.com/office/drawing/2014/main" val="968287944"/>
                  </a:ext>
                </a:extLst>
              </a:tr>
            </a:tbl>
          </a:graphicData>
        </a:graphic>
      </p:graphicFrame>
      <p:pic>
        <p:nvPicPr>
          <p:cNvPr id="5" name="Recorded Sound">
            <a:hlinkClick r:id="" action="ppaction://media"/>
            <a:extLst>
              <a:ext uri="{FF2B5EF4-FFF2-40B4-BE49-F238E27FC236}">
                <a16:creationId xmlns:a16="http://schemas.microsoft.com/office/drawing/2014/main" id="{95E7CDD7-3D51-461A-ABD8-BCBBB22D17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5308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2D010-2F27-4246-9A00-A9265A6D5AB9}"/>
              </a:ext>
            </a:extLst>
          </p:cNvPr>
          <p:cNvSpPr>
            <a:spLocks noGrp="1"/>
          </p:cNvSpPr>
          <p:nvPr>
            <p:ph type="title"/>
          </p:nvPr>
        </p:nvSpPr>
        <p:spPr>
          <a:xfrm>
            <a:off x="819728" y="836531"/>
            <a:ext cx="10515600" cy="659978"/>
          </a:xfrm>
        </p:spPr>
        <p:txBody>
          <a:bodyPr/>
          <a:lstStyle/>
          <a:p>
            <a:r>
              <a:rPr lang="en-AU" dirty="0"/>
              <a:t>Knowledge check: what is the universe? </a:t>
            </a:r>
          </a:p>
        </p:txBody>
      </p:sp>
      <p:sp>
        <p:nvSpPr>
          <p:cNvPr id="3" name="Content Placeholder 2">
            <a:extLst>
              <a:ext uri="{FF2B5EF4-FFF2-40B4-BE49-F238E27FC236}">
                <a16:creationId xmlns:a16="http://schemas.microsoft.com/office/drawing/2014/main" id="{96555631-927B-4CAC-BACB-0F562BDB38B8}"/>
              </a:ext>
            </a:extLst>
          </p:cNvPr>
          <p:cNvSpPr>
            <a:spLocks noGrp="1"/>
          </p:cNvSpPr>
          <p:nvPr>
            <p:ph idx="1"/>
          </p:nvPr>
        </p:nvSpPr>
        <p:spPr>
          <a:xfrm>
            <a:off x="865910" y="1859976"/>
            <a:ext cx="10800522" cy="4322533"/>
          </a:xfrm>
        </p:spPr>
        <p:txBody>
          <a:bodyPr>
            <a:noAutofit/>
          </a:bodyPr>
          <a:lstStyle/>
          <a:p>
            <a:pPr marL="514350" indent="-514350">
              <a:buFont typeface="+mj-lt"/>
              <a:buAutoNum type="arabicPeriod" startAt="2"/>
            </a:pPr>
            <a:r>
              <a:rPr lang="en-AU" sz="2400" b="1" dirty="0"/>
              <a:t>How old is the universe? </a:t>
            </a:r>
            <a:r>
              <a:rPr lang="en-AU" sz="2400" dirty="0"/>
              <a:t>About 13.8 billion years old. </a:t>
            </a:r>
          </a:p>
          <a:p>
            <a:pPr marL="514350" indent="-514350">
              <a:buFont typeface="+mj-lt"/>
              <a:buAutoNum type="arabicPeriod" startAt="2"/>
            </a:pPr>
            <a:r>
              <a:rPr lang="en-AU" sz="2400" b="1" dirty="0"/>
              <a:t>Explain why it is so hard to define what is in the universe. </a:t>
            </a:r>
            <a:r>
              <a:rPr lang="en-AU" sz="2400" dirty="0"/>
              <a:t>Light takes time to travel through space, and so it takes time for us to be able to see and observe much of what exists but is quite far away. </a:t>
            </a:r>
          </a:p>
          <a:p>
            <a:pPr marL="514350" indent="-514350">
              <a:buFont typeface="+mj-lt"/>
              <a:buAutoNum type="arabicPeriod" startAt="2"/>
            </a:pPr>
            <a:r>
              <a:rPr lang="en-AU" sz="2400" b="1" dirty="0"/>
              <a:t>What are 3 things we know are in the universe? </a:t>
            </a:r>
            <a:r>
              <a:rPr lang="en-AU" sz="2400" dirty="0"/>
              <a:t>The 3 things in the universe are: </a:t>
            </a:r>
          </a:p>
          <a:p>
            <a:pPr marL="1200150" lvl="1" indent="-514350">
              <a:spcBef>
                <a:spcPts val="1000"/>
              </a:spcBef>
              <a:buFont typeface="+mj-lt"/>
              <a:buAutoNum type="arabicPeriod"/>
            </a:pPr>
            <a:r>
              <a:rPr lang="en-AU" dirty="0"/>
              <a:t>Space time</a:t>
            </a:r>
          </a:p>
          <a:p>
            <a:pPr marL="1200150" lvl="1" indent="-514350">
              <a:spcBef>
                <a:spcPts val="1000"/>
              </a:spcBef>
              <a:buFont typeface="+mj-lt"/>
              <a:buAutoNum type="arabicPeriod"/>
            </a:pPr>
            <a:r>
              <a:rPr lang="en-AU" dirty="0"/>
              <a:t>Particles</a:t>
            </a:r>
          </a:p>
          <a:p>
            <a:pPr marL="1200150" lvl="1" indent="-514350">
              <a:spcBef>
                <a:spcPts val="1000"/>
              </a:spcBef>
              <a:buFont typeface="+mj-lt"/>
              <a:buAutoNum type="arabicPeriod"/>
            </a:pPr>
            <a:r>
              <a:rPr lang="en-AU" dirty="0"/>
              <a:t>The physical laws that explain how those particles interact.</a:t>
            </a:r>
          </a:p>
          <a:p>
            <a:r>
              <a:rPr lang="en-AU" sz="2400" b="1" dirty="0"/>
              <a:t>Add any clarifying notes to the ‘after’ section of your BDA organiser. </a:t>
            </a:r>
          </a:p>
        </p:txBody>
      </p:sp>
      <p:pic>
        <p:nvPicPr>
          <p:cNvPr id="4" name="Recorded Sound">
            <a:hlinkClick r:id="" action="ppaction://media"/>
            <a:extLst>
              <a:ext uri="{FF2B5EF4-FFF2-40B4-BE49-F238E27FC236}">
                <a16:creationId xmlns:a16="http://schemas.microsoft.com/office/drawing/2014/main" id="{3431EFF4-36FD-465C-A4A9-D779612484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37712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8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Stars and nuclear fusion</a:t>
            </a:r>
          </a:p>
        </p:txBody>
      </p:sp>
      <p:sp>
        <p:nvSpPr>
          <p:cNvPr id="3" name="Content Placeholder 2"/>
          <p:cNvSpPr>
            <a:spLocks noGrp="1"/>
          </p:cNvSpPr>
          <p:nvPr>
            <p:ph idx="1"/>
          </p:nvPr>
        </p:nvSpPr>
        <p:spPr>
          <a:xfrm>
            <a:off x="838200" y="1806415"/>
            <a:ext cx="10515600" cy="4141931"/>
          </a:xfrm>
        </p:spPr>
        <p:txBody>
          <a:bodyPr vert="horz" lIns="91440" tIns="45720" rIns="91440" bIns="45720" rtlCol="0" anchor="t">
            <a:noAutofit/>
          </a:bodyPr>
          <a:lstStyle/>
          <a:p>
            <a:r>
              <a:rPr lang="en-AU" dirty="0"/>
              <a:t>In the vocabulary list, a </a:t>
            </a:r>
            <a:r>
              <a:rPr lang="en-AU" b="1" dirty="0"/>
              <a:t>star</a:t>
            </a:r>
            <a:r>
              <a:rPr lang="en-AU" dirty="0"/>
              <a:t> is defined as a celestial object that produces its own energy through </a:t>
            </a:r>
            <a:r>
              <a:rPr lang="en-AU" b="1" dirty="0">
                <a:solidFill>
                  <a:schemeClr val="accent2"/>
                </a:solidFill>
              </a:rPr>
              <a:t>nuclear fusion</a:t>
            </a:r>
            <a:r>
              <a:rPr lang="en-AU" dirty="0"/>
              <a:t>.</a:t>
            </a:r>
          </a:p>
          <a:p>
            <a:pPr marL="0" indent="0">
              <a:buNone/>
            </a:pPr>
            <a:r>
              <a:rPr lang="en-AU" dirty="0"/>
              <a:t>To build your understanding of this term, think about what is in the nucleus of an atom. That is: </a:t>
            </a:r>
          </a:p>
          <a:p>
            <a:pPr marL="457200" indent="-457200">
              <a:buFont typeface="Arial" panose="020B0604020202020204" pitchFamily="34" charset="0"/>
              <a:buChar char="•"/>
            </a:pPr>
            <a:r>
              <a:rPr lang="en-AU" dirty="0"/>
              <a:t>electrically positive protons </a:t>
            </a:r>
          </a:p>
          <a:p>
            <a:pPr marL="457200" indent="-457200">
              <a:buFont typeface="Arial" panose="020B0604020202020204" pitchFamily="34" charset="0"/>
              <a:buChar char="•"/>
            </a:pPr>
            <a:r>
              <a:rPr lang="en-AU" dirty="0"/>
              <a:t>electrically neutral neutrons. </a:t>
            </a:r>
          </a:p>
          <a:p>
            <a:r>
              <a:rPr lang="en-AU" b="1" dirty="0"/>
              <a:t>In your notes write a definition of nuclear fusion. </a:t>
            </a:r>
          </a:p>
        </p:txBody>
      </p:sp>
      <p:pic>
        <p:nvPicPr>
          <p:cNvPr id="4" name="Recorded Sound">
            <a:hlinkClick r:id="" action="ppaction://media"/>
            <a:extLst>
              <a:ext uri="{FF2B5EF4-FFF2-40B4-BE49-F238E27FC236}">
                <a16:creationId xmlns:a16="http://schemas.microsoft.com/office/drawing/2014/main" id="{FADAF3AA-20CD-48D4-9601-B05B439089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47398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par>
                          <p:cTn id="13" fill="hold">
                            <p:stCondLst>
                              <p:cond delay="0"/>
                            </p:stCondLst>
                            <p:childTnLst>
                              <p:par>
                                <p:cTn id="14" presetID="1" presetClass="mediacall" presetSubtype="0" fill="hold" nodeType="afterEffect">
                                  <p:stCondLst>
                                    <p:cond delay="0"/>
                                  </p:stCondLst>
                                  <p:childTnLst>
                                    <p:cmd type="call" cmd="playFrom(0.0)">
                                      <p:cBhvr>
                                        <p:cTn id="15" dur="309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remove"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28" y="845767"/>
            <a:ext cx="10515600" cy="659978"/>
          </a:xfrm>
        </p:spPr>
        <p:txBody>
          <a:bodyPr/>
          <a:lstStyle/>
          <a:p>
            <a:r>
              <a:rPr lang="en-AU" dirty="0"/>
              <a:t>Knowledge check: nuclear fusion</a:t>
            </a:r>
          </a:p>
        </p:txBody>
      </p:sp>
      <p:sp>
        <p:nvSpPr>
          <p:cNvPr id="8" name="Content Placeholder 7">
            <a:extLst>
              <a:ext uri="{FF2B5EF4-FFF2-40B4-BE49-F238E27FC236}">
                <a16:creationId xmlns:a16="http://schemas.microsoft.com/office/drawing/2014/main" id="{494ACF3C-D242-47B8-A0BA-A594C01AC553}"/>
              </a:ext>
            </a:extLst>
          </p:cNvPr>
          <p:cNvSpPr>
            <a:spLocks noGrp="1"/>
          </p:cNvSpPr>
          <p:nvPr>
            <p:ph idx="1"/>
          </p:nvPr>
        </p:nvSpPr>
        <p:spPr>
          <a:xfrm>
            <a:off x="847436" y="3830597"/>
            <a:ext cx="10515600" cy="2071569"/>
          </a:xfrm>
        </p:spPr>
        <p:txBody>
          <a:bodyPr/>
          <a:lstStyle/>
          <a:p>
            <a:pPr>
              <a:lnSpc>
                <a:spcPct val="100000"/>
              </a:lnSpc>
            </a:pPr>
            <a:r>
              <a:rPr lang="en-AU" b="1" dirty="0"/>
              <a:t>Check and clarify your definition if necessary. </a:t>
            </a:r>
          </a:p>
          <a:p>
            <a:pPr>
              <a:lnSpc>
                <a:spcPct val="100000"/>
              </a:lnSpc>
            </a:pPr>
            <a:r>
              <a:rPr lang="en-AU" b="1" dirty="0"/>
              <a:t>In your notes, draw an image to show or explain what stars look like. </a:t>
            </a:r>
          </a:p>
        </p:txBody>
      </p:sp>
      <p:graphicFrame>
        <p:nvGraphicFramePr>
          <p:cNvPr id="10" name="Table 7">
            <a:extLst>
              <a:ext uri="{FF2B5EF4-FFF2-40B4-BE49-F238E27FC236}">
                <a16:creationId xmlns:a16="http://schemas.microsoft.com/office/drawing/2014/main" id="{11FD3E9D-38F2-4E2A-9C1C-E74F8BFDC61F}"/>
              </a:ext>
            </a:extLst>
          </p:cNvPr>
          <p:cNvGraphicFramePr>
            <a:graphicFrameLocks/>
          </p:cNvGraphicFramePr>
          <p:nvPr>
            <p:extLst>
              <p:ext uri="{D42A27DB-BD31-4B8C-83A1-F6EECF244321}">
                <p14:modId xmlns:p14="http://schemas.microsoft.com/office/powerpoint/2010/main" val="3456517415"/>
              </p:ext>
            </p:extLst>
          </p:nvPr>
        </p:nvGraphicFramePr>
        <p:xfrm>
          <a:off x="947738" y="1972666"/>
          <a:ext cx="10406062" cy="1645920"/>
        </p:xfrm>
        <a:graphic>
          <a:graphicData uri="http://schemas.openxmlformats.org/drawingml/2006/table">
            <a:tbl>
              <a:tblPr firstRow="1" bandRow="1">
                <a:tableStyleId>{21E4AEA4-8DFA-4A89-87EB-49C32662AFE0}</a:tableStyleId>
              </a:tblPr>
              <a:tblGrid>
                <a:gridCol w="2160054">
                  <a:extLst>
                    <a:ext uri="{9D8B030D-6E8A-4147-A177-3AD203B41FA5}">
                      <a16:colId xmlns:a16="http://schemas.microsoft.com/office/drawing/2014/main" val="3177509299"/>
                    </a:ext>
                  </a:extLst>
                </a:gridCol>
                <a:gridCol w="8246008">
                  <a:extLst>
                    <a:ext uri="{9D8B030D-6E8A-4147-A177-3AD203B41FA5}">
                      <a16:colId xmlns:a16="http://schemas.microsoft.com/office/drawing/2014/main" val="2030165279"/>
                    </a:ext>
                  </a:extLst>
                </a:gridCol>
              </a:tblGrid>
              <a:tr h="370840">
                <a:tc>
                  <a:txBody>
                    <a:bodyPr/>
                    <a:lstStyle/>
                    <a:p>
                      <a:r>
                        <a:rPr lang="en-AU" sz="2400"/>
                        <a:t>Term</a:t>
                      </a:r>
                    </a:p>
                  </a:txBody>
                  <a:tcPr/>
                </a:tc>
                <a:tc>
                  <a:txBody>
                    <a:bodyPr/>
                    <a:lstStyle/>
                    <a:p>
                      <a:r>
                        <a:rPr lang="en-AU" sz="2400" dirty="0"/>
                        <a:t>Definition</a:t>
                      </a:r>
                    </a:p>
                  </a:txBody>
                  <a:tcPr/>
                </a:tc>
                <a:extLst>
                  <a:ext uri="{0D108BD9-81ED-4DB2-BD59-A6C34878D82A}">
                    <a16:rowId xmlns:a16="http://schemas.microsoft.com/office/drawing/2014/main" val="3141439049"/>
                  </a:ext>
                </a:extLst>
              </a:tr>
              <a:tr h="0">
                <a:tc>
                  <a:txBody>
                    <a:bodyPr/>
                    <a:lstStyle/>
                    <a:p>
                      <a:r>
                        <a:rPr lang="en-AU" sz="2400" b="0" dirty="0"/>
                        <a:t>Nuclear Fusion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dirty="0"/>
                        <a:t>A nuclear reaction in which 2 or more atomic nuclei collide at extremely high speed and join to form a new type of element, releasing a huge amount of energy.</a:t>
                      </a:r>
                    </a:p>
                  </a:txBody>
                  <a:tcPr/>
                </a:tc>
                <a:extLst>
                  <a:ext uri="{0D108BD9-81ED-4DB2-BD59-A6C34878D82A}">
                    <a16:rowId xmlns:a16="http://schemas.microsoft.com/office/drawing/2014/main" val="1205570354"/>
                  </a:ext>
                </a:extLst>
              </a:tr>
            </a:tbl>
          </a:graphicData>
        </a:graphic>
      </p:graphicFrame>
      <p:pic>
        <p:nvPicPr>
          <p:cNvPr id="3" name="Recorded Sound">
            <a:hlinkClick r:id="" action="ppaction://media"/>
            <a:extLst>
              <a:ext uri="{FF2B5EF4-FFF2-40B4-BE49-F238E27FC236}">
                <a16:creationId xmlns:a16="http://schemas.microsoft.com/office/drawing/2014/main" id="{D9F2BCCE-E80F-4C00-BD7E-354D330F6A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69861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8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36531"/>
            <a:ext cx="10515600" cy="659978"/>
          </a:xfrm>
        </p:spPr>
        <p:txBody>
          <a:bodyPr/>
          <a:lstStyle/>
          <a:p>
            <a:r>
              <a:rPr lang="en-AU" dirty="0"/>
              <a:t>Stars and planets</a:t>
            </a:r>
          </a:p>
        </p:txBody>
      </p:sp>
      <p:sp>
        <p:nvSpPr>
          <p:cNvPr id="3" name="Content Placeholder 2"/>
          <p:cNvSpPr>
            <a:spLocks noGrp="1"/>
          </p:cNvSpPr>
          <p:nvPr>
            <p:ph idx="1"/>
          </p:nvPr>
        </p:nvSpPr>
        <p:spPr>
          <a:xfrm>
            <a:off x="838200" y="1723291"/>
            <a:ext cx="7366686" cy="4141931"/>
          </a:xfrm>
        </p:spPr>
        <p:txBody>
          <a:bodyPr>
            <a:normAutofit fontScale="92500" lnSpcReduction="10000"/>
          </a:bodyPr>
          <a:lstStyle/>
          <a:p>
            <a:pPr marL="0" indent="0" algn="r">
              <a:buNone/>
            </a:pPr>
            <a:r>
              <a:rPr lang="en-AU" b="1" dirty="0"/>
              <a:t>You may have drawn stars that look like this:</a:t>
            </a:r>
          </a:p>
          <a:p>
            <a:pPr marL="0" indent="0">
              <a:buNone/>
            </a:pPr>
            <a:endParaRPr lang="en-AU" dirty="0"/>
          </a:p>
          <a:p>
            <a:pPr marL="0" indent="0">
              <a:lnSpc>
                <a:spcPct val="110000"/>
              </a:lnSpc>
              <a:buNone/>
            </a:pPr>
            <a:r>
              <a:rPr lang="en-AU" baseline="0" dirty="0"/>
              <a:t>However, stars do not have points. They are not ‘star’ shaped or even diamond shaped. </a:t>
            </a:r>
          </a:p>
          <a:p>
            <a:pPr marL="0" indent="0">
              <a:lnSpc>
                <a:spcPct val="110000"/>
              </a:lnSpc>
              <a:buNone/>
            </a:pPr>
            <a:r>
              <a:rPr lang="en-AU" baseline="0" dirty="0"/>
              <a:t>Stars are depicted as shown as they are so far away, (except for our Sun) </a:t>
            </a:r>
            <a:r>
              <a:rPr lang="en-AU" dirty="0"/>
              <a:t>and </a:t>
            </a:r>
            <a:r>
              <a:rPr lang="en-AU" baseline="0" dirty="0"/>
              <a:t>seem so small that our eyes see them as having points. </a:t>
            </a:r>
          </a:p>
          <a:p>
            <a:pPr marL="0" indent="0">
              <a:lnSpc>
                <a:spcPct val="110000"/>
              </a:lnSpc>
              <a:buNone/>
            </a:pPr>
            <a:endParaRPr lang="en-AU" baseline="0" dirty="0"/>
          </a:p>
          <a:p>
            <a:pPr marL="0" indent="0" algn="r">
              <a:buNone/>
            </a:pPr>
            <a:r>
              <a:rPr lang="en-AU" b="1" dirty="0"/>
              <a:t>Actually, stars look more like this: </a:t>
            </a:r>
          </a:p>
        </p:txBody>
      </p:sp>
      <p:grpSp>
        <p:nvGrpSpPr>
          <p:cNvPr id="14" name="Group 13">
            <a:extLst>
              <a:ext uri="{FF2B5EF4-FFF2-40B4-BE49-F238E27FC236}">
                <a16:creationId xmlns:a16="http://schemas.microsoft.com/office/drawing/2014/main" id="{D07035AF-57DF-4A20-A07B-E98F5842BE6F}"/>
              </a:ext>
            </a:extLst>
          </p:cNvPr>
          <p:cNvGrpSpPr/>
          <p:nvPr/>
        </p:nvGrpSpPr>
        <p:grpSpPr>
          <a:xfrm>
            <a:off x="8315920" y="1297611"/>
            <a:ext cx="3037880" cy="1405689"/>
            <a:chOff x="8315920" y="1723291"/>
            <a:chExt cx="1976140" cy="914400"/>
          </a:xfrm>
        </p:grpSpPr>
        <p:pic>
          <p:nvPicPr>
            <p:cNvPr id="11" name="Graphic 10" descr="Stars with solid fill">
              <a:extLst>
                <a:ext uri="{FF2B5EF4-FFF2-40B4-BE49-F238E27FC236}">
                  <a16:creationId xmlns:a16="http://schemas.microsoft.com/office/drawing/2014/main" id="{CE5C68E8-638A-4B32-BC17-69599BA57AC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5920" y="1723291"/>
              <a:ext cx="914400" cy="914400"/>
            </a:xfrm>
            <a:prstGeom prst="rect">
              <a:avLst/>
            </a:prstGeom>
          </p:spPr>
        </p:pic>
        <p:pic>
          <p:nvPicPr>
            <p:cNvPr id="13" name="Graphic 12" descr="Constellation with solid fill">
              <a:extLst>
                <a:ext uri="{FF2B5EF4-FFF2-40B4-BE49-F238E27FC236}">
                  <a16:creationId xmlns:a16="http://schemas.microsoft.com/office/drawing/2014/main" id="{2F05A8C2-6F0E-46BC-8D2A-3AB9149399C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77660" y="1723291"/>
              <a:ext cx="914400" cy="914400"/>
            </a:xfrm>
            <a:prstGeom prst="rect">
              <a:avLst/>
            </a:prstGeom>
          </p:spPr>
        </p:pic>
      </p:grpSp>
      <p:pic>
        <p:nvPicPr>
          <p:cNvPr id="4" name="Picture 3">
            <a:extLst>
              <a:ext uri="{FF2B5EF4-FFF2-40B4-BE49-F238E27FC236}">
                <a16:creationId xmlns:a16="http://schemas.microsoft.com/office/drawing/2014/main" id="{DE5772D8-660B-4ED4-A805-AA6AC4F1362B}"/>
              </a:ext>
            </a:extLst>
          </p:cNvPr>
          <p:cNvPicPr>
            <a:picLocks noChangeAspect="1"/>
          </p:cNvPicPr>
          <p:nvPr/>
        </p:nvPicPr>
        <p:blipFill>
          <a:blip r:embed="rId9"/>
          <a:stretch>
            <a:fillRect/>
          </a:stretch>
        </p:blipFill>
        <p:spPr>
          <a:xfrm>
            <a:off x="8315920" y="2829151"/>
            <a:ext cx="3036071" cy="3036071"/>
          </a:xfrm>
          <a:prstGeom prst="rect">
            <a:avLst/>
          </a:prstGeom>
        </p:spPr>
      </p:pic>
      <p:sp>
        <p:nvSpPr>
          <p:cNvPr id="10" name="TextBox 9">
            <a:extLst>
              <a:ext uri="{FF2B5EF4-FFF2-40B4-BE49-F238E27FC236}">
                <a16:creationId xmlns:a16="http://schemas.microsoft.com/office/drawing/2014/main" id="{05A7E4B5-A860-4F32-891F-2E925115752B}"/>
              </a:ext>
            </a:extLst>
          </p:cNvPr>
          <p:cNvSpPr txBox="1"/>
          <p:nvPr/>
        </p:nvSpPr>
        <p:spPr>
          <a:xfrm>
            <a:off x="8204886" y="5911113"/>
            <a:ext cx="2753218" cy="215444"/>
          </a:xfrm>
          <a:prstGeom prst="rect">
            <a:avLst/>
          </a:prstGeom>
          <a:noFill/>
        </p:spPr>
        <p:txBody>
          <a:bodyPr wrap="square">
            <a:spAutoFit/>
          </a:bodyPr>
          <a:lstStyle/>
          <a:p>
            <a:r>
              <a:rPr lang="en-AU" sz="800">
                <a:solidFill>
                  <a:srgbClr val="7F7F7F"/>
                </a:solidFill>
                <a:cs typeface="Calibri" panose="020F0502020204030204" pitchFamily="34" charset="0"/>
              </a:rPr>
              <a:t>Images source: Microsoft 365 Image Library</a:t>
            </a:r>
          </a:p>
        </p:txBody>
      </p:sp>
      <p:pic>
        <p:nvPicPr>
          <p:cNvPr id="5" name="Recorded Sound">
            <a:hlinkClick r:id="" action="ppaction://media"/>
            <a:extLst>
              <a:ext uri="{FF2B5EF4-FFF2-40B4-BE49-F238E27FC236}">
                <a16:creationId xmlns:a16="http://schemas.microsoft.com/office/drawing/2014/main" id="{46388192-1B53-41AB-85E8-B84031450E8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79527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65" fill="hold"/>
                                        <p:tgtEl>
                                          <p:spTgt spid="5"/>
                                        </p:tgtEl>
                                      </p:cBhvr>
                                    </p:cmd>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700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1195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1195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2669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2669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2669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remove" display="0">
                  <p:stCondLst>
                    <p:cond delay="indefinite"/>
                  </p:stCondLst>
                  <p:endCondLst>
                    <p:cond evt="onStopAudio" delay="0">
                      <p:tgtEl>
                        <p:sldTgt/>
                      </p:tgtEl>
                    </p:cond>
                  </p:endCondLst>
                </p:cTn>
                <p:tgtEl>
                  <p:spTgt spid="5"/>
                </p:tgtEl>
              </p:cMediaNode>
            </p:audio>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F4427-B71D-4B60-B9B0-AD5A809B806F}"/>
              </a:ext>
            </a:extLst>
          </p:cNvPr>
          <p:cNvSpPr>
            <a:spLocks noGrp="1"/>
          </p:cNvSpPr>
          <p:nvPr>
            <p:ph type="title"/>
          </p:nvPr>
        </p:nvSpPr>
        <p:spPr>
          <a:xfrm>
            <a:off x="819728" y="845767"/>
            <a:ext cx="10515600" cy="659978"/>
          </a:xfrm>
        </p:spPr>
        <p:txBody>
          <a:bodyPr/>
          <a:lstStyle/>
          <a:p>
            <a:r>
              <a:rPr lang="en-AU" dirty="0"/>
              <a:t>Light</a:t>
            </a:r>
          </a:p>
        </p:txBody>
      </p:sp>
      <p:sp>
        <p:nvSpPr>
          <p:cNvPr id="3" name="Content Placeholder 2">
            <a:extLst>
              <a:ext uri="{FF2B5EF4-FFF2-40B4-BE49-F238E27FC236}">
                <a16:creationId xmlns:a16="http://schemas.microsoft.com/office/drawing/2014/main" id="{038F0A8D-E769-4D50-8FF6-596B46B0B473}"/>
              </a:ext>
            </a:extLst>
          </p:cNvPr>
          <p:cNvSpPr>
            <a:spLocks noGrp="1"/>
          </p:cNvSpPr>
          <p:nvPr>
            <p:ph idx="1"/>
          </p:nvPr>
        </p:nvSpPr>
        <p:spPr/>
        <p:txBody>
          <a:bodyPr>
            <a:normAutofit fontScale="92500" lnSpcReduction="20000"/>
          </a:bodyPr>
          <a:lstStyle/>
          <a:p>
            <a:pPr>
              <a:lnSpc>
                <a:spcPct val="110000"/>
              </a:lnSpc>
            </a:pPr>
            <a:r>
              <a:rPr lang="en-AU">
                <a:effectLst/>
              </a:rPr>
              <a:t>We learn about light waves when we learn about sound waves. However, there are key differences: </a:t>
            </a:r>
          </a:p>
          <a:p>
            <a:pPr marL="457200" indent="-457200">
              <a:lnSpc>
                <a:spcPct val="120000"/>
              </a:lnSpc>
              <a:buFont typeface="Arial" panose="020B0604020202020204" pitchFamily="34" charset="0"/>
              <a:buChar char="•"/>
            </a:pPr>
            <a:r>
              <a:rPr lang="en-AU"/>
              <a:t>sound waves are </a:t>
            </a:r>
            <a:r>
              <a:rPr lang="en-AU" b="1"/>
              <a:t>longitudinal waves </a:t>
            </a:r>
            <a:r>
              <a:rPr lang="en-AU"/>
              <a:t>– the vibrations are in the same direction of travel as the wave</a:t>
            </a:r>
          </a:p>
          <a:p>
            <a:pPr marL="457200" indent="-457200">
              <a:lnSpc>
                <a:spcPct val="120000"/>
              </a:lnSpc>
              <a:buFont typeface="Arial" panose="020B0604020202020204" pitchFamily="34" charset="0"/>
              <a:buChar char="•"/>
            </a:pPr>
            <a:r>
              <a:rPr lang="en-AU">
                <a:effectLst/>
              </a:rPr>
              <a:t>light waves act like </a:t>
            </a:r>
            <a:r>
              <a:rPr lang="en-AU" b="1">
                <a:effectLst/>
              </a:rPr>
              <a:t>transverse waves </a:t>
            </a:r>
            <a:r>
              <a:rPr lang="en-AU">
                <a:effectLst/>
              </a:rPr>
              <a:t>– the vibrations are at right angles to the travel of the wave.</a:t>
            </a:r>
          </a:p>
          <a:p>
            <a:pPr>
              <a:lnSpc>
                <a:spcPct val="110000"/>
              </a:lnSpc>
            </a:pPr>
            <a:r>
              <a:rPr lang="en-AU"/>
              <a:t>Light is electro-magnetic radiation. It acts like a wave and a particle. </a:t>
            </a:r>
          </a:p>
          <a:p>
            <a:pPr>
              <a:lnSpc>
                <a:spcPct val="110000"/>
              </a:lnSpc>
            </a:pPr>
            <a:r>
              <a:rPr lang="en-AU" b="1"/>
              <a:t>View the video on the next slide. In your notes, record one way that light acts like a wave, and one way that it acts like a particle. </a:t>
            </a:r>
          </a:p>
        </p:txBody>
      </p:sp>
      <p:pic>
        <p:nvPicPr>
          <p:cNvPr id="4" name="Recorded Sound">
            <a:hlinkClick r:id="" action="ppaction://media"/>
            <a:extLst>
              <a:ext uri="{FF2B5EF4-FFF2-40B4-BE49-F238E27FC236}">
                <a16:creationId xmlns:a16="http://schemas.microsoft.com/office/drawing/2014/main" id="{E1F58D12-7725-4110-BA5A-A5B63673A5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pic>
        <p:nvPicPr>
          <p:cNvPr id="6" name="Picture 5" descr="Diagram&#10;&#10;Description automatically generated">
            <a:extLst>
              <a:ext uri="{FF2B5EF4-FFF2-40B4-BE49-F238E27FC236}">
                <a16:creationId xmlns:a16="http://schemas.microsoft.com/office/drawing/2014/main" id="{50C4BE72-0846-4593-9CAB-D0F529D9ABCF}"/>
              </a:ext>
            </a:extLst>
          </p:cNvPr>
          <p:cNvPicPr>
            <a:picLocks noChangeAspect="1"/>
          </p:cNvPicPr>
          <p:nvPr/>
        </p:nvPicPr>
        <p:blipFill rotWithShape="1">
          <a:blip r:embed="rId6">
            <a:extLst>
              <a:ext uri="{28A0092B-C50C-407E-A947-70E740481C1C}">
                <a14:useLocalDpi xmlns:a14="http://schemas.microsoft.com/office/drawing/2010/main" val="0"/>
              </a:ext>
            </a:extLst>
          </a:blip>
          <a:srcRect t="51272"/>
          <a:stretch/>
        </p:blipFill>
        <p:spPr>
          <a:xfrm>
            <a:off x="3028013" y="4371799"/>
            <a:ext cx="6135972" cy="1842548"/>
          </a:xfrm>
          <a:prstGeom prst="rect">
            <a:avLst/>
          </a:prstGeom>
        </p:spPr>
      </p:pic>
      <p:pic>
        <p:nvPicPr>
          <p:cNvPr id="7" name="Picture 6">
            <a:extLst>
              <a:ext uri="{FF2B5EF4-FFF2-40B4-BE49-F238E27FC236}">
                <a16:creationId xmlns:a16="http://schemas.microsoft.com/office/drawing/2014/main" id="{94CB60B3-E9B7-4D1F-8A13-9A44654FBAC3}"/>
              </a:ext>
            </a:extLst>
          </p:cNvPr>
          <p:cNvPicPr>
            <a:picLocks noChangeAspect="1"/>
          </p:cNvPicPr>
          <p:nvPr/>
        </p:nvPicPr>
        <p:blipFill rotWithShape="1">
          <a:blip r:embed="rId6">
            <a:extLst>
              <a:ext uri="{28A0092B-C50C-407E-A947-70E740481C1C}">
                <a14:useLocalDpi xmlns:a14="http://schemas.microsoft.com/office/drawing/2010/main" val="0"/>
              </a:ext>
            </a:extLst>
          </a:blip>
          <a:srcRect b="51272"/>
          <a:stretch/>
        </p:blipFill>
        <p:spPr>
          <a:xfrm>
            <a:off x="2285999" y="3429000"/>
            <a:ext cx="7620000" cy="2288180"/>
          </a:xfrm>
          <a:prstGeom prst="rect">
            <a:avLst/>
          </a:prstGeom>
        </p:spPr>
      </p:pic>
      <p:sp>
        <p:nvSpPr>
          <p:cNvPr id="8" name="TextBox 7">
            <a:extLst>
              <a:ext uri="{FF2B5EF4-FFF2-40B4-BE49-F238E27FC236}">
                <a16:creationId xmlns:a16="http://schemas.microsoft.com/office/drawing/2014/main" id="{67E3B30A-85CC-46D2-92FA-D5B3913A9333}"/>
              </a:ext>
            </a:extLst>
          </p:cNvPr>
          <p:cNvSpPr txBox="1"/>
          <p:nvPr/>
        </p:nvSpPr>
        <p:spPr>
          <a:xfrm>
            <a:off x="98282" y="6214347"/>
            <a:ext cx="4375435" cy="215444"/>
          </a:xfrm>
          <a:prstGeom prst="rect">
            <a:avLst/>
          </a:prstGeom>
          <a:noFill/>
        </p:spPr>
        <p:txBody>
          <a:bodyPr wrap="square">
            <a:spAutoFit/>
          </a:bodyPr>
          <a:lstStyle/>
          <a:p>
            <a:pPr algn="l"/>
            <a:r>
              <a:rPr lang="en-AU" sz="800" b="0" i="0">
                <a:solidFill>
                  <a:srgbClr val="7F7F7F"/>
                </a:solidFill>
                <a:effectLst/>
                <a:latin typeface="Calibri" panose="020F0502020204030204" pitchFamily="34" charset="0"/>
              </a:rPr>
              <a:t>Images Source: Department for Education, the Government of South Australia.</a:t>
            </a:r>
          </a:p>
        </p:txBody>
      </p:sp>
    </p:spTree>
    <p:extLst>
      <p:ext uri="{BB962C8B-B14F-4D97-AF65-F5344CB8AC3E}">
        <p14:creationId xmlns:p14="http://schemas.microsoft.com/office/powerpoint/2010/main" val="50165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711" fill="hold"/>
                                        <p:tgtEl>
                                          <p:spTgt spid="4"/>
                                        </p:tgtEl>
                                      </p:cBhvr>
                                    </p:cmd>
                                  </p:childTnLst>
                                </p:cTn>
                              </p:par>
                              <p:par>
                                <p:cTn id="7" presetID="1" presetClass="entr" presetSubtype="0" fill="hold" nodeType="withEffect">
                                  <p:stCondLst>
                                    <p:cond delay="2075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xit" presetSubtype="0" fill="hold" nodeType="withEffect">
                                  <p:stCondLst>
                                    <p:cond delay="2956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nodeType="withEffect">
                                  <p:stCondLst>
                                    <p:cond delay="2956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2956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xit" presetSubtype="0" fill="hold" nodeType="withEffect">
                                  <p:stCondLst>
                                    <p:cond delay="3770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ntr" presetSubtype="0" fill="hold" nodeType="withEffect">
                                  <p:stCondLst>
                                    <p:cond delay="3770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3770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remove"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4"/>
            <a:extLst>
              <a:ext uri="{FF2B5EF4-FFF2-40B4-BE49-F238E27FC236}">
                <a16:creationId xmlns:a16="http://schemas.microsoft.com/office/drawing/2014/main" id="{1CF1FB69-1907-101C-9A98-8EB16256D806}"/>
              </a:ext>
            </a:extLst>
          </p:cNvPr>
          <p:cNvPicPr>
            <a:picLocks noChangeAspect="1"/>
          </p:cNvPicPr>
          <p:nvPr/>
        </p:nvPicPr>
        <p:blipFill>
          <a:blip r:embed="rId5"/>
          <a:stretch>
            <a:fillRect/>
          </a:stretch>
        </p:blipFill>
        <p:spPr>
          <a:xfrm>
            <a:off x="2493817" y="1799260"/>
            <a:ext cx="6925973" cy="4119953"/>
          </a:xfrm>
          <a:prstGeom prst="rect">
            <a:avLst/>
          </a:prstGeom>
        </p:spPr>
      </p:pic>
      <p:sp>
        <p:nvSpPr>
          <p:cNvPr id="2" name="Title 1">
            <a:extLst>
              <a:ext uri="{FF2B5EF4-FFF2-40B4-BE49-F238E27FC236}">
                <a16:creationId xmlns:a16="http://schemas.microsoft.com/office/drawing/2014/main" id="{65D3687A-8909-48A2-9763-FAF4E2B800FC}"/>
              </a:ext>
            </a:extLst>
          </p:cNvPr>
          <p:cNvSpPr>
            <a:spLocks noGrp="1"/>
          </p:cNvSpPr>
          <p:nvPr>
            <p:ph type="title"/>
          </p:nvPr>
        </p:nvSpPr>
        <p:spPr>
          <a:xfrm>
            <a:off x="819728" y="845766"/>
            <a:ext cx="10515600" cy="669865"/>
          </a:xfrm>
        </p:spPr>
        <p:txBody>
          <a:bodyPr/>
          <a:lstStyle/>
          <a:p>
            <a:r>
              <a:rPr lang="en-AU" dirty="0"/>
              <a:t>Light acts like a particle and a wave</a:t>
            </a:r>
          </a:p>
        </p:txBody>
      </p:sp>
      <p:sp>
        <p:nvSpPr>
          <p:cNvPr id="5" name="TextBox 4">
            <a:extLst>
              <a:ext uri="{FF2B5EF4-FFF2-40B4-BE49-F238E27FC236}">
                <a16:creationId xmlns:a16="http://schemas.microsoft.com/office/drawing/2014/main" id="{E6553770-2810-49E3-9D5A-D526DD83B95E}"/>
              </a:ext>
            </a:extLst>
          </p:cNvPr>
          <p:cNvSpPr txBox="1"/>
          <p:nvPr/>
        </p:nvSpPr>
        <p:spPr>
          <a:xfrm>
            <a:off x="2428875" y="5876409"/>
            <a:ext cx="7332662" cy="369332"/>
          </a:xfrm>
          <a:prstGeom prst="rect">
            <a:avLst/>
          </a:prstGeom>
          <a:noFill/>
        </p:spPr>
        <p:txBody>
          <a:bodyPr wrap="square" rtlCol="0">
            <a:spAutoFit/>
          </a:bodyPr>
          <a:lstStyle/>
          <a:p>
            <a:r>
              <a:rPr lang="en-AU" sz="1000" b="1">
                <a:solidFill>
                  <a:srgbClr val="7F7F7F"/>
                </a:solidFill>
              </a:rPr>
              <a:t>For your safety, watch this video in this slideshow.</a:t>
            </a:r>
          </a:p>
          <a:p>
            <a:r>
              <a:rPr lang="en-AU" sz="800">
                <a:solidFill>
                  <a:srgbClr val="7F7F7F"/>
                </a:solidFill>
              </a:rPr>
              <a:t>Source: </a:t>
            </a:r>
            <a:r>
              <a:rPr lang="en-AU" sz="800">
                <a:solidFill>
                  <a:srgbClr val="7F7F7F"/>
                </a:solidFill>
                <a:hlinkClick r:id="rId4"/>
              </a:rPr>
              <a:t>Is light a particle or a wave? - Colm Kelleher </a:t>
            </a:r>
            <a:r>
              <a:rPr lang="en-AU" sz="800">
                <a:solidFill>
                  <a:srgbClr val="7F7F7F"/>
                </a:solidFill>
              </a:rPr>
              <a:t>on YouTube (TED-Ed, 2013) </a:t>
            </a:r>
            <a:endParaRPr lang="en-AU" sz="1200" b="1">
              <a:solidFill>
                <a:srgbClr val="7F7F7F"/>
              </a:solidFill>
            </a:endParaRPr>
          </a:p>
        </p:txBody>
      </p:sp>
      <p:pic>
        <p:nvPicPr>
          <p:cNvPr id="8" name="Recorded Sound">
            <a:hlinkClick r:id="" action="ppaction://media"/>
            <a:extLst>
              <a:ext uri="{FF2B5EF4-FFF2-40B4-BE49-F238E27FC236}">
                <a16:creationId xmlns:a16="http://schemas.microsoft.com/office/drawing/2014/main" id="{F3560C09-3F1F-1298-870B-DF470B3FC3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82317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8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450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F4427-B71D-4B60-B9B0-AD5A809B806F}"/>
              </a:ext>
            </a:extLst>
          </p:cNvPr>
          <p:cNvSpPr>
            <a:spLocks noGrp="1"/>
          </p:cNvSpPr>
          <p:nvPr>
            <p:ph type="title"/>
          </p:nvPr>
        </p:nvSpPr>
        <p:spPr>
          <a:xfrm>
            <a:off x="819728" y="845767"/>
            <a:ext cx="10515600" cy="659978"/>
          </a:xfrm>
        </p:spPr>
        <p:txBody>
          <a:bodyPr/>
          <a:lstStyle/>
          <a:p>
            <a:r>
              <a:rPr lang="en-AU" dirty="0"/>
              <a:t>Knowledge check</a:t>
            </a:r>
          </a:p>
        </p:txBody>
      </p:sp>
      <p:graphicFrame>
        <p:nvGraphicFramePr>
          <p:cNvPr id="4" name="Table 4">
            <a:extLst>
              <a:ext uri="{FF2B5EF4-FFF2-40B4-BE49-F238E27FC236}">
                <a16:creationId xmlns:a16="http://schemas.microsoft.com/office/drawing/2014/main" id="{FFB66873-285C-4AB6-9FEB-B3488CEAF535}"/>
              </a:ext>
            </a:extLst>
          </p:cNvPr>
          <p:cNvGraphicFramePr>
            <a:graphicFrameLocks noGrp="1"/>
          </p:cNvGraphicFramePr>
          <p:nvPr>
            <p:ph idx="1"/>
            <p:extLst>
              <p:ext uri="{D42A27DB-BD31-4B8C-83A1-F6EECF244321}">
                <p14:modId xmlns:p14="http://schemas.microsoft.com/office/powerpoint/2010/main" val="3460042279"/>
              </p:ext>
            </p:extLst>
          </p:nvPr>
        </p:nvGraphicFramePr>
        <p:xfrm>
          <a:off x="838200" y="1724025"/>
          <a:ext cx="10515600" cy="4191000"/>
        </p:xfrm>
        <a:graphic>
          <a:graphicData uri="http://schemas.openxmlformats.org/drawingml/2006/table">
            <a:tbl>
              <a:tblPr firstRow="1" bandRow="1">
                <a:tableStyleId>{21E4AEA4-8DFA-4A89-87EB-49C32662AFE0}</a:tableStyleId>
              </a:tblPr>
              <a:tblGrid>
                <a:gridCol w="5257800">
                  <a:extLst>
                    <a:ext uri="{9D8B030D-6E8A-4147-A177-3AD203B41FA5}">
                      <a16:colId xmlns:a16="http://schemas.microsoft.com/office/drawing/2014/main" val="3648451257"/>
                    </a:ext>
                  </a:extLst>
                </a:gridCol>
                <a:gridCol w="5257800">
                  <a:extLst>
                    <a:ext uri="{9D8B030D-6E8A-4147-A177-3AD203B41FA5}">
                      <a16:colId xmlns:a16="http://schemas.microsoft.com/office/drawing/2014/main" val="1650073119"/>
                    </a:ext>
                  </a:extLst>
                </a:gridCol>
              </a:tblGrid>
              <a:tr h="370840">
                <a:tc gridSpan="2">
                  <a:txBody>
                    <a:bodyPr/>
                    <a:lstStyle/>
                    <a:p>
                      <a:r>
                        <a:rPr lang="en-AU" sz="2800" b="1" dirty="0">
                          <a:solidFill>
                            <a:schemeClr val="tx1"/>
                          </a:solidFill>
                        </a:rPr>
                        <a:t>Record one way in which light acts like a wave, and one way that it acts like a particle.</a:t>
                      </a:r>
                      <a:br>
                        <a:rPr lang="en-AU" sz="2800" b="1" dirty="0">
                          <a:solidFill>
                            <a:schemeClr val="tx1"/>
                          </a:solidFill>
                        </a:rPr>
                      </a:br>
                      <a:r>
                        <a:rPr lang="en-AU" sz="2800" b="1" dirty="0">
                          <a:solidFill>
                            <a:schemeClr val="tx1"/>
                          </a:solidFill>
                        </a:rPr>
                        <a:t> </a:t>
                      </a:r>
                    </a:p>
                  </a:txBody>
                  <a:tcPr>
                    <a:solidFill>
                      <a:schemeClr val="bg1"/>
                    </a:solidFill>
                  </a:tcPr>
                </a:tc>
                <a:tc hMerge="1">
                  <a:txBody>
                    <a:bodyPr/>
                    <a:lstStyle/>
                    <a:p>
                      <a:endParaRPr lang="en-AU"/>
                    </a:p>
                  </a:txBody>
                  <a:tcPr/>
                </a:tc>
                <a:extLst>
                  <a:ext uri="{0D108BD9-81ED-4DB2-BD59-A6C34878D82A}">
                    <a16:rowId xmlns:a16="http://schemas.microsoft.com/office/drawing/2014/main" val="281973271"/>
                  </a:ext>
                </a:extLst>
              </a:tr>
              <a:tr h="370840">
                <a:tc>
                  <a:txBody>
                    <a:bodyPr/>
                    <a:lstStyle/>
                    <a:p>
                      <a:pPr algn="ctr"/>
                      <a:r>
                        <a:rPr lang="en-AU" sz="2400" b="1" dirty="0">
                          <a:solidFill>
                            <a:schemeClr val="bg1"/>
                          </a:solidFill>
                        </a:rPr>
                        <a:t>Waves</a:t>
                      </a:r>
                    </a:p>
                  </a:txBody>
                  <a:tcPr>
                    <a:solidFill>
                      <a:schemeClr val="accent2"/>
                    </a:solidFill>
                  </a:tcPr>
                </a:tc>
                <a:tc>
                  <a:txBody>
                    <a:bodyPr/>
                    <a:lstStyle/>
                    <a:p>
                      <a:pPr algn="ctr"/>
                      <a:r>
                        <a:rPr lang="en-AU" sz="2400" b="1">
                          <a:solidFill>
                            <a:schemeClr val="bg1"/>
                          </a:solidFill>
                        </a:rPr>
                        <a:t>Particles</a:t>
                      </a:r>
                    </a:p>
                  </a:txBody>
                  <a:tcPr>
                    <a:solidFill>
                      <a:schemeClr val="accent2"/>
                    </a:solidFill>
                  </a:tcPr>
                </a:tc>
                <a:extLst>
                  <a:ext uri="{0D108BD9-81ED-4DB2-BD59-A6C34878D82A}">
                    <a16:rowId xmlns:a16="http://schemas.microsoft.com/office/drawing/2014/main" val="2073736363"/>
                  </a:ext>
                </a:extLst>
              </a:tr>
              <a:tr h="370840">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AU" sz="2400" dirty="0">
                          <a:solidFill>
                            <a:schemeClr val="tx1"/>
                          </a:solidFill>
                        </a:rPr>
                        <a:t>When 2 patterns of light occupy the same space, they cause </a:t>
                      </a:r>
                      <a:r>
                        <a:rPr lang="en-AU" sz="2400" b="1" dirty="0">
                          <a:solidFill>
                            <a:schemeClr val="tx1"/>
                          </a:solidFill>
                        </a:rPr>
                        <a:t>interference patterns</a:t>
                      </a:r>
                      <a:r>
                        <a:rPr lang="en-AU" sz="2400" dirty="0">
                          <a:solidFill>
                            <a:schemeClr val="tx1"/>
                          </a:solidFill>
                        </a:rPr>
                        <a:t>. </a:t>
                      </a:r>
                    </a:p>
                    <a:p>
                      <a:pPr marL="0" marR="0" lvl="0" indent="0" algn="l" defTabSz="914400" rtl="0" eaLnBrk="1" fontAlgn="auto" latinLnBrk="0" hangingPunct="1">
                        <a:lnSpc>
                          <a:spcPct val="100000"/>
                        </a:lnSpc>
                        <a:spcBef>
                          <a:spcPts val="0"/>
                        </a:spcBef>
                        <a:spcAft>
                          <a:spcPts val="600"/>
                        </a:spcAft>
                        <a:buClrTx/>
                        <a:buSzTx/>
                        <a:buFontTx/>
                        <a:buNone/>
                        <a:tabLst/>
                        <a:defRPr/>
                      </a:pPr>
                      <a:r>
                        <a:rPr lang="en-AU" sz="2400" dirty="0">
                          <a:solidFill>
                            <a:schemeClr val="tx1"/>
                          </a:solidFill>
                        </a:rPr>
                        <a:t>These are the complicated undulations that happen when 2 waves occupy the same space.</a:t>
                      </a:r>
                    </a:p>
                  </a:txBody>
                  <a:tcPr/>
                </a:tc>
                <a:tc>
                  <a:txBody>
                    <a:bodyPr/>
                    <a:lstStyle/>
                    <a:p>
                      <a:pPr>
                        <a:spcAft>
                          <a:spcPts val="600"/>
                        </a:spcAft>
                      </a:pPr>
                      <a:r>
                        <a:rPr lang="en-AU" sz="2400" dirty="0"/>
                        <a:t>When light is shined onto a surface and transfers energy, it does this in discrete packets or ‘quanta’, which are called ‘photons’. </a:t>
                      </a:r>
                    </a:p>
                    <a:p>
                      <a:pPr>
                        <a:spcAft>
                          <a:spcPts val="600"/>
                        </a:spcAft>
                      </a:pPr>
                      <a:r>
                        <a:rPr lang="en-AU" sz="2400" dirty="0"/>
                        <a:t>Learn more at </a:t>
                      </a:r>
                      <a:r>
                        <a:rPr lang="en-AU" sz="2400" dirty="0">
                          <a:hlinkClick r:id="rId5"/>
                        </a:rPr>
                        <a:t>Las </a:t>
                      </a:r>
                      <a:r>
                        <a:rPr lang="en-AU" sz="2400" dirty="0" err="1">
                          <a:hlinkClick r:id="rId5"/>
                        </a:rPr>
                        <a:t>Cumbres</a:t>
                      </a:r>
                      <a:r>
                        <a:rPr lang="en-AU" sz="2400" dirty="0">
                          <a:hlinkClick r:id="rId5"/>
                        </a:rPr>
                        <a:t> Observatory</a:t>
                      </a:r>
                      <a:endParaRPr lang="en-AU" sz="2400" dirty="0"/>
                    </a:p>
                  </a:txBody>
                  <a:tcPr/>
                </a:tc>
                <a:extLst>
                  <a:ext uri="{0D108BD9-81ED-4DB2-BD59-A6C34878D82A}">
                    <a16:rowId xmlns:a16="http://schemas.microsoft.com/office/drawing/2014/main" val="2075515395"/>
                  </a:ext>
                </a:extLst>
              </a:tr>
            </a:tbl>
          </a:graphicData>
        </a:graphic>
      </p:graphicFrame>
      <p:pic>
        <p:nvPicPr>
          <p:cNvPr id="3" name="Recorded Sound">
            <a:hlinkClick r:id="" action="ppaction://media"/>
            <a:extLst>
              <a:ext uri="{FF2B5EF4-FFF2-40B4-BE49-F238E27FC236}">
                <a16:creationId xmlns:a16="http://schemas.microsoft.com/office/drawing/2014/main" id="{8DFF59B5-45A3-4637-A6E0-F118B012A5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9315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2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6AF4-1565-4CC7-9146-E3EEDCBB0264}"/>
              </a:ext>
            </a:extLst>
          </p:cNvPr>
          <p:cNvSpPr>
            <a:spLocks noGrp="1"/>
          </p:cNvSpPr>
          <p:nvPr>
            <p:ph type="title"/>
          </p:nvPr>
        </p:nvSpPr>
        <p:spPr>
          <a:xfrm>
            <a:off x="838200" y="845767"/>
            <a:ext cx="10515600" cy="659978"/>
          </a:xfrm>
        </p:spPr>
        <p:txBody>
          <a:bodyPr/>
          <a:lstStyle/>
          <a:p>
            <a:r>
              <a:rPr lang="en-AU" dirty="0"/>
              <a:t>Wavelength and frequency</a:t>
            </a:r>
          </a:p>
        </p:txBody>
      </p:sp>
      <p:sp>
        <p:nvSpPr>
          <p:cNvPr id="3" name="Content Placeholder 2">
            <a:extLst>
              <a:ext uri="{FF2B5EF4-FFF2-40B4-BE49-F238E27FC236}">
                <a16:creationId xmlns:a16="http://schemas.microsoft.com/office/drawing/2014/main" id="{D2AA8661-BACD-4094-81C5-05A3BB5A3A33}"/>
              </a:ext>
            </a:extLst>
          </p:cNvPr>
          <p:cNvSpPr>
            <a:spLocks noGrp="1"/>
          </p:cNvSpPr>
          <p:nvPr>
            <p:ph idx="1"/>
          </p:nvPr>
        </p:nvSpPr>
        <p:spPr>
          <a:xfrm>
            <a:off x="847436" y="1834124"/>
            <a:ext cx="10515600" cy="4141931"/>
          </a:xfrm>
        </p:spPr>
        <p:txBody>
          <a:bodyPr>
            <a:normAutofit fontScale="92500" lnSpcReduction="20000"/>
          </a:bodyPr>
          <a:lstStyle/>
          <a:p>
            <a:pPr>
              <a:lnSpc>
                <a:spcPct val="110000"/>
              </a:lnSpc>
            </a:pPr>
            <a:r>
              <a:rPr lang="en-AU" dirty="0"/>
              <a:t>All different kinds of lights act like waves but have different wavelengths and frequencies. </a:t>
            </a:r>
          </a:p>
          <a:p>
            <a:pPr>
              <a:lnSpc>
                <a:spcPct val="110000"/>
              </a:lnSpc>
            </a:pPr>
            <a:r>
              <a:rPr lang="en-AU" dirty="0"/>
              <a:t>Our eyes can only see a small part of the full spectrum of light. </a:t>
            </a:r>
          </a:p>
          <a:p>
            <a:pPr>
              <a:lnSpc>
                <a:spcPct val="110000"/>
              </a:lnSpc>
            </a:pPr>
            <a:r>
              <a:rPr lang="en-AU" dirty="0"/>
              <a:t>Different kinds of light that are invisible to the eye include: </a:t>
            </a:r>
          </a:p>
          <a:p>
            <a:pPr marL="457200" indent="-457200">
              <a:lnSpc>
                <a:spcPct val="110000"/>
              </a:lnSpc>
              <a:buFont typeface="Arial" panose="020B0604020202020204" pitchFamily="34" charset="0"/>
              <a:buChar char="•"/>
            </a:pPr>
            <a:r>
              <a:rPr lang="en-AU" dirty="0"/>
              <a:t>radio waves</a:t>
            </a:r>
          </a:p>
          <a:p>
            <a:pPr marL="457200" indent="-457200">
              <a:lnSpc>
                <a:spcPct val="110000"/>
              </a:lnSpc>
              <a:buFont typeface="Arial" panose="020B0604020202020204" pitchFamily="34" charset="0"/>
              <a:buChar char="•"/>
            </a:pPr>
            <a:r>
              <a:rPr lang="en-AU" dirty="0"/>
              <a:t>x-rays</a:t>
            </a:r>
          </a:p>
          <a:p>
            <a:pPr marL="457200" indent="-457200">
              <a:lnSpc>
                <a:spcPct val="110000"/>
              </a:lnSpc>
              <a:buFont typeface="Arial" panose="020B0604020202020204" pitchFamily="34" charset="0"/>
              <a:buChar char="•"/>
            </a:pPr>
            <a:r>
              <a:rPr lang="en-AU" dirty="0"/>
              <a:t>microwaves.</a:t>
            </a:r>
          </a:p>
          <a:p>
            <a:pPr>
              <a:lnSpc>
                <a:spcPct val="110000"/>
              </a:lnSpc>
            </a:pPr>
            <a:r>
              <a:rPr lang="en-AU" b="1" dirty="0"/>
              <a:t>The size of the wave is called the wavelength. The frequency is how often that wave pattern repeats. </a:t>
            </a:r>
          </a:p>
        </p:txBody>
      </p:sp>
      <p:pic>
        <p:nvPicPr>
          <p:cNvPr id="4" name="Recorded Sound">
            <a:hlinkClick r:id="" action="ppaction://media"/>
            <a:extLst>
              <a:ext uri="{FF2B5EF4-FFF2-40B4-BE49-F238E27FC236}">
                <a16:creationId xmlns:a16="http://schemas.microsoft.com/office/drawing/2014/main" id="{18922A7F-1BF8-43E3-9B1E-6A54A81658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52794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F4427-B71D-4B60-B9B0-AD5A809B806F}"/>
              </a:ext>
            </a:extLst>
          </p:cNvPr>
          <p:cNvSpPr>
            <a:spLocks noGrp="1"/>
          </p:cNvSpPr>
          <p:nvPr>
            <p:ph type="title"/>
          </p:nvPr>
        </p:nvSpPr>
        <p:spPr>
          <a:xfrm>
            <a:off x="838200" y="845767"/>
            <a:ext cx="10515600" cy="659978"/>
          </a:xfrm>
        </p:spPr>
        <p:txBody>
          <a:bodyPr/>
          <a:lstStyle/>
          <a:p>
            <a:r>
              <a:rPr lang="en-AU" dirty="0"/>
              <a:t>Wavelength and frequency</a:t>
            </a:r>
          </a:p>
        </p:txBody>
      </p:sp>
      <p:sp>
        <p:nvSpPr>
          <p:cNvPr id="3" name="Content Placeholder 2">
            <a:extLst>
              <a:ext uri="{FF2B5EF4-FFF2-40B4-BE49-F238E27FC236}">
                <a16:creationId xmlns:a16="http://schemas.microsoft.com/office/drawing/2014/main" id="{038F0A8D-E769-4D50-8FF6-596B46B0B473}"/>
              </a:ext>
            </a:extLst>
          </p:cNvPr>
          <p:cNvSpPr>
            <a:spLocks noGrp="1"/>
          </p:cNvSpPr>
          <p:nvPr>
            <p:ph idx="1"/>
          </p:nvPr>
        </p:nvSpPr>
        <p:spPr>
          <a:xfrm>
            <a:off x="839868" y="1542689"/>
            <a:ext cx="5324589" cy="4629511"/>
          </a:xfrm>
        </p:spPr>
        <p:txBody>
          <a:bodyPr>
            <a:noAutofit/>
          </a:bodyPr>
          <a:lstStyle/>
          <a:p>
            <a:pPr>
              <a:lnSpc>
                <a:spcPct val="100000"/>
              </a:lnSpc>
            </a:pPr>
            <a:r>
              <a:rPr lang="en-AU" dirty="0"/>
              <a:t>Using metaphors, for example, </a:t>
            </a:r>
            <a:br>
              <a:rPr lang="en-AU" dirty="0"/>
            </a:br>
            <a:r>
              <a:rPr lang="en-AU" dirty="0"/>
              <a:t>like comparing waves in light with waves in the  ocean, can help to remember complex technical definitions, including: </a:t>
            </a:r>
          </a:p>
          <a:p>
            <a:pPr marL="457200" indent="-457200">
              <a:lnSpc>
                <a:spcPct val="100000"/>
              </a:lnSpc>
              <a:buFont typeface="Arial" panose="020B0604020202020204" pitchFamily="34" charset="0"/>
              <a:buChar char="•"/>
            </a:pPr>
            <a:r>
              <a:rPr lang="en-AU" dirty="0"/>
              <a:t>wavelength (b)</a:t>
            </a:r>
          </a:p>
          <a:p>
            <a:pPr marL="457200" indent="-457200">
              <a:lnSpc>
                <a:spcPct val="100000"/>
              </a:lnSpc>
              <a:buFont typeface="Arial" panose="020B0604020202020204" pitchFamily="34" charset="0"/>
              <a:buChar char="•"/>
            </a:pPr>
            <a:r>
              <a:rPr lang="en-AU" dirty="0"/>
              <a:t>amplitude (a)</a:t>
            </a:r>
          </a:p>
          <a:p>
            <a:pPr marL="457200" indent="-457200">
              <a:lnSpc>
                <a:spcPct val="100000"/>
              </a:lnSpc>
              <a:buFont typeface="Arial" panose="020B0604020202020204" pitchFamily="34" charset="0"/>
              <a:buChar char="•"/>
            </a:pPr>
            <a:r>
              <a:rPr lang="en-AU" dirty="0"/>
              <a:t>frequency (the number of waves (b) that pass a point in a period of time). </a:t>
            </a:r>
          </a:p>
        </p:txBody>
      </p:sp>
      <p:pic>
        <p:nvPicPr>
          <p:cNvPr id="5" name="Picture 4" descr="Diagram&#10;&#10;Description automatically generated">
            <a:extLst>
              <a:ext uri="{FF2B5EF4-FFF2-40B4-BE49-F238E27FC236}">
                <a16:creationId xmlns:a16="http://schemas.microsoft.com/office/drawing/2014/main" id="{0D74A1A0-2942-4B3F-BCC3-211A62D3CA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7443" y="1723291"/>
            <a:ext cx="5346357" cy="2638005"/>
          </a:xfrm>
          <a:prstGeom prst="rect">
            <a:avLst/>
          </a:prstGeom>
        </p:spPr>
      </p:pic>
      <p:pic>
        <p:nvPicPr>
          <p:cNvPr id="7" name="Picture 6" descr="Rippling ocean">
            <a:extLst>
              <a:ext uri="{FF2B5EF4-FFF2-40B4-BE49-F238E27FC236}">
                <a16:creationId xmlns:a16="http://schemas.microsoft.com/office/drawing/2014/main" id="{506CD6DA-A62F-40F7-8D7C-4EDA13D9630F}"/>
              </a:ext>
            </a:extLst>
          </p:cNvPr>
          <p:cNvPicPr>
            <a:picLocks noChangeAspect="1"/>
          </p:cNvPicPr>
          <p:nvPr/>
        </p:nvPicPr>
        <p:blipFill rotWithShape="1">
          <a:blip r:embed="rId6">
            <a:extLst>
              <a:ext uri="{28A0092B-C50C-407E-A947-70E740481C1C}">
                <a14:useLocalDpi xmlns:a14="http://schemas.microsoft.com/office/drawing/2010/main" val="0"/>
              </a:ext>
            </a:extLst>
          </a:blip>
          <a:srcRect t="25993"/>
          <a:stretch/>
        </p:blipFill>
        <p:spPr>
          <a:xfrm>
            <a:off x="6007444" y="1723291"/>
            <a:ext cx="5581582" cy="2638005"/>
          </a:xfrm>
          <a:prstGeom prst="rect">
            <a:avLst/>
          </a:prstGeom>
        </p:spPr>
      </p:pic>
      <p:sp>
        <p:nvSpPr>
          <p:cNvPr id="8" name="TextBox 7">
            <a:extLst>
              <a:ext uri="{FF2B5EF4-FFF2-40B4-BE49-F238E27FC236}">
                <a16:creationId xmlns:a16="http://schemas.microsoft.com/office/drawing/2014/main" id="{9074F87A-4698-4B76-B78D-51F24AB6F909}"/>
              </a:ext>
            </a:extLst>
          </p:cNvPr>
          <p:cNvSpPr txBox="1"/>
          <p:nvPr/>
        </p:nvSpPr>
        <p:spPr>
          <a:xfrm>
            <a:off x="6251347" y="4361296"/>
            <a:ext cx="5337677" cy="584775"/>
          </a:xfrm>
          <a:prstGeom prst="rect">
            <a:avLst/>
          </a:prstGeom>
          <a:noFill/>
        </p:spPr>
        <p:txBody>
          <a:bodyPr wrap="square">
            <a:spAutoFit/>
          </a:bodyPr>
          <a:lstStyle/>
          <a:p>
            <a:r>
              <a:rPr lang="en-US" sz="800" dirty="0">
                <a:solidFill>
                  <a:srgbClr val="7F7F7F"/>
                </a:solidFill>
                <a:ea typeface="Calibri" panose="020F0502020204030204" pitchFamily="34" charset="0"/>
              </a:rPr>
              <a:t>Images source: </a:t>
            </a:r>
            <a:r>
              <a:rPr lang="en-AU" sz="800" dirty="0">
                <a:solidFill>
                  <a:srgbClr val="7F7F7F"/>
                </a:solidFill>
                <a:cs typeface="Calibri" panose="020F0502020204030204" pitchFamily="34" charset="0"/>
              </a:rPr>
              <a:t>Microsoft 365 Image Library </a:t>
            </a:r>
            <a:r>
              <a:rPr lang="en-US" sz="800" dirty="0">
                <a:solidFill>
                  <a:srgbClr val="7F7F7F"/>
                </a:solidFill>
                <a:ea typeface="Calibri" panose="020F0502020204030204" pitchFamily="34" charset="0"/>
              </a:rPr>
              <a:t>(ocean waves), Source: </a:t>
            </a:r>
            <a:r>
              <a:rPr lang="en-US" sz="800" dirty="0">
                <a:solidFill>
                  <a:srgbClr val="7F7F7F"/>
                </a:solidFill>
                <a:ea typeface="Calibri" panose="020F0502020204030204" pitchFamily="34" charset="0"/>
                <a:cs typeface="Times New Roman" panose="02020603050405020304" pitchFamily="18" charset="0"/>
              </a:rPr>
              <a:t>Amplitude and wavelength</a:t>
            </a:r>
            <a:r>
              <a:rPr lang="en-US" sz="800" dirty="0">
                <a:solidFill>
                  <a:srgbClr val="7F7F7F"/>
                </a:solidFill>
                <a:ea typeface="Calibri" panose="020F0502020204030204" pitchFamily="34" charset="0"/>
                <a:cs typeface="Calibri" panose="020F0502020204030204" pitchFamily="34" charset="0"/>
              </a:rPr>
              <a:t> by Sharon </a:t>
            </a:r>
            <a:r>
              <a:rPr lang="en-US" sz="800" dirty="0" err="1">
                <a:solidFill>
                  <a:srgbClr val="7F7F7F"/>
                </a:solidFill>
                <a:ea typeface="Calibri" panose="020F0502020204030204" pitchFamily="34" charset="0"/>
                <a:cs typeface="Calibri" panose="020F0502020204030204" pitchFamily="34" charset="0"/>
              </a:rPr>
              <a:t>Bewick</a:t>
            </a:r>
            <a:r>
              <a:rPr lang="en-US" sz="800" dirty="0">
                <a:solidFill>
                  <a:srgbClr val="7F7F7F"/>
                </a:solidFill>
                <a:ea typeface="Calibri" panose="020F0502020204030204" pitchFamily="34" charset="0"/>
                <a:cs typeface="Calibri" panose="020F0502020204030204" pitchFamily="34" charset="0"/>
              </a:rPr>
              <a:t> on &lt;https://upload.wikimedia.org/wikipedia/commons/6/66/Amplitude_and_wavelength.png&gt; [</a:t>
            </a:r>
            <a:r>
              <a:rPr lang="en-US" sz="800" u="sng" dirty="0">
                <a:solidFill>
                  <a:srgbClr val="0070C0"/>
                </a:solidFill>
                <a:ea typeface="Calibri" panose="020F0502020204030204" pitchFamily="34" charset="0"/>
                <a:cs typeface="Times New Roman" panose="02020603050405020304" pitchFamily="18" charset="0"/>
                <a:hlinkClick r:id="rId7"/>
              </a:rPr>
              <a:t>CC BY-SA 3.0</a:t>
            </a:r>
            <a:r>
              <a:rPr lang="en-US" sz="800" dirty="0">
                <a:solidFill>
                  <a:srgbClr val="7F7F7F"/>
                </a:solidFill>
                <a:ea typeface="Calibri" panose="020F0502020204030204" pitchFamily="34" charset="0"/>
                <a:cs typeface="Calibri" panose="020F0502020204030204" pitchFamily="34" charset="0"/>
              </a:rPr>
              <a:t>]</a:t>
            </a:r>
            <a:r>
              <a:rPr lang="en-AU" sz="800" dirty="0">
                <a:solidFill>
                  <a:srgbClr val="7F7F7F"/>
                </a:solidFill>
                <a:latin typeface="Comic Sans MS"/>
              </a:rPr>
              <a:t> </a:t>
            </a:r>
            <a:r>
              <a:rPr lang="en-US" sz="800" dirty="0">
                <a:solidFill>
                  <a:srgbClr val="7F7F7F"/>
                </a:solidFill>
                <a:ea typeface="Calibri" panose="020F0502020204030204" pitchFamily="34" charset="0"/>
              </a:rPr>
              <a:t>(teddy bears and teacher) </a:t>
            </a:r>
            <a:endParaRPr lang="en-AU" sz="800" dirty="0">
              <a:solidFill>
                <a:srgbClr val="7F7F7F"/>
              </a:solidFill>
              <a:latin typeface="Comic Sans MS"/>
            </a:endParaRPr>
          </a:p>
          <a:p>
            <a:endParaRPr lang="en-AU" sz="800" dirty="0">
              <a:solidFill>
                <a:srgbClr val="7F7F7F"/>
              </a:solidFill>
              <a:cs typeface="Calibri" panose="020F0502020204030204" pitchFamily="34" charset="0"/>
            </a:endParaRPr>
          </a:p>
        </p:txBody>
      </p:sp>
      <p:pic>
        <p:nvPicPr>
          <p:cNvPr id="4" name="Recorded Sound">
            <a:hlinkClick r:id="" action="ppaction://media"/>
            <a:extLst>
              <a:ext uri="{FF2B5EF4-FFF2-40B4-BE49-F238E27FC236}">
                <a16:creationId xmlns:a16="http://schemas.microsoft.com/office/drawing/2014/main" id="{5D9278A0-F2D3-4DA3-A39D-ED4391EF7D1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07193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730" fill="hold"/>
                                        <p:tgtEl>
                                          <p:spTgt spid="4"/>
                                        </p:tgtEl>
                                      </p:cBhvr>
                                    </p:cmd>
                                  </p:childTnLst>
                                </p:cTn>
                              </p:par>
                              <p:par>
                                <p:cTn id="7" presetID="1" presetClass="exit" presetSubtype="0" fill="hold" nodeType="withEffect">
                                  <p:stCondLst>
                                    <p:cond delay="1354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remove"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6AF4-1565-4CC7-9146-E3EEDCBB0264}"/>
              </a:ext>
            </a:extLst>
          </p:cNvPr>
          <p:cNvSpPr>
            <a:spLocks noGrp="1"/>
          </p:cNvSpPr>
          <p:nvPr>
            <p:ph type="title"/>
          </p:nvPr>
        </p:nvSpPr>
        <p:spPr>
          <a:xfrm>
            <a:off x="838200" y="845767"/>
            <a:ext cx="10515600" cy="659978"/>
          </a:xfrm>
        </p:spPr>
        <p:txBody>
          <a:bodyPr/>
          <a:lstStyle/>
          <a:p>
            <a:r>
              <a:rPr lang="en-AU" dirty="0"/>
              <a:t>Wavelength and energy</a:t>
            </a:r>
          </a:p>
        </p:txBody>
      </p:sp>
      <p:sp>
        <p:nvSpPr>
          <p:cNvPr id="3" name="Content Placeholder 2">
            <a:extLst>
              <a:ext uri="{FF2B5EF4-FFF2-40B4-BE49-F238E27FC236}">
                <a16:creationId xmlns:a16="http://schemas.microsoft.com/office/drawing/2014/main" id="{D2AA8661-BACD-4094-81C5-05A3BB5A3A33}"/>
              </a:ext>
            </a:extLst>
          </p:cNvPr>
          <p:cNvSpPr>
            <a:spLocks noGrp="1"/>
          </p:cNvSpPr>
          <p:nvPr>
            <p:ph idx="1"/>
          </p:nvPr>
        </p:nvSpPr>
        <p:spPr>
          <a:xfrm>
            <a:off x="847436" y="1824891"/>
            <a:ext cx="10515600" cy="4141931"/>
          </a:xfrm>
        </p:spPr>
        <p:txBody>
          <a:bodyPr>
            <a:normAutofit fontScale="92500" lnSpcReduction="20000"/>
          </a:bodyPr>
          <a:lstStyle/>
          <a:p>
            <a:pPr>
              <a:lnSpc>
                <a:spcPct val="110000"/>
              </a:lnSpc>
            </a:pPr>
            <a:r>
              <a:rPr lang="en-AU" sz="2800" b="1" dirty="0"/>
              <a:t>If you know the wavelength or frequency of a light wave, you can calculate the energy. </a:t>
            </a:r>
          </a:p>
          <a:p>
            <a:pPr>
              <a:lnSpc>
                <a:spcPct val="110000"/>
              </a:lnSpc>
            </a:pPr>
            <a:r>
              <a:rPr lang="en-AU" dirty="0"/>
              <a:t>Long wavelengths have higher energy, while short wavelengths have lower energy. </a:t>
            </a:r>
          </a:p>
          <a:p>
            <a:pPr>
              <a:lnSpc>
                <a:spcPct val="110000"/>
              </a:lnSpc>
            </a:pPr>
            <a:r>
              <a:rPr lang="en-AU" dirty="0"/>
              <a:t>Our eyes can only see a small part of the full spectrum of light. </a:t>
            </a:r>
          </a:p>
          <a:p>
            <a:pPr>
              <a:lnSpc>
                <a:spcPct val="110000"/>
              </a:lnSpc>
            </a:pPr>
            <a:r>
              <a:rPr lang="en-AU" dirty="0"/>
              <a:t>Different kinds of light (invisible to the eye) that exist include: </a:t>
            </a:r>
          </a:p>
          <a:p>
            <a:pPr marL="457200" indent="-457200">
              <a:lnSpc>
                <a:spcPct val="110000"/>
              </a:lnSpc>
              <a:buFont typeface="Arial" panose="020B0604020202020204" pitchFamily="34" charset="0"/>
              <a:buChar char="•"/>
            </a:pPr>
            <a:r>
              <a:rPr lang="en-AU" dirty="0"/>
              <a:t>radio waves</a:t>
            </a:r>
          </a:p>
          <a:p>
            <a:pPr marL="457200" indent="-457200">
              <a:lnSpc>
                <a:spcPct val="110000"/>
              </a:lnSpc>
              <a:buFont typeface="Arial" panose="020B0604020202020204" pitchFamily="34" charset="0"/>
              <a:buChar char="•"/>
            </a:pPr>
            <a:r>
              <a:rPr lang="en-AU" dirty="0"/>
              <a:t>x-rays</a:t>
            </a:r>
          </a:p>
          <a:p>
            <a:pPr marL="457200" indent="-457200">
              <a:lnSpc>
                <a:spcPct val="110000"/>
              </a:lnSpc>
              <a:buFont typeface="Arial" panose="020B0604020202020204" pitchFamily="34" charset="0"/>
              <a:buChar char="•"/>
            </a:pPr>
            <a:r>
              <a:rPr lang="en-AU" dirty="0"/>
              <a:t>microwaves.</a:t>
            </a:r>
          </a:p>
        </p:txBody>
      </p:sp>
      <p:pic>
        <p:nvPicPr>
          <p:cNvPr id="4" name="Recorded Sound">
            <a:hlinkClick r:id="" action="ppaction://media"/>
            <a:extLst>
              <a:ext uri="{FF2B5EF4-FFF2-40B4-BE49-F238E27FC236}">
                <a16:creationId xmlns:a16="http://schemas.microsoft.com/office/drawing/2014/main" id="{FF378CA5-DD24-47DE-929E-7410F66277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25889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6AF4-1565-4CC7-9146-E3EEDCBB0264}"/>
              </a:ext>
            </a:extLst>
          </p:cNvPr>
          <p:cNvSpPr>
            <a:spLocks noGrp="1"/>
          </p:cNvSpPr>
          <p:nvPr>
            <p:ph type="title"/>
          </p:nvPr>
        </p:nvSpPr>
        <p:spPr>
          <a:xfrm>
            <a:off x="838200" y="845767"/>
            <a:ext cx="10515600" cy="659978"/>
          </a:xfrm>
        </p:spPr>
        <p:txBody>
          <a:bodyPr/>
          <a:lstStyle/>
          <a:p>
            <a:r>
              <a:rPr lang="en-AU" dirty="0"/>
              <a:t>Types of waves</a:t>
            </a:r>
          </a:p>
        </p:txBody>
      </p:sp>
      <p:sp>
        <p:nvSpPr>
          <p:cNvPr id="3" name="Content Placeholder 2">
            <a:extLst>
              <a:ext uri="{FF2B5EF4-FFF2-40B4-BE49-F238E27FC236}">
                <a16:creationId xmlns:a16="http://schemas.microsoft.com/office/drawing/2014/main" id="{D2AA8661-BACD-4094-81C5-05A3BB5A3A33}"/>
              </a:ext>
            </a:extLst>
          </p:cNvPr>
          <p:cNvSpPr>
            <a:spLocks noGrp="1"/>
          </p:cNvSpPr>
          <p:nvPr>
            <p:ph idx="1"/>
          </p:nvPr>
        </p:nvSpPr>
        <p:spPr/>
        <p:txBody>
          <a:bodyPr>
            <a:normAutofit fontScale="92500" lnSpcReduction="10000"/>
          </a:bodyPr>
          <a:lstStyle/>
          <a:p>
            <a:pPr>
              <a:lnSpc>
                <a:spcPct val="110000"/>
              </a:lnSpc>
            </a:pPr>
            <a:r>
              <a:rPr lang="en-AU" b="1" dirty="0"/>
              <a:t>Wavelength</a:t>
            </a:r>
            <a:r>
              <a:rPr lang="en-AU" dirty="0"/>
              <a:t> is how we distinguish and categorise the different types of light: </a:t>
            </a:r>
          </a:p>
          <a:p>
            <a:pPr marL="457200" indent="-457200">
              <a:lnSpc>
                <a:spcPct val="110000"/>
              </a:lnSpc>
              <a:buFont typeface="Arial" panose="020B0604020202020204" pitchFamily="34" charset="0"/>
              <a:buChar char="•"/>
            </a:pPr>
            <a:r>
              <a:rPr lang="en-AU" dirty="0"/>
              <a:t>radio waves have long wavelengths</a:t>
            </a:r>
          </a:p>
          <a:p>
            <a:pPr marL="457200" indent="-457200">
              <a:lnSpc>
                <a:spcPct val="110000"/>
              </a:lnSpc>
              <a:buFont typeface="Arial" panose="020B0604020202020204" pitchFamily="34" charset="0"/>
              <a:buChar char="•"/>
            </a:pPr>
            <a:r>
              <a:rPr lang="en-AU" dirty="0"/>
              <a:t>visible light has a medium wavelength</a:t>
            </a:r>
          </a:p>
          <a:p>
            <a:pPr marL="457200" indent="-457200">
              <a:lnSpc>
                <a:spcPct val="110000"/>
              </a:lnSpc>
              <a:buFont typeface="Arial" panose="020B0604020202020204" pitchFamily="34" charset="0"/>
              <a:buChar char="•"/>
            </a:pPr>
            <a:r>
              <a:rPr lang="en-AU" dirty="0"/>
              <a:t>x-rays have short wavelengths. </a:t>
            </a:r>
          </a:p>
          <a:p>
            <a:pPr>
              <a:lnSpc>
                <a:spcPct val="110000"/>
              </a:lnSpc>
            </a:pPr>
            <a:r>
              <a:rPr lang="en-AU" b="1" dirty="0"/>
              <a:t>View the video on the next slide. As you go, check the accuracy of your notes and your understanding of the key points learned so far. </a:t>
            </a:r>
          </a:p>
          <a:p>
            <a:pPr>
              <a:lnSpc>
                <a:spcPct val="110000"/>
              </a:lnSpc>
            </a:pPr>
            <a:r>
              <a:rPr lang="en-AU" b="1" dirty="0"/>
              <a:t>In your notes record how we can use our understanding of light to learn more about the universe. </a:t>
            </a:r>
          </a:p>
        </p:txBody>
      </p:sp>
      <p:pic>
        <p:nvPicPr>
          <p:cNvPr id="4" name="Recorded Sound">
            <a:hlinkClick r:id="" action="ppaction://media"/>
            <a:extLst>
              <a:ext uri="{FF2B5EF4-FFF2-40B4-BE49-F238E27FC236}">
                <a16:creationId xmlns:a16="http://schemas.microsoft.com/office/drawing/2014/main" id="{77C235EF-12B7-4D9F-980E-163D11BA42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29317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Light waves, visible and invisible - Lucianne Walkowicz">
            <a:hlinkClick r:id="" action="ppaction://media"/>
            <a:extLst>
              <a:ext uri="{FF2B5EF4-FFF2-40B4-BE49-F238E27FC236}">
                <a16:creationId xmlns:a16="http://schemas.microsoft.com/office/drawing/2014/main" id="{E8C66EF3-1F1E-4CBF-AFD2-DA9BEA40C966}"/>
              </a:ext>
            </a:extLst>
          </p:cNvPr>
          <p:cNvPicPr>
            <a:picLocks noRot="1" noChangeAspect="1"/>
          </p:cNvPicPr>
          <p:nvPr>
            <a:videoFile r:link="rId1"/>
          </p:nvPr>
        </p:nvPicPr>
        <p:blipFill>
          <a:blip r:embed="rId5"/>
          <a:stretch>
            <a:fillRect/>
          </a:stretch>
        </p:blipFill>
        <p:spPr>
          <a:xfrm>
            <a:off x="2433442" y="1735138"/>
            <a:ext cx="7329683" cy="4141271"/>
          </a:xfrm>
          <a:prstGeom prst="rect">
            <a:avLst/>
          </a:prstGeom>
        </p:spPr>
      </p:pic>
      <p:sp>
        <p:nvSpPr>
          <p:cNvPr id="2" name="Title 1">
            <a:extLst>
              <a:ext uri="{FF2B5EF4-FFF2-40B4-BE49-F238E27FC236}">
                <a16:creationId xmlns:a16="http://schemas.microsoft.com/office/drawing/2014/main" id="{65D3687A-8909-48A2-9763-FAF4E2B800FC}"/>
              </a:ext>
            </a:extLst>
          </p:cNvPr>
          <p:cNvSpPr>
            <a:spLocks noGrp="1"/>
          </p:cNvSpPr>
          <p:nvPr>
            <p:ph type="title"/>
          </p:nvPr>
        </p:nvSpPr>
        <p:spPr>
          <a:xfrm>
            <a:off x="828964" y="855002"/>
            <a:ext cx="10515600" cy="669865"/>
          </a:xfrm>
        </p:spPr>
        <p:txBody>
          <a:bodyPr/>
          <a:lstStyle/>
          <a:p>
            <a:r>
              <a:rPr lang="en-AU" dirty="0"/>
              <a:t>Light waves: visible and invisible</a:t>
            </a:r>
          </a:p>
        </p:txBody>
      </p:sp>
      <p:sp>
        <p:nvSpPr>
          <p:cNvPr id="5" name="TextBox 4">
            <a:extLst>
              <a:ext uri="{FF2B5EF4-FFF2-40B4-BE49-F238E27FC236}">
                <a16:creationId xmlns:a16="http://schemas.microsoft.com/office/drawing/2014/main" id="{E6553770-2810-49E3-9D5A-D526DD83B95E}"/>
              </a:ext>
            </a:extLst>
          </p:cNvPr>
          <p:cNvSpPr txBox="1"/>
          <p:nvPr/>
        </p:nvSpPr>
        <p:spPr>
          <a:xfrm>
            <a:off x="2428875" y="5876409"/>
            <a:ext cx="7332662" cy="369332"/>
          </a:xfrm>
          <a:prstGeom prst="rect">
            <a:avLst/>
          </a:prstGeom>
          <a:noFill/>
        </p:spPr>
        <p:txBody>
          <a:bodyPr wrap="square" rtlCol="0">
            <a:spAutoFit/>
          </a:bodyPr>
          <a:lstStyle/>
          <a:p>
            <a:r>
              <a:rPr lang="en-AU" sz="1000" b="1">
                <a:solidFill>
                  <a:srgbClr val="7F7F7F"/>
                </a:solidFill>
              </a:rPr>
              <a:t>For your safety, watch this video in this slideshow.</a:t>
            </a:r>
          </a:p>
          <a:p>
            <a:r>
              <a:rPr lang="en-AU" sz="800">
                <a:solidFill>
                  <a:srgbClr val="7F7F7F"/>
                </a:solidFill>
              </a:rPr>
              <a:t>Source: Light waves, visible and invisible - </a:t>
            </a:r>
            <a:r>
              <a:rPr lang="en-AU" sz="800" err="1">
                <a:solidFill>
                  <a:srgbClr val="7F7F7F"/>
                </a:solidFill>
              </a:rPr>
              <a:t>Lucianne</a:t>
            </a:r>
            <a:r>
              <a:rPr lang="en-AU" sz="800">
                <a:solidFill>
                  <a:srgbClr val="7F7F7F"/>
                </a:solidFill>
              </a:rPr>
              <a:t> </a:t>
            </a:r>
            <a:r>
              <a:rPr lang="en-AU" sz="800" err="1">
                <a:solidFill>
                  <a:srgbClr val="7F7F7F"/>
                </a:solidFill>
              </a:rPr>
              <a:t>Walkowicz</a:t>
            </a:r>
            <a:r>
              <a:rPr lang="en-AU" sz="800">
                <a:solidFill>
                  <a:srgbClr val="7F7F7F"/>
                </a:solidFill>
              </a:rPr>
              <a:t> on YouTube (TED-Ed, 2014) </a:t>
            </a:r>
            <a:endParaRPr lang="en-AU" sz="1200" b="1">
              <a:solidFill>
                <a:srgbClr val="7F7F7F"/>
              </a:solidFill>
            </a:endParaRPr>
          </a:p>
        </p:txBody>
      </p:sp>
      <p:pic>
        <p:nvPicPr>
          <p:cNvPr id="6" name="Recorded Sound">
            <a:hlinkClick r:id="" action="ppaction://media"/>
            <a:extLst>
              <a:ext uri="{FF2B5EF4-FFF2-40B4-BE49-F238E27FC236}">
                <a16:creationId xmlns:a16="http://schemas.microsoft.com/office/drawing/2014/main" id="{5B0CC5EE-C848-4399-959F-423A2271638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23889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64"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remove" display="0">
                  <p:stCondLst>
                    <p:cond delay="indefinite"/>
                  </p:stCondLst>
                  <p:endCondLst>
                    <p:cond evt="onStopAudio" delay="0">
                      <p:tgtEl>
                        <p:sldTgt/>
                      </p:tgtEl>
                    </p:cond>
                  </p:endCondLst>
                </p:cTn>
                <p:tgtEl>
                  <p:spTgt spid="6"/>
                </p:tgtEl>
              </p:cMediaNode>
            </p:audio>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F9AC3-C73F-41E6-8BBC-636412847E6C}"/>
              </a:ext>
            </a:extLst>
          </p:cNvPr>
          <p:cNvSpPr>
            <a:spLocks noGrp="1"/>
          </p:cNvSpPr>
          <p:nvPr>
            <p:ph type="title"/>
          </p:nvPr>
        </p:nvSpPr>
        <p:spPr>
          <a:xfrm>
            <a:off x="819728" y="855003"/>
            <a:ext cx="10515600" cy="659978"/>
          </a:xfrm>
        </p:spPr>
        <p:txBody>
          <a:bodyPr/>
          <a:lstStyle/>
          <a:p>
            <a:r>
              <a:rPr lang="en-AU" dirty="0"/>
              <a:t>Knowledge check</a:t>
            </a:r>
          </a:p>
        </p:txBody>
      </p:sp>
      <p:sp>
        <p:nvSpPr>
          <p:cNvPr id="3" name="Content Placeholder 2">
            <a:extLst>
              <a:ext uri="{FF2B5EF4-FFF2-40B4-BE49-F238E27FC236}">
                <a16:creationId xmlns:a16="http://schemas.microsoft.com/office/drawing/2014/main" id="{96230947-2F9E-4AA4-85EE-EE4F89F7CC6F}"/>
              </a:ext>
            </a:extLst>
          </p:cNvPr>
          <p:cNvSpPr>
            <a:spLocks noGrp="1"/>
          </p:cNvSpPr>
          <p:nvPr>
            <p:ph idx="1"/>
          </p:nvPr>
        </p:nvSpPr>
        <p:spPr>
          <a:xfrm>
            <a:off x="838200" y="1806415"/>
            <a:ext cx="10515600" cy="4141931"/>
          </a:xfrm>
        </p:spPr>
        <p:txBody>
          <a:bodyPr>
            <a:normAutofit/>
          </a:bodyPr>
          <a:lstStyle/>
          <a:p>
            <a:r>
              <a:rPr lang="en-AU" dirty="0"/>
              <a:t>The universe gives the full spectrum of light. </a:t>
            </a:r>
          </a:p>
          <a:p>
            <a:r>
              <a:rPr lang="en-AU" dirty="0"/>
              <a:t>The Hubble Telescope, and some other 20 telescopes in orbit, can see the full spectrum of light and help us to observe distant space. </a:t>
            </a:r>
          </a:p>
          <a:p>
            <a:r>
              <a:rPr lang="en-AU" dirty="0"/>
              <a:t>The physics of how different wavelengths work on Earth is the same as how they work in space. We can: </a:t>
            </a:r>
          </a:p>
          <a:p>
            <a:pPr marL="457200" indent="-457200">
              <a:buFont typeface="Arial" panose="020B0604020202020204" pitchFamily="34" charset="0"/>
              <a:buChar char="•"/>
            </a:pPr>
            <a:r>
              <a:rPr lang="en-AU" dirty="0"/>
              <a:t>use this information to calculate what is happening in space from our data</a:t>
            </a:r>
          </a:p>
          <a:p>
            <a:pPr marL="457200" indent="-457200">
              <a:buFont typeface="Arial" panose="020B0604020202020204" pitchFamily="34" charset="0"/>
              <a:buChar char="•"/>
            </a:pPr>
            <a:r>
              <a:rPr lang="en-AU" dirty="0"/>
              <a:t>identify the elements and types of energy that exist in distant galaxies.</a:t>
            </a:r>
          </a:p>
        </p:txBody>
      </p:sp>
      <p:pic>
        <p:nvPicPr>
          <p:cNvPr id="4" name="Recorded Sound">
            <a:hlinkClick r:id="" action="ppaction://media"/>
            <a:extLst>
              <a:ext uri="{FF2B5EF4-FFF2-40B4-BE49-F238E27FC236}">
                <a16:creationId xmlns:a16="http://schemas.microsoft.com/office/drawing/2014/main" id="{A19F0C6F-EE76-4F78-8539-A827CCCD1C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406370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6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838200" y="845767"/>
            <a:ext cx="10515600" cy="659978"/>
          </a:xfrm>
        </p:spPr>
        <p:txBody>
          <a:bodyPr/>
          <a:lstStyle/>
          <a:p>
            <a:r>
              <a:rPr lang="en-AU" dirty="0"/>
              <a:t>Summary</a:t>
            </a:r>
          </a:p>
        </p:txBody>
      </p:sp>
      <p:sp>
        <p:nvSpPr>
          <p:cNvPr id="3" name="Content Placeholder 2">
            <a:extLst>
              <a:ext uri="{FF2B5EF4-FFF2-40B4-BE49-F238E27FC236}">
                <a16:creationId xmlns:a16="http://schemas.microsoft.com/office/drawing/2014/main" id="{AD547AFC-67C7-4D1C-808A-B262E10E288C}"/>
              </a:ext>
            </a:extLst>
          </p:cNvPr>
          <p:cNvSpPr>
            <a:spLocks noGrp="1"/>
          </p:cNvSpPr>
          <p:nvPr>
            <p:ph idx="1"/>
          </p:nvPr>
        </p:nvSpPr>
        <p:spPr/>
        <p:txBody>
          <a:bodyPr>
            <a:noAutofit/>
          </a:bodyPr>
          <a:lstStyle/>
          <a:p>
            <a:r>
              <a:rPr lang="en-AU" dirty="0"/>
              <a:t>Light is electromagnetic radiation, categorised by wavelength. </a:t>
            </a:r>
          </a:p>
          <a:p>
            <a:r>
              <a:rPr lang="en-AU" dirty="0"/>
              <a:t>If you know the wavelength or frequency of a light wave, you can calculate the energy. You need to know: </a:t>
            </a:r>
          </a:p>
          <a:p>
            <a:pPr marL="457200" indent="-457200">
              <a:buFont typeface="Arial" panose="020B0604020202020204" pitchFamily="34" charset="0"/>
              <a:buChar char="•"/>
            </a:pPr>
            <a:r>
              <a:rPr lang="en-AU" dirty="0"/>
              <a:t>the size of a light wave is the wavelength</a:t>
            </a:r>
          </a:p>
          <a:p>
            <a:pPr marL="457200" indent="-457200">
              <a:buFont typeface="Arial" panose="020B0604020202020204" pitchFamily="34" charset="0"/>
              <a:buChar char="•"/>
            </a:pPr>
            <a:r>
              <a:rPr lang="en-AU" dirty="0"/>
              <a:t>the frequency of a light wave is how often that wave pattern repeats</a:t>
            </a:r>
          </a:p>
          <a:p>
            <a:pPr marL="457200" indent="-457200">
              <a:buFont typeface="Arial" panose="020B0604020202020204" pitchFamily="34" charset="0"/>
              <a:buChar char="•"/>
            </a:pPr>
            <a:r>
              <a:rPr lang="en-AU" dirty="0"/>
              <a:t>long wavelengths have low energy while short wavelengths have high energy. </a:t>
            </a:r>
          </a:p>
          <a:p>
            <a:r>
              <a:rPr lang="en-AU" dirty="0"/>
              <a:t>We can use our understanding of light on Earth to learn about the types of energy and components of distant galaxies </a:t>
            </a:r>
            <a:r>
              <a:rPr lang="en-AU" b="1" dirty="0"/>
              <a:t>by measuring the light we observe</a:t>
            </a:r>
            <a:r>
              <a:rPr lang="en-AU" dirty="0"/>
              <a:t>. </a:t>
            </a:r>
          </a:p>
        </p:txBody>
      </p:sp>
      <p:pic>
        <p:nvPicPr>
          <p:cNvPr id="4" name="Recorded Sound">
            <a:hlinkClick r:id="" action="ppaction://media"/>
            <a:extLst>
              <a:ext uri="{FF2B5EF4-FFF2-40B4-BE49-F238E27FC236}">
                <a16:creationId xmlns:a16="http://schemas.microsoft.com/office/drawing/2014/main" id="{785435BB-A1BC-46C2-9D7E-2CF03BA1E1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88000" y="648000"/>
            <a:ext cx="406400" cy="406400"/>
          </a:xfrm>
          <a:prstGeom prst="rect">
            <a:avLst/>
          </a:prstGeom>
        </p:spPr>
      </p:pic>
      <p:pic>
        <p:nvPicPr>
          <p:cNvPr id="5" name="Recorded Sound">
            <a:hlinkClick r:id="" action="ppaction://media"/>
            <a:extLst>
              <a:ext uri="{FF2B5EF4-FFF2-40B4-BE49-F238E27FC236}">
                <a16:creationId xmlns:a16="http://schemas.microsoft.com/office/drawing/2014/main" id="{1C841F04-5AE9-4473-9082-3B226B2F7E6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29394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5"/>
                </p:tgtEl>
              </p:cMediaNode>
            </p:audio>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36765" fill="hold"/>
                                        <p:tgtEl>
                                          <p:spTgt spid="5"/>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838200" y="836531"/>
            <a:ext cx="10515600" cy="659978"/>
          </a:xfrm>
        </p:spPr>
        <p:txBody>
          <a:bodyPr/>
          <a:lstStyle/>
          <a:p>
            <a:r>
              <a:rPr lang="en-AU" dirty="0"/>
              <a:t>Challenge</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a:xfrm>
            <a:off x="838200" y="1806417"/>
            <a:ext cx="10515600" cy="4141931"/>
          </a:xfrm>
        </p:spPr>
        <p:txBody>
          <a:bodyPr>
            <a:normAutofit fontScale="92500" lnSpcReduction="20000"/>
          </a:bodyPr>
          <a:lstStyle/>
          <a:p>
            <a:pPr>
              <a:lnSpc>
                <a:spcPct val="110000"/>
              </a:lnSpc>
            </a:pPr>
            <a:r>
              <a:rPr lang="en-AU" dirty="0"/>
              <a:t>Arizona State University has a webpage called, ‘Ask a Biologist’, where users can request information from biology experts. </a:t>
            </a:r>
          </a:p>
          <a:p>
            <a:pPr>
              <a:lnSpc>
                <a:spcPct val="110000"/>
              </a:lnSpc>
            </a:pPr>
            <a:r>
              <a:rPr lang="en-AU" dirty="0"/>
              <a:t>In the video on light waves, we learnt that the wavelength of light determines if we can see it, and how cells called </a:t>
            </a:r>
            <a:r>
              <a:rPr lang="en-AU" b="1" dirty="0"/>
              <a:t>rods</a:t>
            </a:r>
            <a:r>
              <a:rPr lang="en-AU" dirty="0"/>
              <a:t> and </a:t>
            </a:r>
            <a:r>
              <a:rPr lang="en-AU" b="1" dirty="0"/>
              <a:t>cones </a:t>
            </a:r>
            <a:r>
              <a:rPr lang="en-AU" dirty="0"/>
              <a:t>help us to perceive light. </a:t>
            </a:r>
          </a:p>
          <a:p>
            <a:pPr>
              <a:lnSpc>
                <a:spcPct val="110000"/>
              </a:lnSpc>
            </a:pPr>
            <a:r>
              <a:rPr lang="en-AU" dirty="0"/>
              <a:t>This is an example of how biology and physics interact. </a:t>
            </a:r>
          </a:p>
          <a:p>
            <a:pPr>
              <a:lnSpc>
                <a:spcPct val="110000"/>
              </a:lnSpc>
            </a:pPr>
            <a:r>
              <a:rPr lang="en-AU" dirty="0"/>
              <a:t>Read how </a:t>
            </a:r>
            <a:r>
              <a:rPr lang="en-AU" dirty="0">
                <a:hlinkClick r:id="rId5"/>
              </a:rPr>
              <a:t>rods and Cones</a:t>
            </a:r>
            <a:r>
              <a:rPr lang="en-AU" dirty="0"/>
              <a:t> work. </a:t>
            </a:r>
          </a:p>
          <a:p>
            <a:pPr>
              <a:lnSpc>
                <a:spcPct val="110000"/>
              </a:lnSpc>
            </a:pPr>
            <a:r>
              <a:rPr lang="en-AU" b="1" dirty="0"/>
              <a:t>In your notes explain what happens to our vision when we are looking at things in low light. </a:t>
            </a:r>
          </a:p>
        </p:txBody>
      </p:sp>
      <p:pic>
        <p:nvPicPr>
          <p:cNvPr id="5" name="Recorded Sound">
            <a:hlinkClick r:id="" action="ppaction://media"/>
            <a:extLst>
              <a:ext uri="{FF2B5EF4-FFF2-40B4-BE49-F238E27FC236}">
                <a16:creationId xmlns:a16="http://schemas.microsoft.com/office/drawing/2014/main" id="{2A5A580E-B19E-C283-2F61-5442B3DA07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08996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corded Sound">
            <a:hlinkClick r:id="" action="ppaction://media"/>
            <a:extLst>
              <a:ext uri="{FF2B5EF4-FFF2-40B4-BE49-F238E27FC236}">
                <a16:creationId xmlns:a16="http://schemas.microsoft.com/office/drawing/2014/main" id="{76A328A1-73F1-432F-9831-35737F4EC3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80652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a:t>Get ready</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a:xfrm>
            <a:off x="884380" y="1806415"/>
            <a:ext cx="10515600" cy="4093849"/>
          </a:xfrm>
        </p:spPr>
        <p:txBody>
          <a:bodyPr>
            <a:normAutofit/>
          </a:bodyPr>
          <a:lstStyle/>
          <a:p>
            <a:r>
              <a:rPr lang="en-AU" dirty="0"/>
              <a:t>You will need:</a:t>
            </a:r>
          </a:p>
          <a:p>
            <a:pPr marL="457200" indent="-457200">
              <a:spcBef>
                <a:spcPts val="1200"/>
              </a:spcBef>
              <a:buFont typeface="Arial" panose="020B0604020202020204" pitchFamily="34" charset="0"/>
              <a:buChar char="•"/>
            </a:pPr>
            <a:r>
              <a:rPr lang="en-AU" dirty="0"/>
              <a:t>pen or pencil</a:t>
            </a:r>
          </a:p>
          <a:p>
            <a:pPr marL="457200" indent="-457200">
              <a:buFont typeface="Arial" panose="020B0604020202020204" pitchFamily="34" charset="0"/>
              <a:buChar char="•"/>
            </a:pPr>
            <a:r>
              <a:rPr lang="en-AU" dirty="0"/>
              <a:t>paper or a notebook</a:t>
            </a:r>
          </a:p>
          <a:p>
            <a:pPr marL="457200" indent="-457200">
              <a:buFont typeface="Arial" panose="020B0604020202020204" pitchFamily="34" charset="0"/>
              <a:buChar char="•"/>
            </a:pPr>
            <a:r>
              <a:rPr lang="en-AU" dirty="0"/>
              <a:t>a digital device.</a:t>
            </a:r>
          </a:p>
        </p:txBody>
      </p:sp>
      <p:pic>
        <p:nvPicPr>
          <p:cNvPr id="6" name="Recorded Sound">
            <a:hlinkClick r:id="" action="ppaction://media"/>
            <a:extLst>
              <a:ext uri="{FF2B5EF4-FFF2-40B4-BE49-F238E27FC236}">
                <a16:creationId xmlns:a16="http://schemas.microsoft.com/office/drawing/2014/main" id="{9DD9CE21-FF0A-4DC4-B729-74D1FACE03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6542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remove"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690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819728" y="845767"/>
            <a:ext cx="10515600" cy="659978"/>
          </a:xfrm>
        </p:spPr>
        <p:txBody>
          <a:bodyPr/>
          <a:lstStyle/>
          <a:p>
            <a:r>
              <a:rPr lang="en-AU" dirty="0"/>
              <a:t>Lesson review</a:t>
            </a:r>
          </a:p>
        </p:txBody>
      </p:sp>
      <p:pic>
        <p:nvPicPr>
          <p:cNvPr id="5" name="Recorded Sound">
            <a:hlinkClick r:id="" action="ppaction://media"/>
            <a:extLst>
              <a:ext uri="{FF2B5EF4-FFF2-40B4-BE49-F238E27FC236}">
                <a16:creationId xmlns:a16="http://schemas.microsoft.com/office/drawing/2014/main" id="{DE7DC8DE-DEEE-48FA-9785-E288E15C96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88000" y="648000"/>
            <a:ext cx="406400" cy="406400"/>
          </a:xfrm>
          <a:prstGeom prst="rect">
            <a:avLst/>
          </a:prstGeom>
        </p:spPr>
      </p:pic>
      <p:grpSp>
        <p:nvGrpSpPr>
          <p:cNvPr id="9" name="Group 8">
            <a:extLst>
              <a:ext uri="{FF2B5EF4-FFF2-40B4-BE49-F238E27FC236}">
                <a16:creationId xmlns:a16="http://schemas.microsoft.com/office/drawing/2014/main" id="{53170363-8834-4DFC-8EE5-1B3FFCA5C61E}"/>
              </a:ext>
            </a:extLst>
          </p:cNvPr>
          <p:cNvGrpSpPr/>
          <p:nvPr/>
        </p:nvGrpSpPr>
        <p:grpSpPr>
          <a:xfrm>
            <a:off x="838200" y="1542689"/>
            <a:ext cx="10515600" cy="4432600"/>
            <a:chOff x="838200" y="1542689"/>
            <a:chExt cx="10515600" cy="4432600"/>
          </a:xfrm>
        </p:grpSpPr>
        <p:sp>
          <p:nvSpPr>
            <p:cNvPr id="10" name="Rectangle: Rounded Corners 9">
              <a:extLst>
                <a:ext uri="{FF2B5EF4-FFF2-40B4-BE49-F238E27FC236}">
                  <a16:creationId xmlns:a16="http://schemas.microsoft.com/office/drawing/2014/main" id="{ABA1199E-6027-4177-BD51-9D26961CA9D3}"/>
                </a:ext>
              </a:extLst>
            </p:cNvPr>
            <p:cNvSpPr/>
            <p:nvPr/>
          </p:nvSpPr>
          <p:spPr>
            <a:xfrm>
              <a:off x="838200" y="1542689"/>
              <a:ext cx="10515600" cy="4432600"/>
            </a:xfrm>
            <a:prstGeom prst="roundRect">
              <a:avLst/>
            </a:prstGeom>
            <a:solidFill>
              <a:schemeClr val="accent3">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11" name="Content Placeholder 3">
              <a:extLst>
                <a:ext uri="{FF2B5EF4-FFF2-40B4-BE49-F238E27FC236}">
                  <a16:creationId xmlns:a16="http://schemas.microsoft.com/office/drawing/2014/main" id="{22B428B6-802D-4EB4-AC58-65BDA5B53A2E}"/>
                </a:ext>
              </a:extLst>
            </p:cNvPr>
            <p:cNvGraphicFramePr>
              <a:graphicFrameLocks/>
            </p:cNvGraphicFramePr>
            <p:nvPr>
              <p:extLst>
                <p:ext uri="{D42A27DB-BD31-4B8C-83A1-F6EECF244321}">
                  <p14:modId xmlns:p14="http://schemas.microsoft.com/office/powerpoint/2010/main" val="4269713781"/>
                </p:ext>
              </p:extLst>
            </p:nvPr>
          </p:nvGraphicFramePr>
          <p:xfrm>
            <a:off x="1105543" y="1632857"/>
            <a:ext cx="9928452" cy="419702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pic>
        <p:nvPicPr>
          <p:cNvPr id="3" name="Recorded Sound">
            <a:hlinkClick r:id="" action="ppaction://media"/>
            <a:extLst>
              <a:ext uri="{FF2B5EF4-FFF2-40B4-BE49-F238E27FC236}">
                <a16:creationId xmlns:a16="http://schemas.microsoft.com/office/drawing/2014/main" id="{81F1AF2F-7BE7-4026-B15E-C519922ED90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92800" y="3225800"/>
            <a:ext cx="406400" cy="406400"/>
          </a:xfrm>
          <a:prstGeom prst="rect">
            <a:avLst/>
          </a:prstGeom>
        </p:spPr>
      </p:pic>
      <p:sp>
        <p:nvSpPr>
          <p:cNvPr id="13" name="TextBox 12">
            <a:extLst>
              <a:ext uri="{FF2B5EF4-FFF2-40B4-BE49-F238E27FC236}">
                <a16:creationId xmlns:a16="http://schemas.microsoft.com/office/drawing/2014/main" id="{C0A6EAD0-6C18-4B00-BD6A-A67029953937}"/>
              </a:ext>
            </a:extLst>
          </p:cNvPr>
          <p:cNvSpPr txBox="1"/>
          <p:nvPr/>
        </p:nvSpPr>
        <p:spPr>
          <a:xfrm>
            <a:off x="1105543" y="4944982"/>
            <a:ext cx="6645086" cy="954107"/>
          </a:xfrm>
          <a:prstGeom prst="rect">
            <a:avLst/>
          </a:prstGeom>
          <a:noFill/>
        </p:spPr>
        <p:txBody>
          <a:bodyPr wrap="square" rtlCol="0">
            <a:spAutoFit/>
          </a:bodyPr>
          <a:lstStyle/>
          <a:p>
            <a:r>
              <a:rPr lang="en-AU" sz="2800" dirty="0"/>
              <a:t>All underpinned by </a:t>
            </a:r>
            <a:br>
              <a:rPr lang="en-AU" sz="2800" dirty="0"/>
            </a:br>
            <a:r>
              <a:rPr lang="en-AU" sz="2800" dirty="0"/>
              <a:t>rigorous ethical standards.</a:t>
            </a:r>
          </a:p>
        </p:txBody>
      </p:sp>
    </p:spTree>
    <p:extLst>
      <p:ext uri="{BB962C8B-B14F-4D97-AF65-F5344CB8AC3E}">
        <p14:creationId xmlns:p14="http://schemas.microsoft.com/office/powerpoint/2010/main" val="404278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audio>
              <p:cMediaNode vol="80000" showWhenStopped="0">
                <p:cTn id="8" fill="hold" display="0">
                  <p:stCondLst>
                    <p:cond delay="indefinite"/>
                  </p:stCondLst>
                  <p:endCondLst>
                    <p:cond evt="onStopAudio" delay="0">
                      <p:tgtEl>
                        <p:sldTgt/>
                      </p:tgtEl>
                    </p:cond>
                  </p:endCondLst>
                </p:cTn>
                <p:tgtEl>
                  <p:spTgt spid="3"/>
                </p:tgtEl>
              </p:cMediaNode>
            </p:audio>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42569" fill="hold"/>
                                        <p:tgtEl>
                                          <p:spTgt spid="3"/>
                                        </p:tgtEl>
                                      </p:cBhvr>
                                    </p:cmd>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838200" y="845767"/>
            <a:ext cx="10515600" cy="659978"/>
          </a:xfrm>
        </p:spPr>
        <p:txBody>
          <a:bodyPr/>
          <a:lstStyle/>
          <a:p>
            <a:r>
              <a:rPr lang="en-AU"/>
              <a:t>Challenge solutions</a:t>
            </a:r>
          </a:p>
        </p:txBody>
      </p:sp>
      <p:graphicFrame>
        <p:nvGraphicFramePr>
          <p:cNvPr id="4" name="Table 4">
            <a:extLst>
              <a:ext uri="{FF2B5EF4-FFF2-40B4-BE49-F238E27FC236}">
                <a16:creationId xmlns:a16="http://schemas.microsoft.com/office/drawing/2014/main" id="{CD0E81BB-8D80-459D-8E1E-925D053D5735}"/>
              </a:ext>
            </a:extLst>
          </p:cNvPr>
          <p:cNvGraphicFramePr>
            <a:graphicFrameLocks/>
          </p:cNvGraphicFramePr>
          <p:nvPr>
            <p:extLst>
              <p:ext uri="{D42A27DB-BD31-4B8C-83A1-F6EECF244321}">
                <p14:modId xmlns:p14="http://schemas.microsoft.com/office/powerpoint/2010/main" val="4087366093"/>
              </p:ext>
            </p:extLst>
          </p:nvPr>
        </p:nvGraphicFramePr>
        <p:xfrm>
          <a:off x="939798" y="1782618"/>
          <a:ext cx="10515600" cy="3703320"/>
        </p:xfrm>
        <a:graphic>
          <a:graphicData uri="http://schemas.openxmlformats.org/drawingml/2006/table">
            <a:tbl>
              <a:tblPr bandRow="1">
                <a:tableStyleId>{21E4AEA4-8DFA-4A89-87EB-49C32662AFE0}</a:tableStyleId>
              </a:tblPr>
              <a:tblGrid>
                <a:gridCol w="4981832">
                  <a:extLst>
                    <a:ext uri="{9D8B030D-6E8A-4147-A177-3AD203B41FA5}">
                      <a16:colId xmlns:a16="http://schemas.microsoft.com/office/drawing/2014/main" val="1214463804"/>
                    </a:ext>
                  </a:extLst>
                </a:gridCol>
                <a:gridCol w="5533768">
                  <a:extLst>
                    <a:ext uri="{9D8B030D-6E8A-4147-A177-3AD203B41FA5}">
                      <a16:colId xmlns:a16="http://schemas.microsoft.com/office/drawing/2014/main" val="1817111805"/>
                    </a:ext>
                  </a:extLst>
                </a:gridCol>
              </a:tblGrid>
              <a:tr h="370840">
                <a:tc>
                  <a:txBody>
                    <a:bodyPr/>
                    <a:lstStyle/>
                    <a:p>
                      <a:pPr>
                        <a:spcBef>
                          <a:spcPts val="0"/>
                        </a:spcBef>
                        <a:spcAft>
                          <a:spcPts val="600"/>
                        </a:spcAft>
                      </a:pPr>
                      <a:r>
                        <a:rPr lang="en-AU" sz="2400" b="1" dirty="0">
                          <a:latin typeface="+mn-lt"/>
                        </a:rPr>
                        <a:t>Materials:</a:t>
                      </a:r>
                    </a:p>
                    <a:p>
                      <a:pPr marL="285750" indent="-285750">
                        <a:spcBef>
                          <a:spcPts val="0"/>
                        </a:spcBef>
                        <a:spcAft>
                          <a:spcPts val="600"/>
                        </a:spcAft>
                        <a:buFont typeface="Arial" panose="020B0604020202020204" pitchFamily="34" charset="0"/>
                        <a:buChar char="•"/>
                      </a:pPr>
                      <a:r>
                        <a:rPr lang="en-AU" sz="2400" dirty="0">
                          <a:latin typeface="+mn-lt"/>
                        </a:rPr>
                        <a:t>Two sticks, two steel rules, two protractors and smart phone. </a:t>
                      </a:r>
                    </a:p>
                  </a:txBody>
                  <a:tcPr>
                    <a:lnL w="28575" cap="flat" cmpd="sng" algn="ctr">
                      <a:solidFill>
                        <a:schemeClr val="accent4"/>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tcPr>
                </a:tc>
                <a:tc>
                  <a:txBody>
                    <a:bodyPr/>
                    <a:lstStyle/>
                    <a:p>
                      <a:pPr>
                        <a:spcBef>
                          <a:spcPts val="0"/>
                        </a:spcBef>
                        <a:spcAft>
                          <a:spcPts val="600"/>
                        </a:spcAft>
                      </a:pPr>
                      <a:r>
                        <a:rPr lang="en-AU" sz="2400" b="1" dirty="0">
                          <a:latin typeface="+mn-lt"/>
                        </a:rPr>
                        <a:t>Key safety and ethical considerations: </a:t>
                      </a:r>
                    </a:p>
                    <a:p>
                      <a:pPr marL="285750" indent="-285750">
                        <a:spcBef>
                          <a:spcPts val="0"/>
                        </a:spcBef>
                        <a:spcAft>
                          <a:spcPts val="600"/>
                        </a:spcAft>
                        <a:buFont typeface="Arial" panose="020B0604020202020204" pitchFamily="34" charset="0"/>
                        <a:buChar char="•"/>
                      </a:pPr>
                      <a:r>
                        <a:rPr lang="en-AU" sz="2400" dirty="0">
                          <a:latin typeface="+mn-lt"/>
                        </a:rPr>
                        <a:t>Rigour – make sure  to measure shadows at exactly the same time. Take photos to be sure.</a:t>
                      </a:r>
                    </a:p>
                  </a:txBody>
                  <a:tcPr>
                    <a:lnL w="28575" cap="flat" cmpd="sng" algn="ctr">
                      <a:solidFill>
                        <a:schemeClr val="accent4"/>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4284718311"/>
                  </a:ext>
                </a:extLst>
              </a:tr>
              <a:tr h="0">
                <a:tc gridSpan="2">
                  <a:txBody>
                    <a:bodyPr/>
                    <a:lstStyle/>
                    <a:p>
                      <a:pPr>
                        <a:spcBef>
                          <a:spcPts val="0"/>
                        </a:spcBef>
                        <a:spcAft>
                          <a:spcPts val="600"/>
                        </a:spcAft>
                      </a:pPr>
                      <a:r>
                        <a:rPr lang="en-AU" sz="2400" b="1" dirty="0">
                          <a:latin typeface="+mn-lt"/>
                        </a:rPr>
                        <a:t>Method (describe what you would do to test your hypothesis):</a:t>
                      </a:r>
                    </a:p>
                    <a:p>
                      <a:pPr marL="800100" lvl="1" indent="-342900">
                        <a:spcBef>
                          <a:spcPts val="0"/>
                        </a:spcBef>
                        <a:spcAft>
                          <a:spcPts val="600"/>
                        </a:spcAft>
                        <a:buFont typeface="+mj-lt"/>
                        <a:buAutoNum type="arabicPeriod"/>
                      </a:pPr>
                      <a:r>
                        <a:rPr lang="en-AU" sz="2400" dirty="0">
                          <a:latin typeface="+mn-lt"/>
                        </a:rPr>
                        <a:t>Place the sticks in different locations, for example, one in Adelaide and one at a friend’s house in Port Pirie. </a:t>
                      </a:r>
                    </a:p>
                    <a:p>
                      <a:pPr marL="800100" lvl="1" indent="-342900">
                        <a:spcBef>
                          <a:spcPts val="0"/>
                        </a:spcBef>
                        <a:spcAft>
                          <a:spcPts val="600"/>
                        </a:spcAft>
                        <a:buFont typeface="+mj-lt"/>
                        <a:buAutoNum type="arabicPeriod"/>
                      </a:pPr>
                      <a:r>
                        <a:rPr lang="en-AU" sz="2400" dirty="0">
                          <a:latin typeface="+mn-lt"/>
                        </a:rPr>
                        <a:t>When the sun is overhead in Pt Pirie, measure shadow length (0). Measure shadow length in Adelaide and then compare and analyse. </a:t>
                      </a:r>
                    </a:p>
                  </a:txBody>
                  <a:tcPr>
                    <a:lnL w="28575" cap="flat" cmpd="sng" algn="ctr">
                      <a:solidFill>
                        <a:schemeClr val="accent4"/>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tcPr>
                </a:tc>
                <a:tc hMerge="1">
                  <a:txBody>
                    <a:bodyPr/>
                    <a:lstStyle/>
                    <a:p>
                      <a:endParaRPr lang="en-AU"/>
                    </a:p>
                  </a:txBody>
                  <a:tcPr>
                    <a:lnL w="28575" cap="flat" cmpd="sng" algn="ctr">
                      <a:solidFill>
                        <a:schemeClr val="accent4"/>
                      </a:solidFill>
                      <a:prstDash val="solid"/>
                      <a:round/>
                      <a:headEnd type="none" w="med" len="med"/>
                      <a:tailEnd type="none" w="med" len="med"/>
                    </a:lnL>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08438658"/>
                  </a:ext>
                </a:extLst>
              </a:tr>
            </a:tbl>
          </a:graphicData>
        </a:graphic>
      </p:graphicFrame>
      <p:pic>
        <p:nvPicPr>
          <p:cNvPr id="5" name="Recorded Sound">
            <a:hlinkClick r:id="" action="ppaction://media"/>
            <a:extLst>
              <a:ext uri="{FF2B5EF4-FFF2-40B4-BE49-F238E27FC236}">
                <a16:creationId xmlns:a16="http://schemas.microsoft.com/office/drawing/2014/main" id="{6AFDC1FA-925F-4DCA-AACE-D3F5F65686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99497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819728" y="845767"/>
            <a:ext cx="10515600" cy="659978"/>
          </a:xfrm>
        </p:spPr>
        <p:txBody>
          <a:bodyPr/>
          <a:lstStyle/>
          <a:p>
            <a:r>
              <a:rPr lang="en-AU" dirty="0"/>
              <a:t>Learning intention</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a:xfrm>
            <a:off x="875144" y="1806415"/>
            <a:ext cx="10515600" cy="4141931"/>
          </a:xfrm>
        </p:spPr>
        <p:txBody>
          <a:bodyPr/>
          <a:lstStyle/>
          <a:p>
            <a:r>
              <a:rPr lang="en-AU" dirty="0"/>
              <a:t>To understand how light waves move through the universe. </a:t>
            </a:r>
          </a:p>
        </p:txBody>
      </p:sp>
      <p:pic>
        <p:nvPicPr>
          <p:cNvPr id="5" name="Recorded Sound">
            <a:hlinkClick r:id="" action="ppaction://media"/>
            <a:extLst>
              <a:ext uri="{FF2B5EF4-FFF2-40B4-BE49-F238E27FC236}">
                <a16:creationId xmlns:a16="http://schemas.microsoft.com/office/drawing/2014/main" id="{BB37DF63-C943-45B2-97CC-427AC7F88F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426062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47205D-EE3D-4295-B21C-C148D8E5382B}"/>
              </a:ext>
            </a:extLst>
          </p:cNvPr>
          <p:cNvSpPr>
            <a:spLocks noGrp="1"/>
          </p:cNvSpPr>
          <p:nvPr>
            <p:ph type="title"/>
          </p:nvPr>
        </p:nvSpPr>
        <p:spPr>
          <a:xfrm>
            <a:off x="819728" y="855003"/>
            <a:ext cx="10515600" cy="659978"/>
          </a:xfrm>
        </p:spPr>
        <p:txBody>
          <a:bodyPr/>
          <a:lstStyle/>
          <a:p>
            <a:r>
              <a:rPr lang="en-AU" dirty="0"/>
              <a:t>Revision of key terms </a:t>
            </a:r>
          </a:p>
        </p:txBody>
      </p:sp>
      <p:graphicFrame>
        <p:nvGraphicFramePr>
          <p:cNvPr id="7" name="Table 7">
            <a:extLst>
              <a:ext uri="{FF2B5EF4-FFF2-40B4-BE49-F238E27FC236}">
                <a16:creationId xmlns:a16="http://schemas.microsoft.com/office/drawing/2014/main" id="{303E8F3F-6023-4CFA-A275-9A8B2063E98E}"/>
              </a:ext>
            </a:extLst>
          </p:cNvPr>
          <p:cNvGraphicFramePr>
            <a:graphicFrameLocks noGrp="1"/>
          </p:cNvGraphicFramePr>
          <p:nvPr>
            <p:ph idx="1"/>
            <p:extLst>
              <p:ext uri="{D42A27DB-BD31-4B8C-83A1-F6EECF244321}">
                <p14:modId xmlns:p14="http://schemas.microsoft.com/office/powerpoint/2010/main" val="1565439659"/>
              </p:ext>
            </p:extLst>
          </p:nvPr>
        </p:nvGraphicFramePr>
        <p:xfrm>
          <a:off x="947738" y="1881043"/>
          <a:ext cx="10515600" cy="3535680"/>
        </p:xfrm>
        <a:graphic>
          <a:graphicData uri="http://schemas.openxmlformats.org/drawingml/2006/table">
            <a:tbl>
              <a:tblPr firstRow="1" bandRow="1">
                <a:tableStyleId>{21E4AEA4-8DFA-4A89-87EB-49C32662AFE0}</a:tableStyleId>
              </a:tblPr>
              <a:tblGrid>
                <a:gridCol w="2182792">
                  <a:extLst>
                    <a:ext uri="{9D8B030D-6E8A-4147-A177-3AD203B41FA5}">
                      <a16:colId xmlns:a16="http://schemas.microsoft.com/office/drawing/2014/main" val="3177509299"/>
                    </a:ext>
                  </a:extLst>
                </a:gridCol>
                <a:gridCol w="8332808">
                  <a:extLst>
                    <a:ext uri="{9D8B030D-6E8A-4147-A177-3AD203B41FA5}">
                      <a16:colId xmlns:a16="http://schemas.microsoft.com/office/drawing/2014/main" val="2030165279"/>
                    </a:ext>
                  </a:extLst>
                </a:gridCol>
              </a:tblGrid>
              <a:tr h="370840">
                <a:tc>
                  <a:txBody>
                    <a:bodyPr/>
                    <a:lstStyle/>
                    <a:p>
                      <a:r>
                        <a:rPr lang="en-AU" sz="2600"/>
                        <a:t>Term</a:t>
                      </a:r>
                    </a:p>
                  </a:txBody>
                  <a:tcPr/>
                </a:tc>
                <a:tc>
                  <a:txBody>
                    <a:bodyPr/>
                    <a:lstStyle/>
                    <a:p>
                      <a:r>
                        <a:rPr lang="en-AU" sz="2600"/>
                        <a:t>Definition</a:t>
                      </a:r>
                    </a:p>
                  </a:txBody>
                  <a:tcPr/>
                </a:tc>
                <a:extLst>
                  <a:ext uri="{0D108BD9-81ED-4DB2-BD59-A6C34878D82A}">
                    <a16:rowId xmlns:a16="http://schemas.microsoft.com/office/drawing/2014/main" val="3141439049"/>
                  </a:ext>
                </a:extLst>
              </a:tr>
              <a:tr h="0">
                <a:tc>
                  <a:txBody>
                    <a:bodyPr/>
                    <a:lstStyle/>
                    <a:p>
                      <a:r>
                        <a:rPr lang="en-AU" sz="2600" b="0" dirty="0"/>
                        <a:t>Star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600" dirty="0">
                          <a:cs typeface="Calibri" panose="020F0502020204030204"/>
                        </a:rPr>
                        <a:t>A celestial object that produces its own energy through nuclear fusion.</a:t>
                      </a:r>
                    </a:p>
                  </a:txBody>
                  <a:tcPr/>
                </a:tc>
                <a:extLst>
                  <a:ext uri="{0D108BD9-81ED-4DB2-BD59-A6C34878D82A}">
                    <a16:rowId xmlns:a16="http://schemas.microsoft.com/office/drawing/2014/main" val="968287944"/>
                  </a:ext>
                </a:extLst>
              </a:tr>
              <a:tr h="0">
                <a:tc>
                  <a:txBody>
                    <a:bodyPr/>
                    <a:lstStyle/>
                    <a:p>
                      <a:r>
                        <a:rPr lang="en-AU" sz="2600" b="0" dirty="0"/>
                        <a:t>Wavelength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600" dirty="0">
                          <a:cs typeface="Calibri" panose="020F0502020204030204"/>
                        </a:rPr>
                        <a:t>The distance between successive troughs or crests in a series of waves.</a:t>
                      </a:r>
                    </a:p>
                  </a:txBody>
                  <a:tcPr/>
                </a:tc>
                <a:extLst>
                  <a:ext uri="{0D108BD9-81ED-4DB2-BD59-A6C34878D82A}">
                    <a16:rowId xmlns:a16="http://schemas.microsoft.com/office/drawing/2014/main" val="553624676"/>
                  </a:ext>
                </a:extLst>
              </a:tr>
              <a:tr h="0">
                <a:tc>
                  <a:txBody>
                    <a:bodyPr/>
                    <a:lstStyle/>
                    <a:p>
                      <a:r>
                        <a:rPr lang="en-AU" sz="2600" b="0" dirty="0"/>
                        <a:t>Frequency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600" dirty="0">
                          <a:cs typeface="Calibri" panose="020F0502020204030204"/>
                        </a:rPr>
                        <a:t>The number of times an event occurs in a unit of time. When defining </a:t>
                      </a:r>
                      <a:r>
                        <a:rPr lang="en-AU" sz="2600" b="1" dirty="0">
                          <a:cs typeface="Calibri" panose="020F0502020204030204"/>
                        </a:rPr>
                        <a:t>wave </a:t>
                      </a:r>
                      <a:r>
                        <a:rPr lang="en-AU" sz="2600" dirty="0">
                          <a:cs typeface="Calibri" panose="020F0502020204030204"/>
                        </a:rPr>
                        <a:t>frequency, waves are measured in numbers passing a certain point in one second, or hertz (Hz).</a:t>
                      </a:r>
                    </a:p>
                  </a:txBody>
                  <a:tcPr/>
                </a:tc>
                <a:extLst>
                  <a:ext uri="{0D108BD9-81ED-4DB2-BD59-A6C34878D82A}">
                    <a16:rowId xmlns:a16="http://schemas.microsoft.com/office/drawing/2014/main" val="2714832997"/>
                  </a:ext>
                </a:extLst>
              </a:tr>
            </a:tbl>
          </a:graphicData>
        </a:graphic>
      </p:graphicFrame>
      <p:sp>
        <p:nvSpPr>
          <p:cNvPr id="5" name="TextBox 4">
            <a:extLst>
              <a:ext uri="{FF2B5EF4-FFF2-40B4-BE49-F238E27FC236}">
                <a16:creationId xmlns:a16="http://schemas.microsoft.com/office/drawing/2014/main" id="{5745B92A-DACB-47F7-9AD1-141A6E0D6049}"/>
              </a:ext>
            </a:extLst>
          </p:cNvPr>
          <p:cNvSpPr txBox="1"/>
          <p:nvPr/>
        </p:nvSpPr>
        <p:spPr>
          <a:xfrm>
            <a:off x="50105" y="6085949"/>
            <a:ext cx="8531834" cy="338554"/>
          </a:xfrm>
          <a:prstGeom prst="rect">
            <a:avLst/>
          </a:prstGeom>
          <a:noFill/>
        </p:spPr>
        <p:txBody>
          <a:bodyPr wrap="square">
            <a:spAutoFit/>
          </a:bodyPr>
          <a:lstStyle/>
          <a:p>
            <a:r>
              <a:rPr lang="en-AU" sz="800">
                <a:solidFill>
                  <a:srgbClr val="7F7F7F"/>
                </a:solidFill>
                <a:ea typeface="Calibri" panose="020F0502020204030204" pitchFamily="34" charset="0"/>
                <a:cs typeface="Times New Roman" panose="02020603050405020304" pitchFamily="18" charset="0"/>
              </a:rPr>
              <a:t>Source:  Glossary terms from the Australian Curriculum website, viewed 20 April 2022. Australian Curriculum material is licensed under CC BY 4.0. Version updates are tracked in the ‘Curriculum version history’ section on the 'About the Australian Curriculum' page of the Australian Curriculum website.</a:t>
            </a:r>
            <a:endParaRPr lang="en-US" sz="800">
              <a:solidFill>
                <a:srgbClr val="7F7F7F"/>
              </a:solidFill>
              <a:ea typeface="Calibri" panose="020F0502020204030204" pitchFamily="34" charset="0"/>
              <a:cs typeface="Times New Roman" panose="02020603050405020304" pitchFamily="18" charset="0"/>
            </a:endParaRPr>
          </a:p>
        </p:txBody>
      </p:sp>
      <p:pic>
        <p:nvPicPr>
          <p:cNvPr id="2" name="Recorded Sound">
            <a:hlinkClick r:id="" action="ppaction://media"/>
            <a:extLst>
              <a:ext uri="{FF2B5EF4-FFF2-40B4-BE49-F238E27FC236}">
                <a16:creationId xmlns:a16="http://schemas.microsoft.com/office/drawing/2014/main" id="{1DFD1808-F17F-448D-B028-0537C9DD9E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41237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8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206FD-5A03-4D1C-832D-8D76CDE79361}"/>
              </a:ext>
            </a:extLst>
          </p:cNvPr>
          <p:cNvSpPr>
            <a:spLocks noGrp="1"/>
          </p:cNvSpPr>
          <p:nvPr>
            <p:ph type="title"/>
          </p:nvPr>
        </p:nvSpPr>
        <p:spPr>
          <a:xfrm>
            <a:off x="819728" y="845767"/>
            <a:ext cx="10515600" cy="659978"/>
          </a:xfrm>
        </p:spPr>
        <p:txBody>
          <a:bodyPr/>
          <a:lstStyle/>
          <a:p>
            <a:r>
              <a:rPr lang="en-AU" dirty="0"/>
              <a:t>BDA activities</a:t>
            </a:r>
          </a:p>
        </p:txBody>
      </p:sp>
      <p:sp>
        <p:nvSpPr>
          <p:cNvPr id="3" name="Content Placeholder 2">
            <a:extLst>
              <a:ext uri="{FF2B5EF4-FFF2-40B4-BE49-F238E27FC236}">
                <a16:creationId xmlns:a16="http://schemas.microsoft.com/office/drawing/2014/main" id="{C25AE00A-2FD2-453C-A945-22C263635A31}"/>
              </a:ext>
            </a:extLst>
          </p:cNvPr>
          <p:cNvSpPr>
            <a:spLocks noGrp="1"/>
          </p:cNvSpPr>
          <p:nvPr>
            <p:ph idx="1"/>
          </p:nvPr>
        </p:nvSpPr>
        <p:spPr>
          <a:xfrm>
            <a:off x="838200" y="1723291"/>
            <a:ext cx="5525655" cy="4141931"/>
          </a:xfrm>
        </p:spPr>
        <p:txBody>
          <a:bodyPr>
            <a:normAutofit/>
          </a:bodyPr>
          <a:lstStyle/>
          <a:p>
            <a:r>
              <a:rPr lang="en-AU" dirty="0"/>
              <a:t>A BDA (Before, During, After) activity helps you to engage deeply with a text and comprehend it at a better level. </a:t>
            </a:r>
          </a:p>
          <a:p>
            <a:r>
              <a:rPr lang="en-AU" dirty="0"/>
              <a:t>Copy the organiser to the right to support you to: </a:t>
            </a:r>
          </a:p>
          <a:p>
            <a:pPr marL="457200" indent="-457200">
              <a:buFont typeface="Arial" panose="020B0604020202020204" pitchFamily="34" charset="0"/>
              <a:buChar char="•"/>
            </a:pPr>
            <a:r>
              <a:rPr lang="en-AU" dirty="0"/>
              <a:t>identify what you know </a:t>
            </a:r>
          </a:p>
          <a:p>
            <a:pPr marL="457200" indent="-457200">
              <a:buFont typeface="Arial" panose="020B0604020202020204" pitchFamily="34" charset="0"/>
              <a:buChar char="•"/>
            </a:pPr>
            <a:r>
              <a:rPr lang="en-AU" dirty="0"/>
              <a:t>make notes as you go </a:t>
            </a:r>
          </a:p>
          <a:p>
            <a:pPr marL="457200" indent="-457200">
              <a:buFont typeface="Arial" panose="020B0604020202020204" pitchFamily="34" charset="0"/>
              <a:buChar char="•"/>
            </a:pPr>
            <a:r>
              <a:rPr lang="en-AU" dirty="0"/>
              <a:t>identify explicit, key ideas. </a:t>
            </a:r>
          </a:p>
        </p:txBody>
      </p:sp>
      <p:graphicFrame>
        <p:nvGraphicFramePr>
          <p:cNvPr id="4" name="Table 4">
            <a:extLst>
              <a:ext uri="{FF2B5EF4-FFF2-40B4-BE49-F238E27FC236}">
                <a16:creationId xmlns:a16="http://schemas.microsoft.com/office/drawing/2014/main" id="{3C6DE6F9-DDE4-4023-A68E-091B02664B24}"/>
              </a:ext>
            </a:extLst>
          </p:cNvPr>
          <p:cNvGraphicFramePr>
            <a:graphicFrameLocks noGrp="1"/>
          </p:cNvGraphicFramePr>
          <p:nvPr>
            <p:extLst>
              <p:ext uri="{D42A27DB-BD31-4B8C-83A1-F6EECF244321}">
                <p14:modId xmlns:p14="http://schemas.microsoft.com/office/powerpoint/2010/main" val="3496934644"/>
              </p:ext>
            </p:extLst>
          </p:nvPr>
        </p:nvGraphicFramePr>
        <p:xfrm>
          <a:off x="6614297" y="1542688"/>
          <a:ext cx="4739503" cy="4338429"/>
        </p:xfrm>
        <a:graphic>
          <a:graphicData uri="http://schemas.openxmlformats.org/drawingml/2006/table">
            <a:tbl>
              <a:tblPr firstRow="1" bandRow="1">
                <a:tableStyleId>{21E4AEA4-8DFA-4A89-87EB-49C32662AFE0}</a:tableStyleId>
              </a:tblPr>
              <a:tblGrid>
                <a:gridCol w="1427892">
                  <a:extLst>
                    <a:ext uri="{9D8B030D-6E8A-4147-A177-3AD203B41FA5}">
                      <a16:colId xmlns:a16="http://schemas.microsoft.com/office/drawing/2014/main" val="2555116455"/>
                    </a:ext>
                  </a:extLst>
                </a:gridCol>
                <a:gridCol w="3311611">
                  <a:extLst>
                    <a:ext uri="{9D8B030D-6E8A-4147-A177-3AD203B41FA5}">
                      <a16:colId xmlns:a16="http://schemas.microsoft.com/office/drawing/2014/main" val="3529597505"/>
                    </a:ext>
                  </a:extLst>
                </a:gridCol>
              </a:tblGrid>
              <a:tr h="502265">
                <a:tc>
                  <a:txBody>
                    <a:bodyPr/>
                    <a:lstStyle/>
                    <a:p>
                      <a:endParaRPr lang="en-AU"/>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r>
                        <a:rPr lang="en-AU" sz="2800"/>
                        <a:t>Your notes</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377930720"/>
                  </a:ext>
                </a:extLst>
              </a:tr>
              <a:tr h="1273423">
                <a:tc>
                  <a:txBody>
                    <a:bodyPr/>
                    <a:lstStyle/>
                    <a:p>
                      <a:pPr algn="ctr"/>
                      <a:r>
                        <a:rPr lang="en-AU" sz="2800" b="1"/>
                        <a:t>Before</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AU" sz="28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951274526"/>
                  </a:ext>
                </a:extLst>
              </a:tr>
              <a:tr h="1273423">
                <a:tc>
                  <a:txBody>
                    <a:bodyPr/>
                    <a:lstStyle/>
                    <a:p>
                      <a:pPr algn="ctr"/>
                      <a:r>
                        <a:rPr lang="en-AU" sz="2800" b="1"/>
                        <a:t>During</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AU" sz="28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1591039"/>
                  </a:ext>
                </a:extLst>
              </a:tr>
              <a:tr h="1273423">
                <a:tc>
                  <a:txBody>
                    <a:bodyPr/>
                    <a:lstStyle/>
                    <a:p>
                      <a:pPr algn="ctr"/>
                      <a:r>
                        <a:rPr lang="en-AU" sz="2800" b="1"/>
                        <a:t>After</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AU" sz="28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213624661"/>
                  </a:ext>
                </a:extLst>
              </a:tr>
            </a:tbl>
          </a:graphicData>
        </a:graphic>
      </p:graphicFrame>
      <p:pic>
        <p:nvPicPr>
          <p:cNvPr id="5" name="Recorded Sound">
            <a:hlinkClick r:id="" action="ppaction://media"/>
            <a:extLst>
              <a:ext uri="{FF2B5EF4-FFF2-40B4-BE49-F238E27FC236}">
                <a16:creationId xmlns:a16="http://schemas.microsoft.com/office/drawing/2014/main" id="{A02B16C2-A310-4E88-B9E5-15876B905A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38553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1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F4427-B71D-4B60-B9B0-AD5A809B806F}"/>
              </a:ext>
            </a:extLst>
          </p:cNvPr>
          <p:cNvSpPr>
            <a:spLocks noGrp="1"/>
          </p:cNvSpPr>
          <p:nvPr>
            <p:ph type="title"/>
          </p:nvPr>
        </p:nvSpPr>
        <p:spPr>
          <a:xfrm>
            <a:off x="865908" y="845767"/>
            <a:ext cx="10515600" cy="659978"/>
          </a:xfrm>
        </p:spPr>
        <p:txBody>
          <a:bodyPr/>
          <a:lstStyle/>
          <a:p>
            <a:r>
              <a:rPr lang="en-AU" dirty="0"/>
              <a:t>The universe</a:t>
            </a:r>
          </a:p>
        </p:txBody>
      </p:sp>
      <p:sp>
        <p:nvSpPr>
          <p:cNvPr id="3" name="Content Placeholder 2">
            <a:extLst>
              <a:ext uri="{FF2B5EF4-FFF2-40B4-BE49-F238E27FC236}">
                <a16:creationId xmlns:a16="http://schemas.microsoft.com/office/drawing/2014/main" id="{038F0A8D-E769-4D50-8FF6-596B46B0B473}"/>
              </a:ext>
            </a:extLst>
          </p:cNvPr>
          <p:cNvSpPr>
            <a:spLocks noGrp="1"/>
          </p:cNvSpPr>
          <p:nvPr>
            <p:ph idx="1"/>
          </p:nvPr>
        </p:nvSpPr>
        <p:spPr>
          <a:xfrm>
            <a:off x="838199" y="1723291"/>
            <a:ext cx="10810461" cy="4141931"/>
          </a:xfrm>
        </p:spPr>
        <p:txBody>
          <a:bodyPr/>
          <a:lstStyle/>
          <a:p>
            <a:pPr>
              <a:lnSpc>
                <a:spcPct val="100000"/>
              </a:lnSpc>
            </a:pPr>
            <a:r>
              <a:rPr lang="en-AU" dirty="0"/>
              <a:t>When you think of </a:t>
            </a:r>
            <a:r>
              <a:rPr lang="en-AU" b="1" dirty="0"/>
              <a:t>“the universe”, </a:t>
            </a:r>
            <a:r>
              <a:rPr lang="en-AU" dirty="0"/>
              <a:t>what are your first 3 ideas? </a:t>
            </a:r>
          </a:p>
          <a:p>
            <a:pPr>
              <a:lnSpc>
                <a:spcPct val="100000"/>
              </a:lnSpc>
            </a:pPr>
            <a:r>
              <a:rPr lang="en-AU" dirty="0"/>
              <a:t>Perhaps you might think about 3 things that are </a:t>
            </a:r>
            <a:r>
              <a:rPr lang="en-AU" b="1" dirty="0"/>
              <a:t>“in”</a:t>
            </a:r>
            <a:r>
              <a:rPr lang="en-AU" i="1" dirty="0"/>
              <a:t> </a:t>
            </a:r>
            <a:r>
              <a:rPr lang="en-AU" dirty="0"/>
              <a:t>the universe. </a:t>
            </a:r>
          </a:p>
          <a:p>
            <a:pPr>
              <a:lnSpc>
                <a:spcPct val="100000"/>
              </a:lnSpc>
            </a:pPr>
            <a:r>
              <a:rPr lang="en-AU" b="1" dirty="0"/>
              <a:t>Broaden </a:t>
            </a:r>
            <a:r>
              <a:rPr lang="en-AU" dirty="0"/>
              <a:t>your thinking. For example, instead of ‘stars’, think about what  you actually know about stars. </a:t>
            </a:r>
          </a:p>
          <a:p>
            <a:pPr>
              <a:lnSpc>
                <a:spcPct val="100000"/>
              </a:lnSpc>
            </a:pPr>
            <a:r>
              <a:rPr lang="en-AU" b="1" dirty="0"/>
              <a:t>Think of 3 ideas, and write them down in the ‘before’ row of the organiser you copied from last slide. </a:t>
            </a:r>
          </a:p>
          <a:p>
            <a:pPr>
              <a:lnSpc>
                <a:spcPct val="100000"/>
              </a:lnSpc>
            </a:pPr>
            <a:r>
              <a:rPr lang="en-AU" dirty="0"/>
              <a:t>When you are finished, pause and reflect on those ideas. </a:t>
            </a:r>
          </a:p>
        </p:txBody>
      </p:sp>
      <p:pic>
        <p:nvPicPr>
          <p:cNvPr id="4" name="Recorded Sound">
            <a:hlinkClick r:id="" action="ppaction://media"/>
            <a:extLst>
              <a:ext uri="{FF2B5EF4-FFF2-40B4-BE49-F238E27FC236}">
                <a16:creationId xmlns:a16="http://schemas.microsoft.com/office/drawing/2014/main" id="{391CEA81-6D8C-4B81-9931-A3B0A79ACC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52537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Custom">
      <a:dk1>
        <a:sysClr val="windowText" lastClr="000000"/>
      </a:dk1>
      <a:lt1>
        <a:sysClr val="window" lastClr="FFFFFF"/>
      </a:lt1>
      <a:dk2>
        <a:srgbClr val="FFFFFF"/>
      </a:dk2>
      <a:lt2>
        <a:srgbClr val="FFFFFF"/>
      </a:lt2>
      <a:accent1>
        <a:srgbClr val="000000"/>
      </a:accent1>
      <a:accent2>
        <a:srgbClr val="419B9B"/>
      </a:accent2>
      <a:accent3>
        <a:srgbClr val="8BCEB8"/>
      </a:accent3>
      <a:accent4>
        <a:srgbClr val="303C5C"/>
      </a:accent4>
      <a:accent5>
        <a:srgbClr val="7F7F7F"/>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ac12812-9f3c-4df2-849d-85f1199e22b9" xsi:nil="true"/>
    <lcf76f155ced4ddcb4097134ff3c332f xmlns="28b115c3-459a-455f-9491-f822ae48e20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0AA5E3F90A8F04FBFC584BD82790259" ma:contentTypeVersion="15" ma:contentTypeDescription="Create a new document." ma:contentTypeScope="" ma:versionID="3f73e9bce60e23ea3b889b236453146e">
  <xsd:schema xmlns:xsd="http://www.w3.org/2001/XMLSchema" xmlns:xs="http://www.w3.org/2001/XMLSchema" xmlns:p="http://schemas.microsoft.com/office/2006/metadata/properties" xmlns:ns2="28b115c3-459a-455f-9491-f822ae48e207" xmlns:ns3="aac12812-9f3c-4df2-849d-85f1199e22b9" targetNamespace="http://schemas.microsoft.com/office/2006/metadata/properties" ma:root="true" ma:fieldsID="a79edbb5106075887c8335b2b463f3b9" ns2:_="" ns3:_="">
    <xsd:import namespace="28b115c3-459a-455f-9491-f822ae48e207"/>
    <xsd:import namespace="aac12812-9f3c-4df2-849d-85f1199e22b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b115c3-459a-455f-9491-f822ae48e2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2ee2c2a-7de1-485c-a059-145b4e502d0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ac12812-9f3c-4df2-849d-85f1199e22b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57138f4-0ba8-4d79-9d34-5cc5f763d1df}" ma:internalName="TaxCatchAll" ma:showField="CatchAllData" ma:web="aac12812-9f3c-4df2-849d-85f1199e22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391A525-0D60-4273-8254-15B0C97BDDD8}">
  <ds:schemaRefs>
    <ds:schemaRef ds:uri="http://schemas.microsoft.com/sharepoint/v3/contenttype/forms"/>
  </ds:schemaRefs>
</ds:datastoreItem>
</file>

<file path=customXml/itemProps2.xml><?xml version="1.0" encoding="utf-8"?>
<ds:datastoreItem xmlns:ds="http://schemas.openxmlformats.org/officeDocument/2006/customXml" ds:itemID="{0409C28F-C2B4-491A-9586-0A742BEAEB59}">
  <ds:schemaRefs>
    <ds:schemaRef ds:uri="28b115c3-459a-455f-9491-f822ae48e207"/>
    <ds:schemaRef ds:uri="http://purl.org/dc/elements/1.1/"/>
    <ds:schemaRef ds:uri="http://schemas.microsoft.com/office/2006/metadata/properties"/>
    <ds:schemaRef ds:uri="http://purl.org/dc/terms/"/>
    <ds:schemaRef ds:uri="http://schemas.openxmlformats.org/package/2006/metadata/core-properties"/>
    <ds:schemaRef ds:uri="aac12812-9f3c-4df2-849d-85f1199e22b9"/>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FD25F9AA-461F-4B4F-8B93-F90B2FD7B3E3}">
  <ds:schemaRefs>
    <ds:schemaRef ds:uri="28b115c3-459a-455f-9491-f822ae48e207"/>
    <ds:schemaRef ds:uri="aac12812-9f3c-4df2-849d-85f1199e22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26</TotalTime>
  <Words>1931</Words>
  <Application>Microsoft Office PowerPoint</Application>
  <PresentationFormat>Widescreen</PresentationFormat>
  <Paragraphs>214</Paragraphs>
  <Slides>30</Slides>
  <Notes>21</Notes>
  <HiddenSlides>0</HiddenSlides>
  <MMClips>31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Calibri</vt:lpstr>
      <vt:lpstr>Calibri Light</vt:lpstr>
      <vt:lpstr>Comic Sans MS</vt:lpstr>
      <vt:lpstr>Courier New</vt:lpstr>
      <vt:lpstr>Segoe UI</vt:lpstr>
      <vt:lpstr>Symbol</vt:lpstr>
      <vt:lpstr>Office Theme</vt:lpstr>
      <vt:lpstr>Year 10 Science</vt:lpstr>
      <vt:lpstr>PowerPoint Presentation</vt:lpstr>
      <vt:lpstr>Get ready</vt:lpstr>
      <vt:lpstr>Lesson review</vt:lpstr>
      <vt:lpstr>Challenge solutions</vt:lpstr>
      <vt:lpstr>Learning intention</vt:lpstr>
      <vt:lpstr>Revision of key terms </vt:lpstr>
      <vt:lpstr>BDA activities</vt:lpstr>
      <vt:lpstr>The universe</vt:lpstr>
      <vt:lpstr>Knowledge check: the universe</vt:lpstr>
      <vt:lpstr>What is the universe? </vt:lpstr>
      <vt:lpstr>What is The Universe?</vt:lpstr>
      <vt:lpstr>Knowledge check: what is the universe? </vt:lpstr>
      <vt:lpstr>Knowledge check: what is the universe? </vt:lpstr>
      <vt:lpstr>Stars and nuclear fusion</vt:lpstr>
      <vt:lpstr>Knowledge check: nuclear fusion</vt:lpstr>
      <vt:lpstr>Stars and planets</vt:lpstr>
      <vt:lpstr>Light</vt:lpstr>
      <vt:lpstr>Light acts like a particle and a wave</vt:lpstr>
      <vt:lpstr>Knowledge check</vt:lpstr>
      <vt:lpstr>Wavelength and frequency</vt:lpstr>
      <vt:lpstr>Wavelength and frequency</vt:lpstr>
      <vt:lpstr>Wavelength and energy</vt:lpstr>
      <vt:lpstr>Types of waves</vt:lpstr>
      <vt:lpstr>Light waves: visible and invisible</vt:lpstr>
      <vt:lpstr>Knowledge check</vt:lpstr>
      <vt:lpstr>Summary</vt:lpstr>
      <vt:lpstr>Challenge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10 science lesson 12 – the universe and light waves</dc:title>
  <dc:creator>Department for Education</dc:creator>
  <cp:lastModifiedBy>Blackwell, Elyse (Curriculum and Learning Division)</cp:lastModifiedBy>
  <cp:revision>1</cp:revision>
  <dcterms:created xsi:type="dcterms:W3CDTF">2022-01-13T00:58:01Z</dcterms:created>
  <dcterms:modified xsi:type="dcterms:W3CDTF">2022-05-12T01:43:10Z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0x010100F0AA5E3F90A8F04FBFC584BD82790259</vt:lpwstr>
  </property>
  <property fmtid="{D5CDD505-2E9C-101B-9397-08002B2CF9AE}" pid="3" name="MediaServiceImageTags">
    <vt:lpwstr/>
  </property>
  <property fmtid="{D5CDD505-2E9C-101B-9397-08002B2CF9AE}" pid="4" name="_MarkAsFinal">
    <vt:bool>true</vt:bool>
  </property>
</Properties>
</file>