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268" r:id="rId5"/>
    <p:sldId id="264" r:id="rId6"/>
    <p:sldId id="296" r:id="rId7"/>
    <p:sldId id="305" r:id="rId8"/>
    <p:sldId id="289" r:id="rId9"/>
    <p:sldId id="286" r:id="rId10"/>
    <p:sldId id="300" r:id="rId11"/>
    <p:sldId id="311" r:id="rId12"/>
    <p:sldId id="313" r:id="rId13"/>
    <p:sldId id="314" r:id="rId14"/>
    <p:sldId id="312" r:id="rId15"/>
    <p:sldId id="315" r:id="rId16"/>
    <p:sldId id="317" r:id="rId17"/>
    <p:sldId id="318" r:id="rId18"/>
    <p:sldId id="316" r:id="rId19"/>
    <p:sldId id="320" r:id="rId20"/>
    <p:sldId id="322" r:id="rId21"/>
    <p:sldId id="321" r:id="rId22"/>
    <p:sldId id="319" r:id="rId23"/>
    <p:sldId id="324" r:id="rId24"/>
    <p:sldId id="325" r:id="rId25"/>
    <p:sldId id="326" r:id="rId26"/>
    <p:sldId id="306" r:id="rId27"/>
    <p:sldId id="295" r:id="rId28"/>
    <p:sldId id="307" r:id="rId29"/>
    <p:sldId id="28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4" userDrawn="1">
          <p15:clr>
            <a:srgbClr val="A4A3A4"/>
          </p15:clr>
        </p15:guide>
        <p15:guide id="2" pos="597" userDrawn="1">
          <p15:clr>
            <a:srgbClr val="A4A3A4"/>
          </p15:clr>
        </p15:guide>
        <p15:guide id="3" pos="7015" userDrawn="1">
          <p15:clr>
            <a:srgbClr val="A4A3A4"/>
          </p15:clr>
        </p15:guide>
        <p15:guide id="4" orient="horz" pos="323" userDrawn="1">
          <p15:clr>
            <a:srgbClr val="A4A3A4"/>
          </p15:clr>
        </p15:guide>
        <p15:guide id="5" pos="7333" userDrawn="1">
          <p15:clr>
            <a:srgbClr val="A4A3A4"/>
          </p15:clr>
        </p15:guide>
        <p15:guide id="6" orient="horz" pos="82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ynes, Christine (Curriculum Policy and Standards)" initials="HC(PaS" lastIdx="2" clrIdx="0">
    <p:extLst>
      <p:ext uri="{19B8F6BF-5375-455C-9EA6-DF929625EA0E}">
        <p15:presenceInfo xmlns:p15="http://schemas.microsoft.com/office/powerpoint/2012/main" userId="S::Christine.Haynes489@schools.sa.edu.au::2dd8b7cc-5a2d-458d-ba77-577fb585e483" providerId="AD"/>
      </p:ext>
    </p:extLst>
  </p:cmAuthor>
  <p:cmAuthor id="2" name="Cannon, Jessica (Curriculum Support - Secondary)" initials="CJ(SS" lastIdx="2" clrIdx="1">
    <p:extLst>
      <p:ext uri="{19B8F6BF-5375-455C-9EA6-DF929625EA0E}">
        <p15:presenceInfo xmlns:p15="http://schemas.microsoft.com/office/powerpoint/2012/main" userId="Cannon, Jessica (Curriculum Support - Secondary)" providerId="None"/>
      </p:ext>
    </p:extLst>
  </p:cmAuthor>
  <p:cmAuthor id="3" name="Chiera-Macchia, Antonella (Curriculum Support - Secondary)" initials="CMA(SS" lastIdx="2" clrIdx="2">
    <p:extLst>
      <p:ext uri="{19B8F6BF-5375-455C-9EA6-DF929625EA0E}">
        <p15:presenceInfo xmlns:p15="http://schemas.microsoft.com/office/powerpoint/2012/main" userId="S::Antonella.Chiera280@schools.sa.edu.au::3eadea46-c5af-4a1f-aa0a-de3265ddb58e" providerId="AD"/>
      </p:ext>
    </p:extLst>
  </p:cmAuthor>
  <p:cmAuthor id="4" name="Jessica Cannon" initials="JC" lastIdx="1" clrIdx="3">
    <p:extLst>
      <p:ext uri="{19B8F6BF-5375-455C-9EA6-DF929625EA0E}">
        <p15:presenceInfo xmlns:p15="http://schemas.microsoft.com/office/powerpoint/2012/main" userId="Jessica Cannon" providerId="None"/>
      </p:ext>
    </p:extLst>
  </p:cmAuthor>
  <p:cmAuthor id="5" name="Osbourne, Lawrina (Curriculum Support - Secondary)" initials="OL(SS" lastIdx="2" clrIdx="4">
    <p:extLst>
      <p:ext uri="{19B8F6BF-5375-455C-9EA6-DF929625EA0E}">
        <p15:presenceInfo xmlns:p15="http://schemas.microsoft.com/office/powerpoint/2012/main" userId="Osbourne, Lawrina (Curriculum Support - Secondar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7A80"/>
    <a:srgbClr val="B9B9BB"/>
    <a:srgbClr val="CDCDCD"/>
    <a:srgbClr val="359C9B"/>
    <a:srgbClr val="3577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D62E0C-A489-4A56-8699-08E8E73CD11D}" v="123" dt="2022-05-11T03:51:41.765"/>
    <p1510:client id="{30CA8E61-F540-4138-9A1C-6193E138C14F}" v="62" dt="2022-05-11T03:51:01.813"/>
    <p1510:client id="{367237BC-283B-438C-BE3B-B0CF37CAA45D}" v="6" dt="2022-05-11T04:52:52.465"/>
    <p1510:client id="{39D2078D-7378-4C03-ABE8-76B6DE69290E}" v="3" dt="2022-05-11T14:12:44.135"/>
    <p1510:client id="{54C43943-FEAD-4BDB-8AE9-F9595842AE2F}" v="2" dt="2022-05-11T13:13:37.408"/>
    <p1510:client id="{714650BB-95ED-4EF8-B061-EC708CC25125}" v="4" dt="2022-05-12T01:04:50.798"/>
    <p1510:client id="{8137C528-FAB5-4678-A48C-1D365FE777D2}" v="1" dt="2022-05-12T01:14:09.748"/>
    <p1510:client id="{A9E2D5AA-4344-4DFB-B80C-96533C0F7F38}" v="2" dt="2022-05-12T01:42:38.866"/>
  </p1510:revLst>
</p1510:revInfo>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2" d="100"/>
          <a:sy n="122" d="100"/>
        </p:scale>
        <p:origin x="114" y="126"/>
      </p:cViewPr>
      <p:guideLst>
        <p:guide orient="horz" pos="1344"/>
        <p:guide pos="597"/>
        <p:guide pos="7015"/>
        <p:guide orient="horz" pos="323"/>
        <p:guide pos="7333"/>
        <p:guide orient="horz" pos="82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iera-Macchia, Antonella (Curriculum Support - Secondary)" userId="3eadea46-c5af-4a1f-aa0a-de3265ddb58e" providerId="ADAL" clId="{13D62E0C-A489-4A56-8699-08E8E73CD11D}"/>
    <pc:docChg chg="undo custSel modSld">
      <pc:chgData name="Chiera-Macchia, Antonella (Curriculum Support - Secondary)" userId="3eadea46-c5af-4a1f-aa0a-de3265ddb58e" providerId="ADAL" clId="{13D62E0C-A489-4A56-8699-08E8E73CD11D}" dt="2022-05-11T03:51:41.765" v="426" actId="5900"/>
      <pc:docMkLst>
        <pc:docMk/>
      </pc:docMkLst>
      <pc:sldChg chg="modSp mod">
        <pc:chgData name="Chiera-Macchia, Antonella (Curriculum Support - Secondary)" userId="3eadea46-c5af-4a1f-aa0a-de3265ddb58e" providerId="ADAL" clId="{13D62E0C-A489-4A56-8699-08E8E73CD11D}" dt="2022-05-11T03:43:50.373" v="421" actId="6549"/>
        <pc:sldMkLst>
          <pc:docMk/>
          <pc:sldMk cId="994970659" sldId="289"/>
        </pc:sldMkLst>
        <pc:spChg chg="mod">
          <ac:chgData name="Chiera-Macchia, Antonella (Curriculum Support - Secondary)" userId="3eadea46-c5af-4a1f-aa0a-de3265ddb58e" providerId="ADAL" clId="{13D62E0C-A489-4A56-8699-08E8E73CD11D}" dt="2022-05-11T03:43:50.373" v="421" actId="6549"/>
          <ac:spMkLst>
            <pc:docMk/>
            <pc:sldMk cId="994970659" sldId="289"/>
            <ac:spMk id="3" creationId="{A90FEBA8-8457-4579-8D06-4AFB8225AB1B}"/>
          </ac:spMkLst>
        </pc:spChg>
      </pc:sldChg>
      <pc:sldChg chg="modSp mod">
        <pc:chgData name="Chiera-Macchia, Antonella (Curriculum Support - Secondary)" userId="3eadea46-c5af-4a1f-aa0a-de3265ddb58e" providerId="ADAL" clId="{13D62E0C-A489-4A56-8699-08E8E73CD11D}" dt="2022-05-11T03:43:01.982" v="419" actId="6549"/>
        <pc:sldMkLst>
          <pc:docMk/>
          <pc:sldMk cId="3249534116" sldId="295"/>
        </pc:sldMkLst>
        <pc:spChg chg="mod">
          <ac:chgData name="Chiera-Macchia, Antonella (Curriculum Support - Secondary)" userId="3eadea46-c5af-4a1f-aa0a-de3265ddb58e" providerId="ADAL" clId="{13D62E0C-A489-4A56-8699-08E8E73CD11D}" dt="2022-05-11T03:43:01.982" v="419" actId="6549"/>
          <ac:spMkLst>
            <pc:docMk/>
            <pc:sldMk cId="3249534116" sldId="295"/>
            <ac:spMk id="3" creationId="{AB9BDBB3-B0CB-4293-95C9-DF9D3FA6EE67}"/>
          </ac:spMkLst>
        </pc:spChg>
      </pc:sldChg>
      <pc:sldChg chg="modSp mod addCm modCm">
        <pc:chgData name="Chiera-Macchia, Antonella (Curriculum Support - Secondary)" userId="3eadea46-c5af-4a1f-aa0a-de3265ddb58e" providerId="ADAL" clId="{13D62E0C-A489-4A56-8699-08E8E73CD11D}" dt="2022-05-11T03:51:41.765" v="426" actId="5900"/>
        <pc:sldMkLst>
          <pc:docMk/>
          <pc:sldMk cId="4042789570" sldId="305"/>
        </pc:sldMkLst>
        <pc:spChg chg="mod">
          <ac:chgData name="Chiera-Macchia, Antonella (Curriculum Support - Secondary)" userId="3eadea46-c5af-4a1f-aa0a-de3265ddb58e" providerId="ADAL" clId="{13D62E0C-A489-4A56-8699-08E8E73CD11D}" dt="2022-05-11T03:32:34.319" v="5" actId="20577"/>
          <ac:spMkLst>
            <pc:docMk/>
            <pc:sldMk cId="4042789570" sldId="305"/>
            <ac:spMk id="8" creationId="{8A97A4C0-6EB3-456E-8546-7879337D3794}"/>
          </ac:spMkLst>
        </pc:spChg>
      </pc:sldChg>
      <pc:sldChg chg="modSp mod">
        <pc:chgData name="Chiera-Macchia, Antonella (Curriculum Support - Secondary)" userId="3eadea46-c5af-4a1f-aa0a-de3265ddb58e" providerId="ADAL" clId="{13D62E0C-A489-4A56-8699-08E8E73CD11D}" dt="2022-05-11T03:42:25.735" v="400" actId="14100"/>
        <pc:sldMkLst>
          <pc:docMk/>
          <pc:sldMk cId="3704442615" sldId="306"/>
        </pc:sldMkLst>
        <pc:spChg chg="mod">
          <ac:chgData name="Chiera-Macchia, Antonella (Curriculum Support - Secondary)" userId="3eadea46-c5af-4a1f-aa0a-de3265ddb58e" providerId="ADAL" clId="{13D62E0C-A489-4A56-8699-08E8E73CD11D}" dt="2022-05-11T03:42:25.735" v="400" actId="14100"/>
          <ac:spMkLst>
            <pc:docMk/>
            <pc:sldMk cId="3704442615" sldId="306"/>
            <ac:spMk id="3" creationId="{AD547AFC-67C7-4D1C-808A-B262E10E288C}"/>
          </ac:spMkLst>
        </pc:spChg>
      </pc:sldChg>
      <pc:sldChg chg="modSp mod">
        <pc:chgData name="Chiera-Macchia, Antonella (Curriculum Support - Secondary)" userId="3eadea46-c5af-4a1f-aa0a-de3265ddb58e" providerId="ADAL" clId="{13D62E0C-A489-4A56-8699-08E8E73CD11D}" dt="2022-05-11T03:34:55.100" v="90" actId="6549"/>
        <pc:sldMkLst>
          <pc:docMk/>
          <pc:sldMk cId="3525379999" sldId="311"/>
        </pc:sldMkLst>
        <pc:spChg chg="mod">
          <ac:chgData name="Chiera-Macchia, Antonella (Curriculum Support - Secondary)" userId="3eadea46-c5af-4a1f-aa0a-de3265ddb58e" providerId="ADAL" clId="{13D62E0C-A489-4A56-8699-08E8E73CD11D}" dt="2022-05-11T03:33:58.834" v="14" actId="6549"/>
          <ac:spMkLst>
            <pc:docMk/>
            <pc:sldMk cId="3525379999" sldId="311"/>
            <ac:spMk id="2" creationId="{568F4427-B71D-4B60-B9B0-AD5A809B806F}"/>
          </ac:spMkLst>
        </pc:spChg>
        <pc:spChg chg="mod">
          <ac:chgData name="Chiera-Macchia, Antonella (Curriculum Support - Secondary)" userId="3eadea46-c5af-4a1f-aa0a-de3265ddb58e" providerId="ADAL" clId="{13D62E0C-A489-4A56-8699-08E8E73CD11D}" dt="2022-05-11T03:34:55.100" v="90" actId="6549"/>
          <ac:spMkLst>
            <pc:docMk/>
            <pc:sldMk cId="3525379999" sldId="311"/>
            <ac:spMk id="3" creationId="{038F0A8D-E769-4D50-8FF6-596B46B0B473}"/>
          </ac:spMkLst>
        </pc:spChg>
      </pc:sldChg>
      <pc:sldChg chg="modSp mod">
        <pc:chgData name="Chiera-Macchia, Antonella (Curriculum Support - Secondary)" userId="3eadea46-c5af-4a1f-aa0a-de3265ddb58e" providerId="ADAL" clId="{13D62E0C-A489-4A56-8699-08E8E73CD11D}" dt="2022-05-11T03:37:07.423" v="170" actId="6549"/>
        <pc:sldMkLst>
          <pc:docMk/>
          <pc:sldMk cId="2166056661" sldId="312"/>
        </pc:sldMkLst>
        <pc:spChg chg="mod">
          <ac:chgData name="Chiera-Macchia, Antonella (Curriculum Support - Secondary)" userId="3eadea46-c5af-4a1f-aa0a-de3265ddb58e" providerId="ADAL" clId="{13D62E0C-A489-4A56-8699-08E8E73CD11D}" dt="2022-05-11T03:37:07.423" v="170" actId="6549"/>
          <ac:spMkLst>
            <pc:docMk/>
            <pc:sldMk cId="2166056661" sldId="312"/>
            <ac:spMk id="2" creationId="{568F4427-B71D-4B60-B9B0-AD5A809B806F}"/>
          </ac:spMkLst>
        </pc:spChg>
      </pc:sldChg>
      <pc:sldChg chg="modSp mod">
        <pc:chgData name="Chiera-Macchia, Antonella (Curriculum Support - Secondary)" userId="3eadea46-c5af-4a1f-aa0a-de3265ddb58e" providerId="ADAL" clId="{13D62E0C-A489-4A56-8699-08E8E73CD11D}" dt="2022-05-11T03:35:06.031" v="103" actId="6549"/>
        <pc:sldMkLst>
          <pc:docMk/>
          <pc:sldMk cId="542918744" sldId="313"/>
        </pc:sldMkLst>
        <pc:spChg chg="mod">
          <ac:chgData name="Chiera-Macchia, Antonella (Curriculum Support - Secondary)" userId="3eadea46-c5af-4a1f-aa0a-de3265ddb58e" providerId="ADAL" clId="{13D62E0C-A489-4A56-8699-08E8E73CD11D}" dt="2022-05-11T03:35:06.031" v="103" actId="6549"/>
          <ac:spMkLst>
            <pc:docMk/>
            <pc:sldMk cId="542918744" sldId="313"/>
            <ac:spMk id="2" creationId="{568F4427-B71D-4B60-B9B0-AD5A809B806F}"/>
          </ac:spMkLst>
        </pc:spChg>
      </pc:sldChg>
      <pc:sldChg chg="modSp mod">
        <pc:chgData name="Chiera-Macchia, Antonella (Curriculum Support - Secondary)" userId="3eadea46-c5af-4a1f-aa0a-de3265ddb58e" providerId="ADAL" clId="{13D62E0C-A489-4A56-8699-08E8E73CD11D}" dt="2022-05-11T03:36:18.332" v="158" actId="6549"/>
        <pc:sldMkLst>
          <pc:docMk/>
          <pc:sldMk cId="272969112" sldId="314"/>
        </pc:sldMkLst>
        <pc:spChg chg="mod">
          <ac:chgData name="Chiera-Macchia, Antonella (Curriculum Support - Secondary)" userId="3eadea46-c5af-4a1f-aa0a-de3265ddb58e" providerId="ADAL" clId="{13D62E0C-A489-4A56-8699-08E8E73CD11D}" dt="2022-05-11T03:35:19.331" v="112" actId="6549"/>
          <ac:spMkLst>
            <pc:docMk/>
            <pc:sldMk cId="272969112" sldId="314"/>
            <ac:spMk id="2" creationId="{568F4427-B71D-4B60-B9B0-AD5A809B806F}"/>
          </ac:spMkLst>
        </pc:spChg>
        <pc:spChg chg="mod">
          <ac:chgData name="Chiera-Macchia, Antonella (Curriculum Support - Secondary)" userId="3eadea46-c5af-4a1f-aa0a-de3265ddb58e" providerId="ADAL" clId="{13D62E0C-A489-4A56-8699-08E8E73CD11D}" dt="2022-05-11T03:36:18.332" v="158" actId="6549"/>
          <ac:spMkLst>
            <pc:docMk/>
            <pc:sldMk cId="272969112" sldId="314"/>
            <ac:spMk id="3" creationId="{038F0A8D-E769-4D50-8FF6-596B46B0B473}"/>
          </ac:spMkLst>
        </pc:spChg>
      </pc:sldChg>
      <pc:sldChg chg="modSp mod">
        <pc:chgData name="Chiera-Macchia, Antonella (Curriculum Support - Secondary)" userId="3eadea46-c5af-4a1f-aa0a-de3265ddb58e" providerId="ADAL" clId="{13D62E0C-A489-4A56-8699-08E8E73CD11D}" dt="2022-05-11T03:37:24.683" v="171" actId="6549"/>
        <pc:sldMkLst>
          <pc:docMk/>
          <pc:sldMk cId="4228020422" sldId="315"/>
        </pc:sldMkLst>
        <pc:spChg chg="mod">
          <ac:chgData name="Chiera-Macchia, Antonella (Curriculum Support - Secondary)" userId="3eadea46-c5af-4a1f-aa0a-de3265ddb58e" providerId="ADAL" clId="{13D62E0C-A489-4A56-8699-08E8E73CD11D}" dt="2022-05-11T03:37:24.683" v="171" actId="6549"/>
          <ac:spMkLst>
            <pc:docMk/>
            <pc:sldMk cId="4228020422" sldId="315"/>
            <ac:spMk id="3" creationId="{C7F91849-68E2-44E4-92B5-B18EDABE4367}"/>
          </ac:spMkLst>
        </pc:spChg>
      </pc:sldChg>
      <pc:sldChg chg="modSp mod">
        <pc:chgData name="Chiera-Macchia, Antonella (Curriculum Support - Secondary)" userId="3eadea46-c5af-4a1f-aa0a-de3265ddb58e" providerId="ADAL" clId="{13D62E0C-A489-4A56-8699-08E8E73CD11D}" dt="2022-05-11T03:38:11.597" v="175" actId="6549"/>
        <pc:sldMkLst>
          <pc:docMk/>
          <pc:sldMk cId="238667893" sldId="316"/>
        </pc:sldMkLst>
        <pc:spChg chg="mod">
          <ac:chgData name="Chiera-Macchia, Antonella (Curriculum Support - Secondary)" userId="3eadea46-c5af-4a1f-aa0a-de3265ddb58e" providerId="ADAL" clId="{13D62E0C-A489-4A56-8699-08E8E73CD11D}" dt="2022-05-11T03:38:11.597" v="175" actId="6549"/>
          <ac:spMkLst>
            <pc:docMk/>
            <pc:sldMk cId="238667893" sldId="316"/>
            <ac:spMk id="3" creationId="{C7F91849-68E2-44E4-92B5-B18EDABE4367}"/>
          </ac:spMkLst>
        </pc:spChg>
      </pc:sldChg>
      <pc:sldChg chg="modSp mod">
        <pc:chgData name="Chiera-Macchia, Antonella (Curriculum Support - Secondary)" userId="3eadea46-c5af-4a1f-aa0a-de3265ddb58e" providerId="ADAL" clId="{13D62E0C-A489-4A56-8699-08E8E73CD11D}" dt="2022-05-11T03:38:19.647" v="177" actId="27636"/>
        <pc:sldMkLst>
          <pc:docMk/>
          <pc:sldMk cId="880242976" sldId="317"/>
        </pc:sldMkLst>
        <pc:spChg chg="mod">
          <ac:chgData name="Chiera-Macchia, Antonella (Curriculum Support - Secondary)" userId="3eadea46-c5af-4a1f-aa0a-de3265ddb58e" providerId="ADAL" clId="{13D62E0C-A489-4A56-8699-08E8E73CD11D}" dt="2022-05-11T03:38:19.647" v="177" actId="27636"/>
          <ac:spMkLst>
            <pc:docMk/>
            <pc:sldMk cId="880242976" sldId="317"/>
            <ac:spMk id="3" creationId="{C7F91849-68E2-44E4-92B5-B18EDABE4367}"/>
          </ac:spMkLst>
        </pc:spChg>
      </pc:sldChg>
      <pc:sldChg chg="modSp mod">
        <pc:chgData name="Chiera-Macchia, Antonella (Curriculum Support - Secondary)" userId="3eadea46-c5af-4a1f-aa0a-de3265ddb58e" providerId="ADAL" clId="{13D62E0C-A489-4A56-8699-08E8E73CD11D}" dt="2022-05-11T03:39:46.346" v="234" actId="2710"/>
        <pc:sldMkLst>
          <pc:docMk/>
          <pc:sldMk cId="1654317098" sldId="319"/>
        </pc:sldMkLst>
        <pc:spChg chg="mod">
          <ac:chgData name="Chiera-Macchia, Antonella (Curriculum Support - Secondary)" userId="3eadea46-c5af-4a1f-aa0a-de3265ddb58e" providerId="ADAL" clId="{13D62E0C-A489-4A56-8699-08E8E73CD11D}" dt="2022-05-11T03:39:46.346" v="234" actId="2710"/>
          <ac:spMkLst>
            <pc:docMk/>
            <pc:sldMk cId="1654317098" sldId="319"/>
            <ac:spMk id="8" creationId="{639AF19E-8963-4B57-97CF-ED114DAB8B3D}"/>
          </ac:spMkLst>
        </pc:spChg>
      </pc:sldChg>
      <pc:sldChg chg="modSp mod">
        <pc:chgData name="Chiera-Macchia, Antonella (Curriculum Support - Secondary)" userId="3eadea46-c5af-4a1f-aa0a-de3265ddb58e" providerId="ADAL" clId="{13D62E0C-A489-4A56-8699-08E8E73CD11D}" dt="2022-05-11T03:38:41.229" v="179" actId="6549"/>
        <pc:sldMkLst>
          <pc:docMk/>
          <pc:sldMk cId="1794328613" sldId="320"/>
        </pc:sldMkLst>
        <pc:spChg chg="mod">
          <ac:chgData name="Chiera-Macchia, Antonella (Curriculum Support - Secondary)" userId="3eadea46-c5af-4a1f-aa0a-de3265ddb58e" providerId="ADAL" clId="{13D62E0C-A489-4A56-8699-08E8E73CD11D}" dt="2022-05-11T03:38:41.229" v="179" actId="6549"/>
          <ac:spMkLst>
            <pc:docMk/>
            <pc:sldMk cId="1794328613" sldId="320"/>
            <ac:spMk id="3" creationId="{0DC8CD13-8AE1-4189-ABA5-5B01FABCEFDE}"/>
          </ac:spMkLst>
        </pc:spChg>
      </pc:sldChg>
      <pc:sldChg chg="modSp mod">
        <pc:chgData name="Chiera-Macchia, Antonella (Curriculum Support - Secondary)" userId="3eadea46-c5af-4a1f-aa0a-de3265ddb58e" providerId="ADAL" clId="{13D62E0C-A489-4A56-8699-08E8E73CD11D}" dt="2022-05-11T03:39:33.508" v="233" actId="6549"/>
        <pc:sldMkLst>
          <pc:docMk/>
          <pc:sldMk cId="3856497571" sldId="321"/>
        </pc:sldMkLst>
        <pc:spChg chg="mod">
          <ac:chgData name="Chiera-Macchia, Antonella (Curriculum Support - Secondary)" userId="3eadea46-c5af-4a1f-aa0a-de3265ddb58e" providerId="ADAL" clId="{13D62E0C-A489-4A56-8699-08E8E73CD11D}" dt="2022-05-11T03:39:26.979" v="232" actId="6549"/>
          <ac:spMkLst>
            <pc:docMk/>
            <pc:sldMk cId="3856497571" sldId="321"/>
            <ac:spMk id="2" creationId="{D0067099-2AF1-406B-9D5E-2236DC1FD26F}"/>
          </ac:spMkLst>
        </pc:spChg>
        <pc:spChg chg="mod">
          <ac:chgData name="Chiera-Macchia, Antonella (Curriculum Support - Secondary)" userId="3eadea46-c5af-4a1f-aa0a-de3265ddb58e" providerId="ADAL" clId="{13D62E0C-A489-4A56-8699-08E8E73CD11D}" dt="2022-05-11T03:39:33.508" v="233" actId="6549"/>
          <ac:spMkLst>
            <pc:docMk/>
            <pc:sldMk cId="3856497571" sldId="321"/>
            <ac:spMk id="3" creationId="{0DC8CD13-8AE1-4189-ABA5-5B01FABCEFDE}"/>
          </ac:spMkLst>
        </pc:spChg>
      </pc:sldChg>
      <pc:sldChg chg="modSp mod addCm modCm">
        <pc:chgData name="Chiera-Macchia, Antonella (Curriculum Support - Secondary)" userId="3eadea46-c5af-4a1f-aa0a-de3265ddb58e" providerId="ADAL" clId="{13D62E0C-A489-4A56-8699-08E8E73CD11D}" dt="2022-05-11T03:46:29.152" v="423"/>
        <pc:sldMkLst>
          <pc:docMk/>
          <pc:sldMk cId="3823172807" sldId="322"/>
        </pc:sldMkLst>
        <pc:spChg chg="mod">
          <ac:chgData name="Chiera-Macchia, Antonella (Curriculum Support - Secondary)" userId="3eadea46-c5af-4a1f-aa0a-de3265ddb58e" providerId="ADAL" clId="{13D62E0C-A489-4A56-8699-08E8E73CD11D}" dt="2022-05-11T03:39:18.499" v="200" actId="6549"/>
          <ac:spMkLst>
            <pc:docMk/>
            <pc:sldMk cId="3823172807" sldId="322"/>
            <ac:spMk id="2" creationId="{65D3687A-8909-48A2-9763-FAF4E2B800FC}"/>
          </ac:spMkLst>
        </pc:spChg>
      </pc:sldChg>
      <pc:sldChg chg="modSp mod">
        <pc:chgData name="Chiera-Macchia, Antonella (Curriculum Support - Secondary)" userId="3eadea46-c5af-4a1f-aa0a-de3265ddb58e" providerId="ADAL" clId="{13D62E0C-A489-4A56-8699-08E8E73CD11D}" dt="2022-05-11T03:40:05.438" v="266" actId="6549"/>
        <pc:sldMkLst>
          <pc:docMk/>
          <pc:sldMk cId="2960975939" sldId="324"/>
        </pc:sldMkLst>
        <pc:spChg chg="mod">
          <ac:chgData name="Chiera-Macchia, Antonella (Curriculum Support - Secondary)" userId="3eadea46-c5af-4a1f-aa0a-de3265ddb58e" providerId="ADAL" clId="{13D62E0C-A489-4A56-8699-08E8E73CD11D}" dt="2022-05-11T03:40:05.438" v="266" actId="6549"/>
          <ac:spMkLst>
            <pc:docMk/>
            <pc:sldMk cId="2960975939" sldId="324"/>
            <ac:spMk id="2" creationId="{D0067099-2AF1-406B-9D5E-2236DC1FD26F}"/>
          </ac:spMkLst>
        </pc:spChg>
      </pc:sldChg>
      <pc:sldChg chg="modSp mod">
        <pc:chgData name="Chiera-Macchia, Antonella (Curriculum Support - Secondary)" userId="3eadea46-c5af-4a1f-aa0a-de3265ddb58e" providerId="ADAL" clId="{13D62E0C-A489-4A56-8699-08E8E73CD11D}" dt="2022-05-11T03:40:33.854" v="274" actId="6549"/>
        <pc:sldMkLst>
          <pc:docMk/>
          <pc:sldMk cId="410449219" sldId="325"/>
        </pc:sldMkLst>
        <pc:spChg chg="mod">
          <ac:chgData name="Chiera-Macchia, Antonella (Curriculum Support - Secondary)" userId="3eadea46-c5af-4a1f-aa0a-de3265ddb58e" providerId="ADAL" clId="{13D62E0C-A489-4A56-8699-08E8E73CD11D}" dt="2022-05-11T03:40:33.854" v="274" actId="6549"/>
          <ac:spMkLst>
            <pc:docMk/>
            <pc:sldMk cId="410449219" sldId="325"/>
            <ac:spMk id="3" creationId="{0DC8CD13-8AE1-4189-ABA5-5B01FABCEFDE}"/>
          </ac:spMkLst>
        </pc:spChg>
      </pc:sldChg>
      <pc:sldChg chg="modSp mod">
        <pc:chgData name="Chiera-Macchia, Antonella (Curriculum Support - Secondary)" userId="3eadea46-c5af-4a1f-aa0a-de3265ddb58e" providerId="ADAL" clId="{13D62E0C-A489-4A56-8699-08E8E73CD11D}" dt="2022-05-11T03:40:44.065" v="289" actId="6549"/>
        <pc:sldMkLst>
          <pc:docMk/>
          <pc:sldMk cId="3228797240" sldId="326"/>
        </pc:sldMkLst>
        <pc:spChg chg="mod">
          <ac:chgData name="Chiera-Macchia, Antonella (Curriculum Support - Secondary)" userId="3eadea46-c5af-4a1f-aa0a-de3265ddb58e" providerId="ADAL" clId="{13D62E0C-A489-4A56-8699-08E8E73CD11D}" dt="2022-05-11T03:40:44.065" v="289" actId="6549"/>
          <ac:spMkLst>
            <pc:docMk/>
            <pc:sldMk cId="3228797240" sldId="326"/>
            <ac:spMk id="2" creationId="{D0067099-2AF1-406B-9D5E-2236DC1FD26F}"/>
          </ac:spMkLst>
        </pc:spChg>
      </pc:sldChg>
    </pc:docChg>
  </pc:docChgLst>
  <pc:docChgLst>
    <pc:chgData name="Chiera-Macchia, Antonella (Curriculum Support - Secondary)" userId="S::antonella.chiera280@schools.sa.edu.au::3eadea46-c5af-4a1f-aa0a-de3265ddb58e" providerId="AD" clId="Web-{30CA8E61-F540-4138-9A1C-6193E138C14F}"/>
    <pc:docChg chg="modSld">
      <pc:chgData name="Chiera-Macchia, Antonella (Curriculum Support - Secondary)" userId="S::antonella.chiera280@schools.sa.edu.au::3eadea46-c5af-4a1f-aa0a-de3265ddb58e" providerId="AD" clId="Web-{30CA8E61-F540-4138-9A1C-6193E138C14F}" dt="2022-05-11T03:51:01.813" v="61" actId="20577"/>
      <pc:docMkLst>
        <pc:docMk/>
      </pc:docMkLst>
      <pc:sldChg chg="modSp">
        <pc:chgData name="Chiera-Macchia, Antonella (Curriculum Support - Secondary)" userId="S::antonella.chiera280@schools.sa.edu.au::3eadea46-c5af-4a1f-aa0a-de3265ddb58e" providerId="AD" clId="Web-{30CA8E61-F540-4138-9A1C-6193E138C14F}" dt="2022-05-11T03:51:01.813" v="61" actId="20577"/>
        <pc:sldMkLst>
          <pc:docMk/>
          <pc:sldMk cId="4042789570" sldId="305"/>
        </pc:sldMkLst>
        <pc:spChg chg="mod">
          <ac:chgData name="Chiera-Macchia, Antonella (Curriculum Support - Secondary)" userId="S::antonella.chiera280@schools.sa.edu.au::3eadea46-c5af-4a1f-aa0a-de3265ddb58e" providerId="AD" clId="Web-{30CA8E61-F540-4138-9A1C-6193E138C14F}" dt="2022-05-11T03:51:01.813" v="61" actId="20577"/>
          <ac:spMkLst>
            <pc:docMk/>
            <pc:sldMk cId="4042789570" sldId="305"/>
            <ac:spMk id="8" creationId="{8A97A4C0-6EB3-456E-8546-7879337D3794}"/>
          </ac:spMkLst>
        </pc:spChg>
      </pc:sldChg>
    </pc:docChg>
  </pc:docChgLst>
  <pc:docChgLst>
    <pc:chgData name="Jessica Cannon" userId="75629fe3-9073-4ef2-8469-dcb26a5dc66b" providerId="ADAL" clId="{367237BC-283B-438C-BE3B-B0CF37CAA45D}"/>
    <pc:docChg chg="undo custSel modSld">
      <pc:chgData name="Jessica Cannon" userId="75629fe3-9073-4ef2-8469-dcb26a5dc66b" providerId="ADAL" clId="{367237BC-283B-438C-BE3B-B0CF37CAA45D}" dt="2022-05-11T04:53:08.858" v="20" actId="1592"/>
      <pc:docMkLst>
        <pc:docMk/>
      </pc:docMkLst>
      <pc:sldChg chg="delCm">
        <pc:chgData name="Jessica Cannon" userId="75629fe3-9073-4ef2-8469-dcb26a5dc66b" providerId="ADAL" clId="{367237BC-283B-438C-BE3B-B0CF37CAA45D}" dt="2022-05-11T04:10:50.063" v="0" actId="1592"/>
        <pc:sldMkLst>
          <pc:docMk/>
          <pc:sldMk cId="4042789570" sldId="305"/>
        </pc:sldMkLst>
      </pc:sldChg>
      <pc:sldChg chg="addSp delSp modSp mod delAnim modAnim addCm delCm modCm">
        <pc:chgData name="Jessica Cannon" userId="75629fe3-9073-4ef2-8469-dcb26a5dc66b" providerId="ADAL" clId="{367237BC-283B-438C-BE3B-B0CF37CAA45D}" dt="2022-05-11T04:53:08.858" v="20" actId="1592"/>
        <pc:sldMkLst>
          <pc:docMk/>
          <pc:sldMk cId="3823172807" sldId="322"/>
        </pc:sldMkLst>
        <pc:spChg chg="mod">
          <ac:chgData name="Jessica Cannon" userId="75629fe3-9073-4ef2-8469-dcb26a5dc66b" providerId="ADAL" clId="{367237BC-283B-438C-BE3B-B0CF37CAA45D}" dt="2022-05-11T04:52:38.137" v="14" actId="113"/>
          <ac:spMkLst>
            <pc:docMk/>
            <pc:sldMk cId="3823172807" sldId="322"/>
            <ac:spMk id="5" creationId="{E6553770-2810-49E3-9D5A-D526DD83B95E}"/>
          </ac:spMkLst>
        </pc:spChg>
        <pc:picChg chg="del">
          <ac:chgData name="Jessica Cannon" userId="75629fe3-9073-4ef2-8469-dcb26a5dc66b" providerId="ADAL" clId="{367237BC-283B-438C-BE3B-B0CF37CAA45D}" dt="2022-05-11T04:51:39.927" v="8" actId="478"/>
          <ac:picMkLst>
            <pc:docMk/>
            <pc:sldMk cId="3823172807" sldId="322"/>
            <ac:picMk id="4" creationId="{2C175CC4-A290-4151-AE93-AE15AEA93B29}"/>
          </ac:picMkLst>
        </pc:picChg>
        <pc:picChg chg="del mod">
          <ac:chgData name="Jessica Cannon" userId="75629fe3-9073-4ef2-8469-dcb26a5dc66b" providerId="ADAL" clId="{367237BC-283B-438C-BE3B-B0CF37CAA45D}" dt="2022-05-11T04:53:00.689" v="19" actId="478"/>
          <ac:picMkLst>
            <pc:docMk/>
            <pc:sldMk cId="3823172807" sldId="322"/>
            <ac:picMk id="6" creationId="{5B0CC5EE-C848-4399-959F-423A2271638A}"/>
          </ac:picMkLst>
        </pc:picChg>
        <pc:picChg chg="add mod ord">
          <ac:chgData name="Jessica Cannon" userId="75629fe3-9073-4ef2-8469-dcb26a5dc66b" providerId="ADAL" clId="{367237BC-283B-438C-BE3B-B0CF37CAA45D}" dt="2022-05-11T04:51:59.848" v="10"/>
          <ac:picMkLst>
            <pc:docMk/>
            <pc:sldMk cId="3823172807" sldId="322"/>
            <ac:picMk id="7" creationId="{B87929F5-9871-6266-D443-FBB476FE5695}"/>
          </ac:picMkLst>
        </pc:picChg>
        <pc:picChg chg="add mod">
          <ac:chgData name="Jessica Cannon" userId="75629fe3-9073-4ef2-8469-dcb26a5dc66b" providerId="ADAL" clId="{367237BC-283B-438C-BE3B-B0CF37CAA45D}" dt="2022-05-11T04:52:59.321" v="18" actId="1076"/>
          <ac:picMkLst>
            <pc:docMk/>
            <pc:sldMk cId="3823172807" sldId="322"/>
            <ac:picMk id="8" creationId="{EDE2B62C-DB7C-3761-95B4-D6907A8DC207}"/>
          </ac:picMkLst>
        </pc:picChg>
      </pc:sldChg>
    </pc:docChg>
  </pc:docChgLst>
  <pc:docChgLst>
    <pc:chgData name="Cannon, Jessica (Curriculum Support - Secondary)" userId="75629fe3-9073-4ef2-8469-dcb26a5dc66b" providerId="ADAL" clId="{38FD1777-A62C-46DB-9E35-918339304BF7}"/>
    <pc:docChg chg="undo custSel modSld sldOrd">
      <pc:chgData name="Cannon, Jessica (Curriculum Support - Secondary)" userId="75629fe3-9073-4ef2-8469-dcb26a5dc66b" providerId="ADAL" clId="{38FD1777-A62C-46DB-9E35-918339304BF7}" dt="2022-05-09T01:43:09.104" v="786"/>
      <pc:docMkLst>
        <pc:docMk/>
      </pc:docMkLst>
      <pc:sldChg chg="delSp modSp mod delAnim modAnim">
        <pc:chgData name="Cannon, Jessica (Curriculum Support - Secondary)" userId="75629fe3-9073-4ef2-8469-dcb26a5dc66b" providerId="ADAL" clId="{38FD1777-A62C-46DB-9E35-918339304BF7}" dt="2022-05-09T01:43:09.104" v="786"/>
        <pc:sldMkLst>
          <pc:docMk/>
          <pc:sldMk cId="3641841233" sldId="268"/>
        </pc:sldMkLst>
        <pc:spChg chg="mod">
          <ac:chgData name="Cannon, Jessica (Curriculum Support - Secondary)" userId="75629fe3-9073-4ef2-8469-dcb26a5dc66b" providerId="ADAL" clId="{38FD1777-A62C-46DB-9E35-918339304BF7}" dt="2022-05-08T22:35:53.060" v="782" actId="20577"/>
          <ac:spMkLst>
            <pc:docMk/>
            <pc:sldMk cId="3641841233" sldId="268"/>
            <ac:spMk id="3" creationId="{4CD1DB66-0417-403D-8A90-5058DCCE5EB7}"/>
          </ac:spMkLst>
        </pc:spChg>
        <pc:picChg chg="del mod">
          <ac:chgData name="Cannon, Jessica (Curriculum Support - Secondary)" userId="75629fe3-9073-4ef2-8469-dcb26a5dc66b" providerId="ADAL" clId="{38FD1777-A62C-46DB-9E35-918339304BF7}" dt="2022-05-09T01:43:01.426" v="783" actId="478"/>
          <ac:picMkLst>
            <pc:docMk/>
            <pc:sldMk cId="3641841233" sldId="268"/>
            <ac:picMk id="5" creationId="{6B0F3DE5-FA97-4170-A437-A0648FB5E7B1}"/>
          </ac:picMkLst>
        </pc:picChg>
        <pc:picChg chg="mod">
          <ac:chgData name="Cannon, Jessica (Curriculum Support - Secondary)" userId="75629fe3-9073-4ef2-8469-dcb26a5dc66b" providerId="ADAL" clId="{38FD1777-A62C-46DB-9E35-918339304BF7}" dt="2022-05-09T01:43:05.167" v="784" actId="1076"/>
          <ac:picMkLst>
            <pc:docMk/>
            <pc:sldMk cId="3641841233" sldId="268"/>
            <ac:picMk id="6" creationId="{701F584E-E9D0-4503-976A-010A755B6393}"/>
          </ac:picMkLst>
        </pc:picChg>
      </pc:sldChg>
      <pc:sldChg chg="modSp mod modNotesTx">
        <pc:chgData name="Cannon, Jessica (Curriculum Support - Secondary)" userId="75629fe3-9073-4ef2-8469-dcb26a5dc66b" providerId="ADAL" clId="{38FD1777-A62C-46DB-9E35-918339304BF7}" dt="2022-05-03T23:17:48.669" v="625" actId="1076"/>
        <pc:sldMkLst>
          <pc:docMk/>
          <pc:sldMk cId="4260628335" sldId="286"/>
        </pc:sldMkLst>
        <pc:picChg chg="mod">
          <ac:chgData name="Cannon, Jessica (Curriculum Support - Secondary)" userId="75629fe3-9073-4ef2-8469-dcb26a5dc66b" providerId="ADAL" clId="{38FD1777-A62C-46DB-9E35-918339304BF7}" dt="2022-05-03T23:17:48.669" v="625" actId="1076"/>
          <ac:picMkLst>
            <pc:docMk/>
            <pc:sldMk cId="4260628335" sldId="286"/>
            <ac:picMk id="4" creationId="{4FD898D2-2AD2-4102-9894-1EBA67C4D0F6}"/>
          </ac:picMkLst>
        </pc:picChg>
      </pc:sldChg>
      <pc:sldChg chg="modSp mod modAnim modNotesTx">
        <pc:chgData name="Cannon, Jessica (Curriculum Support - Secondary)" userId="75629fe3-9073-4ef2-8469-dcb26a5dc66b" providerId="ADAL" clId="{38FD1777-A62C-46DB-9E35-918339304BF7}" dt="2022-05-03T23:22:43.396" v="640"/>
        <pc:sldMkLst>
          <pc:docMk/>
          <pc:sldMk cId="994970659" sldId="289"/>
        </pc:sldMkLst>
        <pc:spChg chg="mod">
          <ac:chgData name="Cannon, Jessica (Curriculum Support - Secondary)" userId="75629fe3-9073-4ef2-8469-dcb26a5dc66b" providerId="ADAL" clId="{38FD1777-A62C-46DB-9E35-918339304BF7}" dt="2022-05-03T22:39:48.335" v="55" actId="20577"/>
          <ac:spMkLst>
            <pc:docMk/>
            <pc:sldMk cId="994970659" sldId="289"/>
            <ac:spMk id="3" creationId="{A90FEBA8-8457-4579-8D06-4AFB8225AB1B}"/>
          </ac:spMkLst>
        </pc:spChg>
        <pc:picChg chg="mod">
          <ac:chgData name="Cannon, Jessica (Curriculum Support - Secondary)" userId="75629fe3-9073-4ef2-8469-dcb26a5dc66b" providerId="ADAL" clId="{38FD1777-A62C-46DB-9E35-918339304BF7}" dt="2022-05-03T23:17:54.977" v="626" actId="1076"/>
          <ac:picMkLst>
            <pc:docMk/>
            <pc:sldMk cId="994970659" sldId="289"/>
            <ac:picMk id="4" creationId="{A6934768-FF21-4042-8B70-9344F9D36417}"/>
          </ac:picMkLst>
        </pc:picChg>
      </pc:sldChg>
      <pc:sldChg chg="delSp modSp mod delAnim modAnim">
        <pc:chgData name="Cannon, Jessica (Curriculum Support - Secondary)" userId="75629fe3-9073-4ef2-8469-dcb26a5dc66b" providerId="ADAL" clId="{38FD1777-A62C-46DB-9E35-918339304BF7}" dt="2022-05-04T00:20:04.964" v="781"/>
        <pc:sldMkLst>
          <pc:docMk/>
          <pc:sldMk cId="3249534116" sldId="295"/>
        </pc:sldMkLst>
        <pc:spChg chg="mod">
          <ac:chgData name="Cannon, Jessica (Curriculum Support - Secondary)" userId="75629fe3-9073-4ef2-8469-dcb26a5dc66b" providerId="ADAL" clId="{38FD1777-A62C-46DB-9E35-918339304BF7}" dt="2022-05-04T00:03:09.698" v="775" actId="20577"/>
          <ac:spMkLst>
            <pc:docMk/>
            <pc:sldMk cId="3249534116" sldId="295"/>
            <ac:spMk id="3" creationId="{AB9BDBB3-B0CB-4293-95C9-DF9D3FA6EE67}"/>
          </ac:spMkLst>
        </pc:spChg>
        <pc:picChg chg="del mod">
          <ac:chgData name="Cannon, Jessica (Curriculum Support - Secondary)" userId="75629fe3-9073-4ef2-8469-dcb26a5dc66b" providerId="ADAL" clId="{38FD1777-A62C-46DB-9E35-918339304BF7}" dt="2022-05-04T00:03:55.748" v="776" actId="478"/>
          <ac:picMkLst>
            <pc:docMk/>
            <pc:sldMk cId="3249534116" sldId="295"/>
            <ac:picMk id="4" creationId="{846F18CE-31EC-482B-878F-D748165475E0}"/>
          </ac:picMkLst>
        </pc:picChg>
        <pc:picChg chg="mod">
          <ac:chgData name="Cannon, Jessica (Curriculum Support - Secondary)" userId="75629fe3-9073-4ef2-8469-dcb26a5dc66b" providerId="ADAL" clId="{38FD1777-A62C-46DB-9E35-918339304BF7}" dt="2022-05-04T00:19:58.737" v="777" actId="1076"/>
          <ac:picMkLst>
            <pc:docMk/>
            <pc:sldMk cId="3249534116" sldId="295"/>
            <ac:picMk id="5" creationId="{DD8B1F79-88C5-45A4-9FCD-D974827AEC1F}"/>
          </ac:picMkLst>
        </pc:picChg>
      </pc:sldChg>
      <pc:sldChg chg="modSp mod">
        <pc:chgData name="Cannon, Jessica (Curriculum Support - Secondary)" userId="75629fe3-9073-4ef2-8469-dcb26a5dc66b" providerId="ADAL" clId="{38FD1777-A62C-46DB-9E35-918339304BF7}" dt="2022-05-03T23:18:09.681" v="631" actId="1076"/>
        <pc:sldMkLst>
          <pc:docMk/>
          <pc:sldMk cId="165420269" sldId="296"/>
        </pc:sldMkLst>
        <pc:picChg chg="mod">
          <ac:chgData name="Cannon, Jessica (Curriculum Support - Secondary)" userId="75629fe3-9073-4ef2-8469-dcb26a5dc66b" providerId="ADAL" clId="{38FD1777-A62C-46DB-9E35-918339304BF7}" dt="2022-05-03T23:18:09.681" v="631" actId="1076"/>
          <ac:picMkLst>
            <pc:docMk/>
            <pc:sldMk cId="165420269" sldId="296"/>
            <ac:picMk id="6" creationId="{9DD9CE21-FF0A-4DC4-B729-74D1FACE03EB}"/>
          </ac:picMkLst>
        </pc:picChg>
      </pc:sldChg>
      <pc:sldChg chg="modSp mod modAnim">
        <pc:chgData name="Cannon, Jessica (Curriculum Support - Secondary)" userId="75629fe3-9073-4ef2-8469-dcb26a5dc66b" providerId="ADAL" clId="{38FD1777-A62C-46DB-9E35-918339304BF7}" dt="2022-05-03T23:17:42.633" v="624" actId="1035"/>
        <pc:sldMkLst>
          <pc:docMk/>
          <pc:sldMk cId="1412376001" sldId="300"/>
        </pc:sldMkLst>
        <pc:graphicFrameChg chg="mod modGraphic">
          <ac:chgData name="Cannon, Jessica (Curriculum Support - Secondary)" userId="75629fe3-9073-4ef2-8469-dcb26a5dc66b" providerId="ADAL" clId="{38FD1777-A62C-46DB-9E35-918339304BF7}" dt="2022-05-03T22:36:14.583" v="40"/>
          <ac:graphicFrameMkLst>
            <pc:docMk/>
            <pc:sldMk cId="1412376001" sldId="300"/>
            <ac:graphicFrameMk id="7" creationId="{303E8F3F-6023-4CFA-A275-9A8B2063E98E}"/>
          </ac:graphicFrameMkLst>
        </pc:graphicFrameChg>
        <pc:picChg chg="mod">
          <ac:chgData name="Cannon, Jessica (Curriculum Support - Secondary)" userId="75629fe3-9073-4ef2-8469-dcb26a5dc66b" providerId="ADAL" clId="{38FD1777-A62C-46DB-9E35-918339304BF7}" dt="2022-05-03T23:17:42.633" v="624" actId="1035"/>
          <ac:picMkLst>
            <pc:docMk/>
            <pc:sldMk cId="1412376001" sldId="300"/>
            <ac:picMk id="2" creationId="{99AEC58C-56AC-4FCA-AC9A-500AE3B120B2}"/>
          </ac:picMkLst>
        </pc:picChg>
      </pc:sldChg>
      <pc:sldChg chg="modSp mod">
        <pc:chgData name="Cannon, Jessica (Curriculum Support - Secondary)" userId="75629fe3-9073-4ef2-8469-dcb26a5dc66b" providerId="ADAL" clId="{38FD1777-A62C-46DB-9E35-918339304BF7}" dt="2022-05-03T23:18:00.837" v="630" actId="1035"/>
        <pc:sldMkLst>
          <pc:docMk/>
          <pc:sldMk cId="4042789570" sldId="305"/>
        </pc:sldMkLst>
        <pc:picChg chg="mod">
          <ac:chgData name="Cannon, Jessica (Curriculum Support - Secondary)" userId="75629fe3-9073-4ef2-8469-dcb26a5dc66b" providerId="ADAL" clId="{38FD1777-A62C-46DB-9E35-918339304BF7}" dt="2022-05-03T23:18:00.837" v="630" actId="1035"/>
          <ac:picMkLst>
            <pc:docMk/>
            <pc:sldMk cId="4042789570" sldId="305"/>
            <ac:picMk id="5" creationId="{DE7DC8DE-DEEE-48FA-9785-E288E15C968B}"/>
          </ac:picMkLst>
        </pc:picChg>
      </pc:sldChg>
      <pc:sldChg chg="modSp mod modAnim">
        <pc:chgData name="Cannon, Jessica (Curriculum Support - Secondary)" userId="75629fe3-9073-4ef2-8469-dcb26a5dc66b" providerId="ADAL" clId="{38FD1777-A62C-46DB-9E35-918339304BF7}" dt="2022-05-03T23:13:51.650" v="567" actId="1076"/>
        <pc:sldMkLst>
          <pc:docMk/>
          <pc:sldMk cId="3704442615" sldId="306"/>
        </pc:sldMkLst>
        <pc:spChg chg="mod">
          <ac:chgData name="Cannon, Jessica (Curriculum Support - Secondary)" userId="75629fe3-9073-4ef2-8469-dcb26a5dc66b" providerId="ADAL" clId="{38FD1777-A62C-46DB-9E35-918339304BF7}" dt="2022-05-03T23:11:49.737" v="560" actId="20577"/>
          <ac:spMkLst>
            <pc:docMk/>
            <pc:sldMk cId="3704442615" sldId="306"/>
            <ac:spMk id="3" creationId="{AD547AFC-67C7-4D1C-808A-B262E10E288C}"/>
          </ac:spMkLst>
        </pc:spChg>
        <pc:picChg chg="mod">
          <ac:chgData name="Cannon, Jessica (Curriculum Support - Secondary)" userId="75629fe3-9073-4ef2-8469-dcb26a5dc66b" providerId="ADAL" clId="{38FD1777-A62C-46DB-9E35-918339304BF7}" dt="2022-05-03T23:13:51.650" v="567" actId="1076"/>
          <ac:picMkLst>
            <pc:docMk/>
            <pc:sldMk cId="3704442615" sldId="306"/>
            <ac:picMk id="4" creationId="{785435BB-A1BC-46C2-9D7E-2CF03BA1E188}"/>
          </ac:picMkLst>
        </pc:picChg>
      </pc:sldChg>
      <pc:sldChg chg="modSp mod modAnim">
        <pc:chgData name="Cannon, Jessica (Curriculum Support - Secondary)" userId="75629fe3-9073-4ef2-8469-dcb26a5dc66b" providerId="ADAL" clId="{38FD1777-A62C-46DB-9E35-918339304BF7}" dt="2022-05-03T23:17:33" v="620" actId="1035"/>
        <pc:sldMkLst>
          <pc:docMk/>
          <pc:sldMk cId="3525379999" sldId="311"/>
        </pc:sldMkLst>
        <pc:spChg chg="mod">
          <ac:chgData name="Cannon, Jessica (Curriculum Support - Secondary)" userId="75629fe3-9073-4ef2-8469-dcb26a5dc66b" providerId="ADAL" clId="{38FD1777-A62C-46DB-9E35-918339304BF7}" dt="2022-05-03T22:40:06.219" v="69" actId="20577"/>
          <ac:spMkLst>
            <pc:docMk/>
            <pc:sldMk cId="3525379999" sldId="311"/>
            <ac:spMk id="2" creationId="{568F4427-B71D-4B60-B9B0-AD5A809B806F}"/>
          </ac:spMkLst>
        </pc:spChg>
        <pc:picChg chg="mod">
          <ac:chgData name="Cannon, Jessica (Curriculum Support - Secondary)" userId="75629fe3-9073-4ef2-8469-dcb26a5dc66b" providerId="ADAL" clId="{38FD1777-A62C-46DB-9E35-918339304BF7}" dt="2022-05-03T23:17:33" v="620" actId="1035"/>
          <ac:picMkLst>
            <pc:docMk/>
            <pc:sldMk cId="3525379999" sldId="311"/>
            <ac:picMk id="4" creationId="{94059B32-A5F2-485F-A8E8-7885B0FAB664}"/>
          </ac:picMkLst>
        </pc:picChg>
      </pc:sldChg>
      <pc:sldChg chg="modSp mod modAnim">
        <pc:chgData name="Cannon, Jessica (Curriculum Support - Secondary)" userId="75629fe3-9073-4ef2-8469-dcb26a5dc66b" providerId="ADAL" clId="{38FD1777-A62C-46DB-9E35-918339304BF7}" dt="2022-05-03T23:17:06.539" v="605" actId="1076"/>
        <pc:sldMkLst>
          <pc:docMk/>
          <pc:sldMk cId="2166056661" sldId="312"/>
        </pc:sldMkLst>
        <pc:spChg chg="mod">
          <ac:chgData name="Cannon, Jessica (Curriculum Support - Secondary)" userId="75629fe3-9073-4ef2-8469-dcb26a5dc66b" providerId="ADAL" clId="{38FD1777-A62C-46DB-9E35-918339304BF7}" dt="2022-05-03T22:40:38.464" v="85" actId="20577"/>
          <ac:spMkLst>
            <pc:docMk/>
            <pc:sldMk cId="2166056661" sldId="312"/>
            <ac:spMk id="2" creationId="{568F4427-B71D-4B60-B9B0-AD5A809B806F}"/>
          </ac:spMkLst>
        </pc:spChg>
        <pc:spChg chg="mod">
          <ac:chgData name="Cannon, Jessica (Curriculum Support - Secondary)" userId="75629fe3-9073-4ef2-8469-dcb26a5dc66b" providerId="ADAL" clId="{38FD1777-A62C-46DB-9E35-918339304BF7}" dt="2022-05-03T22:41:38.871" v="89" actId="20577"/>
          <ac:spMkLst>
            <pc:docMk/>
            <pc:sldMk cId="2166056661" sldId="312"/>
            <ac:spMk id="3" creationId="{038F0A8D-E769-4D50-8FF6-596B46B0B473}"/>
          </ac:spMkLst>
        </pc:spChg>
        <pc:picChg chg="mod">
          <ac:chgData name="Cannon, Jessica (Curriculum Support - Secondary)" userId="75629fe3-9073-4ef2-8469-dcb26a5dc66b" providerId="ADAL" clId="{38FD1777-A62C-46DB-9E35-918339304BF7}" dt="2022-05-03T23:17:06.539" v="605" actId="1076"/>
          <ac:picMkLst>
            <pc:docMk/>
            <pc:sldMk cId="2166056661" sldId="312"/>
            <ac:picMk id="4" creationId="{284E4490-385C-49B8-94A1-FB9B3C172D1D}"/>
          </ac:picMkLst>
        </pc:picChg>
      </pc:sldChg>
      <pc:sldChg chg="modSp mod modAnim">
        <pc:chgData name="Cannon, Jessica (Curriculum Support - Secondary)" userId="75629fe3-9073-4ef2-8469-dcb26a5dc66b" providerId="ADAL" clId="{38FD1777-A62C-46DB-9E35-918339304BF7}" dt="2022-05-03T23:17:24.238" v="611" actId="1035"/>
        <pc:sldMkLst>
          <pc:docMk/>
          <pc:sldMk cId="542918744" sldId="313"/>
        </pc:sldMkLst>
        <pc:spChg chg="mod">
          <ac:chgData name="Cannon, Jessica (Curriculum Support - Secondary)" userId="75629fe3-9073-4ef2-8469-dcb26a5dc66b" providerId="ADAL" clId="{38FD1777-A62C-46DB-9E35-918339304BF7}" dt="2022-05-03T22:40:11.481" v="70"/>
          <ac:spMkLst>
            <pc:docMk/>
            <pc:sldMk cId="542918744" sldId="313"/>
            <ac:spMk id="2" creationId="{568F4427-B71D-4B60-B9B0-AD5A809B806F}"/>
          </ac:spMkLst>
        </pc:spChg>
        <pc:picChg chg="mod">
          <ac:chgData name="Cannon, Jessica (Curriculum Support - Secondary)" userId="75629fe3-9073-4ef2-8469-dcb26a5dc66b" providerId="ADAL" clId="{38FD1777-A62C-46DB-9E35-918339304BF7}" dt="2022-05-03T23:17:24.238" v="611" actId="1035"/>
          <ac:picMkLst>
            <pc:docMk/>
            <pc:sldMk cId="542918744" sldId="313"/>
            <ac:picMk id="3" creationId="{A17318C4-918B-4FD5-97B9-735C6CFFD607}"/>
          </ac:picMkLst>
        </pc:picChg>
      </pc:sldChg>
      <pc:sldChg chg="modSp mod modAnim">
        <pc:chgData name="Cannon, Jessica (Curriculum Support - Secondary)" userId="75629fe3-9073-4ef2-8469-dcb26a5dc66b" providerId="ADAL" clId="{38FD1777-A62C-46DB-9E35-918339304BF7}" dt="2022-05-03T23:17:11.223" v="606" actId="1076"/>
        <pc:sldMkLst>
          <pc:docMk/>
          <pc:sldMk cId="272969112" sldId="314"/>
        </pc:sldMkLst>
        <pc:spChg chg="mod">
          <ac:chgData name="Cannon, Jessica (Curriculum Support - Secondary)" userId="75629fe3-9073-4ef2-8469-dcb26a5dc66b" providerId="ADAL" clId="{38FD1777-A62C-46DB-9E35-918339304BF7}" dt="2022-05-03T22:41:47.685" v="109" actId="20577"/>
          <ac:spMkLst>
            <pc:docMk/>
            <pc:sldMk cId="272969112" sldId="314"/>
            <ac:spMk id="3" creationId="{038F0A8D-E769-4D50-8FF6-596B46B0B473}"/>
          </ac:spMkLst>
        </pc:spChg>
        <pc:picChg chg="mod">
          <ac:chgData name="Cannon, Jessica (Curriculum Support - Secondary)" userId="75629fe3-9073-4ef2-8469-dcb26a5dc66b" providerId="ADAL" clId="{38FD1777-A62C-46DB-9E35-918339304BF7}" dt="2022-05-03T23:17:11.223" v="606" actId="1076"/>
          <ac:picMkLst>
            <pc:docMk/>
            <pc:sldMk cId="272969112" sldId="314"/>
            <ac:picMk id="4" creationId="{C39AEE9B-F5AE-481F-B6CB-32D9B2E35D98}"/>
          </ac:picMkLst>
        </pc:picChg>
      </pc:sldChg>
      <pc:sldChg chg="modSp mod modAnim">
        <pc:chgData name="Cannon, Jessica (Curriculum Support - Secondary)" userId="75629fe3-9073-4ef2-8469-dcb26a5dc66b" providerId="ADAL" clId="{38FD1777-A62C-46DB-9E35-918339304BF7}" dt="2022-05-03T22:43:07.021" v="113" actId="20577"/>
        <pc:sldMkLst>
          <pc:docMk/>
          <pc:sldMk cId="4228020422" sldId="315"/>
        </pc:sldMkLst>
        <pc:spChg chg="mod">
          <ac:chgData name="Cannon, Jessica (Curriculum Support - Secondary)" userId="75629fe3-9073-4ef2-8469-dcb26a5dc66b" providerId="ADAL" clId="{38FD1777-A62C-46DB-9E35-918339304BF7}" dt="2022-05-03T22:43:07.021" v="113" actId="20577"/>
          <ac:spMkLst>
            <pc:docMk/>
            <pc:sldMk cId="4228020422" sldId="315"/>
            <ac:spMk id="3" creationId="{C7F91849-68E2-44E4-92B5-B18EDABE4367}"/>
          </ac:spMkLst>
        </pc:spChg>
        <pc:picChg chg="mod">
          <ac:chgData name="Cannon, Jessica (Curriculum Support - Secondary)" userId="75629fe3-9073-4ef2-8469-dcb26a5dc66b" providerId="ADAL" clId="{38FD1777-A62C-46DB-9E35-918339304BF7}" dt="2022-05-03T22:42:55.648" v="110" actId="1076"/>
          <ac:picMkLst>
            <pc:docMk/>
            <pc:sldMk cId="4228020422" sldId="315"/>
            <ac:picMk id="4" creationId="{FB42087E-01B5-45FA-A494-840C96D2100D}"/>
          </ac:picMkLst>
        </pc:picChg>
      </pc:sldChg>
      <pc:sldChg chg="addSp delSp modSp mod ord delAnim modAnim">
        <pc:chgData name="Cannon, Jessica (Curriculum Support - Secondary)" userId="75629fe3-9073-4ef2-8469-dcb26a5dc66b" providerId="ADAL" clId="{38FD1777-A62C-46DB-9E35-918339304BF7}" dt="2022-05-03T23:16:18.353" v="593" actId="1036"/>
        <pc:sldMkLst>
          <pc:docMk/>
          <pc:sldMk cId="238667893" sldId="316"/>
        </pc:sldMkLst>
        <pc:spChg chg="mod">
          <ac:chgData name="Cannon, Jessica (Curriculum Support - Secondary)" userId="75629fe3-9073-4ef2-8469-dcb26a5dc66b" providerId="ADAL" clId="{38FD1777-A62C-46DB-9E35-918339304BF7}" dt="2022-05-03T22:52:49.964" v="264" actId="20577"/>
          <ac:spMkLst>
            <pc:docMk/>
            <pc:sldMk cId="238667893" sldId="316"/>
            <ac:spMk id="3" creationId="{C7F91849-68E2-44E4-92B5-B18EDABE4367}"/>
          </ac:spMkLst>
        </pc:spChg>
        <pc:spChg chg="add mod">
          <ac:chgData name="Cannon, Jessica (Curriculum Support - Secondary)" userId="75629fe3-9073-4ef2-8469-dcb26a5dc66b" providerId="ADAL" clId="{38FD1777-A62C-46DB-9E35-918339304BF7}" dt="2022-05-03T22:52:30.398" v="216" actId="208"/>
          <ac:spMkLst>
            <pc:docMk/>
            <pc:sldMk cId="238667893" sldId="316"/>
            <ac:spMk id="8" creationId="{1EE47CD5-77B1-4EA1-8136-9B8925C04299}"/>
          </ac:spMkLst>
        </pc:spChg>
        <pc:spChg chg="add mod">
          <ac:chgData name="Cannon, Jessica (Curriculum Support - Secondary)" userId="75629fe3-9073-4ef2-8469-dcb26a5dc66b" providerId="ADAL" clId="{38FD1777-A62C-46DB-9E35-918339304BF7}" dt="2022-05-03T22:52:30.398" v="216" actId="208"/>
          <ac:spMkLst>
            <pc:docMk/>
            <pc:sldMk cId="238667893" sldId="316"/>
            <ac:spMk id="9" creationId="{DC215028-467D-496E-8E77-B8B3A6966E25}"/>
          </ac:spMkLst>
        </pc:spChg>
        <pc:picChg chg="del mod">
          <ac:chgData name="Cannon, Jessica (Curriculum Support - Secondary)" userId="75629fe3-9073-4ef2-8469-dcb26a5dc66b" providerId="ADAL" clId="{38FD1777-A62C-46DB-9E35-918339304BF7}" dt="2022-05-03T22:45:35.640" v="124" actId="478"/>
          <ac:picMkLst>
            <pc:docMk/>
            <pc:sldMk cId="238667893" sldId="316"/>
            <ac:picMk id="4" creationId="{2687702D-4E61-459F-9EF0-5BE8EFE6B2CF}"/>
          </ac:picMkLst>
        </pc:picChg>
        <pc:picChg chg="del mod">
          <ac:chgData name="Cannon, Jessica (Curriculum Support - Secondary)" userId="75629fe3-9073-4ef2-8469-dcb26a5dc66b" providerId="ADAL" clId="{38FD1777-A62C-46DB-9E35-918339304BF7}" dt="2022-05-03T22:53:14.178" v="265" actId="478"/>
          <ac:picMkLst>
            <pc:docMk/>
            <pc:sldMk cId="238667893" sldId="316"/>
            <ac:picMk id="6" creationId="{A12B6B5B-CB71-45B2-A7CA-20AF143A8F23}"/>
          </ac:picMkLst>
        </pc:picChg>
        <pc:picChg chg="mod">
          <ac:chgData name="Cannon, Jessica (Curriculum Support - Secondary)" userId="75629fe3-9073-4ef2-8469-dcb26a5dc66b" providerId="ADAL" clId="{38FD1777-A62C-46DB-9E35-918339304BF7}" dt="2022-05-03T23:16:18.353" v="593" actId="1036"/>
          <ac:picMkLst>
            <pc:docMk/>
            <pc:sldMk cId="238667893" sldId="316"/>
            <ac:picMk id="10" creationId="{E0E23FFE-CB32-47A7-807A-9769659E7417}"/>
          </ac:picMkLst>
        </pc:picChg>
      </pc:sldChg>
      <pc:sldChg chg="modSp mod modAnim">
        <pc:chgData name="Cannon, Jessica (Curriculum Support - Secondary)" userId="75629fe3-9073-4ef2-8469-dcb26a5dc66b" providerId="ADAL" clId="{38FD1777-A62C-46DB-9E35-918339304BF7}" dt="2022-05-03T23:16:58.495" v="604" actId="1035"/>
        <pc:sldMkLst>
          <pc:docMk/>
          <pc:sldMk cId="880242976" sldId="317"/>
        </pc:sldMkLst>
        <pc:picChg chg="mod">
          <ac:chgData name="Cannon, Jessica (Curriculum Support - Secondary)" userId="75629fe3-9073-4ef2-8469-dcb26a5dc66b" providerId="ADAL" clId="{38FD1777-A62C-46DB-9E35-918339304BF7}" dt="2022-05-03T23:16:58.495" v="604" actId="1035"/>
          <ac:picMkLst>
            <pc:docMk/>
            <pc:sldMk cId="880242976" sldId="317"/>
            <ac:picMk id="4" creationId="{4C85C170-4EF5-485E-9010-3913A0D002D6}"/>
          </ac:picMkLst>
        </pc:picChg>
      </pc:sldChg>
      <pc:sldChg chg="addSp delSp modSp mod modAnim">
        <pc:chgData name="Cannon, Jessica (Curriculum Support - Secondary)" userId="75629fe3-9073-4ef2-8469-dcb26a5dc66b" providerId="ADAL" clId="{38FD1777-A62C-46DB-9E35-918339304BF7}" dt="2022-05-03T23:23:40.759" v="646"/>
        <pc:sldMkLst>
          <pc:docMk/>
          <pc:sldMk cId="1664279126" sldId="318"/>
        </pc:sldMkLst>
        <pc:spChg chg="mod topLvl">
          <ac:chgData name="Cannon, Jessica (Curriculum Support - Secondary)" userId="75629fe3-9073-4ef2-8469-dcb26a5dc66b" providerId="ADAL" clId="{38FD1777-A62C-46DB-9E35-918339304BF7}" dt="2022-05-03T23:23:17.460" v="641" actId="165"/>
          <ac:spMkLst>
            <pc:docMk/>
            <pc:sldMk cId="1664279126" sldId="318"/>
            <ac:spMk id="8" creationId="{78AC88B4-C7B4-4F5F-AE60-DA3F76B56E51}"/>
          </ac:spMkLst>
        </pc:spChg>
        <pc:spChg chg="mod topLvl">
          <ac:chgData name="Cannon, Jessica (Curriculum Support - Secondary)" userId="75629fe3-9073-4ef2-8469-dcb26a5dc66b" providerId="ADAL" clId="{38FD1777-A62C-46DB-9E35-918339304BF7}" dt="2022-05-03T23:23:17.460" v="641" actId="165"/>
          <ac:spMkLst>
            <pc:docMk/>
            <pc:sldMk cId="1664279126" sldId="318"/>
            <ac:spMk id="9" creationId="{E563853D-0DFB-41CB-999D-EC4BB0A28B54}"/>
          </ac:spMkLst>
        </pc:spChg>
        <pc:spChg chg="mod topLvl">
          <ac:chgData name="Cannon, Jessica (Curriculum Support - Secondary)" userId="75629fe3-9073-4ef2-8469-dcb26a5dc66b" providerId="ADAL" clId="{38FD1777-A62C-46DB-9E35-918339304BF7}" dt="2022-05-03T23:23:17.460" v="641" actId="165"/>
          <ac:spMkLst>
            <pc:docMk/>
            <pc:sldMk cId="1664279126" sldId="318"/>
            <ac:spMk id="10" creationId="{CA82DA02-BF46-4E86-9BF0-881CD7291A6A}"/>
          </ac:spMkLst>
        </pc:spChg>
        <pc:grpChg chg="del">
          <ac:chgData name="Cannon, Jessica (Curriculum Support - Secondary)" userId="75629fe3-9073-4ef2-8469-dcb26a5dc66b" providerId="ADAL" clId="{38FD1777-A62C-46DB-9E35-918339304BF7}" dt="2022-05-03T22:49:58.244" v="199" actId="165"/>
          <ac:grpSpMkLst>
            <pc:docMk/>
            <pc:sldMk cId="1664279126" sldId="318"/>
            <ac:grpSpMk id="7" creationId="{CB0DDE48-AC02-4D88-ABF8-FD3E9198C952}"/>
          </ac:grpSpMkLst>
        </pc:grpChg>
        <pc:grpChg chg="add del mod">
          <ac:chgData name="Cannon, Jessica (Curriculum Support - Secondary)" userId="75629fe3-9073-4ef2-8469-dcb26a5dc66b" providerId="ADAL" clId="{38FD1777-A62C-46DB-9E35-918339304BF7}" dt="2022-05-03T23:23:17.460" v="641" actId="165"/>
          <ac:grpSpMkLst>
            <pc:docMk/>
            <pc:sldMk cId="1664279126" sldId="318"/>
            <ac:grpSpMk id="11" creationId="{E2F8EC55-B577-4D4D-A137-D5294CE4F56F}"/>
          </ac:grpSpMkLst>
        </pc:grpChg>
        <pc:picChg chg="mod">
          <ac:chgData name="Cannon, Jessica (Curriculum Support - Secondary)" userId="75629fe3-9073-4ef2-8469-dcb26a5dc66b" providerId="ADAL" clId="{38FD1777-A62C-46DB-9E35-918339304BF7}" dt="2022-05-03T23:16:32.849" v="600" actId="1035"/>
          <ac:picMkLst>
            <pc:docMk/>
            <pc:sldMk cId="1664279126" sldId="318"/>
            <ac:picMk id="3" creationId="{76BADDE5-BB11-46CD-8EC3-F3A6C21F95EE}"/>
          </ac:picMkLst>
        </pc:picChg>
        <pc:picChg chg="mod topLvl">
          <ac:chgData name="Cannon, Jessica (Curriculum Support - Secondary)" userId="75629fe3-9073-4ef2-8469-dcb26a5dc66b" providerId="ADAL" clId="{38FD1777-A62C-46DB-9E35-918339304BF7}" dt="2022-05-03T23:23:17.460" v="641" actId="165"/>
          <ac:picMkLst>
            <pc:docMk/>
            <pc:sldMk cId="1664279126" sldId="318"/>
            <ac:picMk id="4" creationId="{B5255C12-0FAD-49EE-ACB4-AA87BC1754AA}"/>
          </ac:picMkLst>
        </pc:picChg>
        <pc:picChg chg="mod topLvl">
          <ac:chgData name="Cannon, Jessica (Curriculum Support - Secondary)" userId="75629fe3-9073-4ef2-8469-dcb26a5dc66b" providerId="ADAL" clId="{38FD1777-A62C-46DB-9E35-918339304BF7}" dt="2022-05-03T23:23:17.460" v="641" actId="165"/>
          <ac:picMkLst>
            <pc:docMk/>
            <pc:sldMk cId="1664279126" sldId="318"/>
            <ac:picMk id="5" creationId="{5531712B-554D-4B93-8F9C-1B066F17BB37}"/>
          </ac:picMkLst>
        </pc:picChg>
        <pc:picChg chg="del mod topLvl">
          <ac:chgData name="Cannon, Jessica (Curriculum Support - Secondary)" userId="75629fe3-9073-4ef2-8469-dcb26a5dc66b" providerId="ADAL" clId="{38FD1777-A62C-46DB-9E35-918339304BF7}" dt="2022-05-03T22:50:29.075" v="204" actId="478"/>
          <ac:picMkLst>
            <pc:docMk/>
            <pc:sldMk cId="1664279126" sldId="318"/>
            <ac:picMk id="6" creationId="{6EA025E7-E59C-4C75-896A-3CA7861306E4}"/>
          </ac:picMkLst>
        </pc:picChg>
      </pc:sldChg>
      <pc:sldChg chg="delSp modSp mod delAnim modAnim">
        <pc:chgData name="Cannon, Jessica (Curriculum Support - Secondary)" userId="75629fe3-9073-4ef2-8469-dcb26a5dc66b" providerId="ADAL" clId="{38FD1777-A62C-46DB-9E35-918339304BF7}" dt="2022-05-03T23:15:19.928" v="579" actId="1036"/>
        <pc:sldMkLst>
          <pc:docMk/>
          <pc:sldMk cId="1654317098" sldId="319"/>
        </pc:sldMkLst>
        <pc:picChg chg="del">
          <ac:chgData name="Cannon, Jessica (Curriculum Support - Secondary)" userId="75629fe3-9073-4ef2-8469-dcb26a5dc66b" providerId="ADAL" clId="{38FD1777-A62C-46DB-9E35-918339304BF7}" dt="2022-05-03T23:01:05.982" v="277" actId="478"/>
          <ac:picMkLst>
            <pc:docMk/>
            <pc:sldMk cId="1654317098" sldId="319"/>
            <ac:picMk id="3" creationId="{2E3F3801-7EB1-418B-A886-72151613A283}"/>
          </ac:picMkLst>
        </pc:picChg>
        <pc:picChg chg="mod">
          <ac:chgData name="Cannon, Jessica (Curriculum Support - Secondary)" userId="75629fe3-9073-4ef2-8469-dcb26a5dc66b" providerId="ADAL" clId="{38FD1777-A62C-46DB-9E35-918339304BF7}" dt="2022-05-03T23:15:19.928" v="579" actId="1036"/>
          <ac:picMkLst>
            <pc:docMk/>
            <pc:sldMk cId="1654317098" sldId="319"/>
            <ac:picMk id="4" creationId="{4138EF16-86D1-4C60-931C-C4FA1B4B4B0D}"/>
          </ac:picMkLst>
        </pc:picChg>
      </pc:sldChg>
      <pc:sldChg chg="delSp modSp mod delAnim modAnim">
        <pc:chgData name="Cannon, Jessica (Curriculum Support - Secondary)" userId="75629fe3-9073-4ef2-8469-dcb26a5dc66b" providerId="ADAL" clId="{38FD1777-A62C-46DB-9E35-918339304BF7}" dt="2022-05-03T23:15:50.523" v="583" actId="1076"/>
        <pc:sldMkLst>
          <pc:docMk/>
          <pc:sldMk cId="1794328613" sldId="320"/>
        </pc:sldMkLst>
        <pc:spChg chg="mod">
          <ac:chgData name="Cannon, Jessica (Curriculum Support - Secondary)" userId="75629fe3-9073-4ef2-8469-dcb26a5dc66b" providerId="ADAL" clId="{38FD1777-A62C-46DB-9E35-918339304BF7}" dt="2022-05-03T22:55:51.861" v="273" actId="20577"/>
          <ac:spMkLst>
            <pc:docMk/>
            <pc:sldMk cId="1794328613" sldId="320"/>
            <ac:spMk id="3" creationId="{0DC8CD13-8AE1-4189-ABA5-5B01FABCEFDE}"/>
          </ac:spMkLst>
        </pc:spChg>
        <pc:picChg chg="del mod">
          <ac:chgData name="Cannon, Jessica (Curriculum Support - Secondary)" userId="75629fe3-9073-4ef2-8469-dcb26a5dc66b" providerId="ADAL" clId="{38FD1777-A62C-46DB-9E35-918339304BF7}" dt="2022-05-03T22:55:43.395" v="269" actId="478"/>
          <ac:picMkLst>
            <pc:docMk/>
            <pc:sldMk cId="1794328613" sldId="320"/>
            <ac:picMk id="4" creationId="{AB388CA4-6549-467A-BC36-B7F2D68C1F15}"/>
          </ac:picMkLst>
        </pc:picChg>
        <pc:picChg chg="mod">
          <ac:chgData name="Cannon, Jessica (Curriculum Support - Secondary)" userId="75629fe3-9073-4ef2-8469-dcb26a5dc66b" providerId="ADAL" clId="{38FD1777-A62C-46DB-9E35-918339304BF7}" dt="2022-05-03T23:15:50.523" v="583" actId="1076"/>
          <ac:picMkLst>
            <pc:docMk/>
            <pc:sldMk cId="1794328613" sldId="320"/>
            <ac:picMk id="5" creationId="{BBB67C2C-5677-4C1B-81CA-B31D8BA8BB00}"/>
          </ac:picMkLst>
        </pc:picChg>
      </pc:sldChg>
      <pc:sldChg chg="modSp mod modAnim modNotesTx">
        <pc:chgData name="Cannon, Jessica (Curriculum Support - Secondary)" userId="75629fe3-9073-4ef2-8469-dcb26a5dc66b" providerId="ADAL" clId="{38FD1777-A62C-46DB-9E35-918339304BF7}" dt="2022-05-03T23:28:30.088" v="667"/>
        <pc:sldMkLst>
          <pc:docMk/>
          <pc:sldMk cId="3856497571" sldId="321"/>
        </pc:sldMkLst>
        <pc:picChg chg="mod">
          <ac:chgData name="Cannon, Jessica (Curriculum Support - Secondary)" userId="75629fe3-9073-4ef2-8469-dcb26a5dc66b" providerId="ADAL" clId="{38FD1777-A62C-46DB-9E35-918339304BF7}" dt="2022-05-03T23:15:32.699" v="580" actId="1076"/>
          <ac:picMkLst>
            <pc:docMk/>
            <pc:sldMk cId="3856497571" sldId="321"/>
            <ac:picMk id="5" creationId="{5F8AADEA-B8F2-4522-A72C-508A9F55655E}"/>
          </ac:picMkLst>
        </pc:picChg>
      </pc:sldChg>
      <pc:sldChg chg="modSp mod">
        <pc:chgData name="Cannon, Jessica (Curriculum Support - Secondary)" userId="75629fe3-9073-4ef2-8469-dcb26a5dc66b" providerId="ADAL" clId="{38FD1777-A62C-46DB-9E35-918339304BF7}" dt="2022-05-03T23:15:40.607" v="582" actId="1076"/>
        <pc:sldMkLst>
          <pc:docMk/>
          <pc:sldMk cId="3823172807" sldId="322"/>
        </pc:sldMkLst>
        <pc:picChg chg="mod">
          <ac:chgData name="Cannon, Jessica (Curriculum Support - Secondary)" userId="75629fe3-9073-4ef2-8469-dcb26a5dc66b" providerId="ADAL" clId="{38FD1777-A62C-46DB-9E35-918339304BF7}" dt="2022-05-03T23:15:40.607" v="582" actId="1076"/>
          <ac:picMkLst>
            <pc:docMk/>
            <pc:sldMk cId="3823172807" sldId="322"/>
            <ac:picMk id="6" creationId="{5B0CC5EE-C848-4399-959F-423A2271638A}"/>
          </ac:picMkLst>
        </pc:picChg>
      </pc:sldChg>
      <pc:sldChg chg="modSp mod modAnim">
        <pc:chgData name="Cannon, Jessica (Curriculum Support - Secondary)" userId="75629fe3-9073-4ef2-8469-dcb26a5dc66b" providerId="ADAL" clId="{38FD1777-A62C-46DB-9E35-918339304BF7}" dt="2022-05-03T23:03:42.204" v="283"/>
        <pc:sldMkLst>
          <pc:docMk/>
          <pc:sldMk cId="2960975939" sldId="324"/>
        </pc:sldMkLst>
        <pc:picChg chg="mod">
          <ac:chgData name="Cannon, Jessica (Curriculum Support - Secondary)" userId="75629fe3-9073-4ef2-8469-dcb26a5dc66b" providerId="ADAL" clId="{38FD1777-A62C-46DB-9E35-918339304BF7}" dt="2022-05-03T23:03:38.073" v="281" actId="1076"/>
          <ac:picMkLst>
            <pc:docMk/>
            <pc:sldMk cId="2960975939" sldId="324"/>
            <ac:picMk id="12" creationId="{C22F71EA-0ECE-4941-BA1A-C47E45B4342C}"/>
          </ac:picMkLst>
        </pc:picChg>
      </pc:sldChg>
      <pc:sldChg chg="delSp modSp mod delAnim modAnim">
        <pc:chgData name="Cannon, Jessica (Curriculum Support - Secondary)" userId="75629fe3-9073-4ef2-8469-dcb26a5dc66b" providerId="ADAL" clId="{38FD1777-A62C-46DB-9E35-918339304BF7}" dt="2022-05-03T23:14:31.980" v="573" actId="1076"/>
        <pc:sldMkLst>
          <pc:docMk/>
          <pc:sldMk cId="410449219" sldId="325"/>
        </pc:sldMkLst>
        <pc:picChg chg="del mod">
          <ac:chgData name="Cannon, Jessica (Curriculum Support - Secondary)" userId="75629fe3-9073-4ef2-8469-dcb26a5dc66b" providerId="ADAL" clId="{38FD1777-A62C-46DB-9E35-918339304BF7}" dt="2022-05-03T23:06:27.551" v="287" actId="478"/>
          <ac:picMkLst>
            <pc:docMk/>
            <pc:sldMk cId="410449219" sldId="325"/>
            <ac:picMk id="4" creationId="{25AD409A-B838-4DC4-9671-D8110A2A2EEE}"/>
          </ac:picMkLst>
        </pc:picChg>
        <pc:picChg chg="mod">
          <ac:chgData name="Cannon, Jessica (Curriculum Support - Secondary)" userId="75629fe3-9073-4ef2-8469-dcb26a5dc66b" providerId="ADAL" clId="{38FD1777-A62C-46DB-9E35-918339304BF7}" dt="2022-05-03T23:14:31.980" v="573" actId="1076"/>
          <ac:picMkLst>
            <pc:docMk/>
            <pc:sldMk cId="410449219" sldId="325"/>
            <ac:picMk id="5" creationId="{274B8466-774B-4063-A193-F006857C6DE1}"/>
          </ac:picMkLst>
        </pc:picChg>
      </pc:sldChg>
      <pc:sldChg chg="addSp modSp mod modAnim">
        <pc:chgData name="Cannon, Jessica (Curriculum Support - Secondary)" userId="75629fe3-9073-4ef2-8469-dcb26a5dc66b" providerId="ADAL" clId="{38FD1777-A62C-46DB-9E35-918339304BF7}" dt="2022-05-03T23:34:18.166" v="705"/>
        <pc:sldMkLst>
          <pc:docMk/>
          <pc:sldMk cId="3228797240" sldId="326"/>
        </pc:sldMkLst>
        <pc:spChg chg="add mod">
          <ac:chgData name="Cannon, Jessica (Curriculum Support - Secondary)" userId="75629fe3-9073-4ef2-8469-dcb26a5dc66b" providerId="ADAL" clId="{38FD1777-A62C-46DB-9E35-918339304BF7}" dt="2022-05-03T23:33:11.642" v="697" actId="403"/>
          <ac:spMkLst>
            <pc:docMk/>
            <pc:sldMk cId="3228797240" sldId="326"/>
            <ac:spMk id="5" creationId="{DD71EC7C-158A-406C-BA8C-6E92848E037C}"/>
          </ac:spMkLst>
        </pc:spChg>
        <pc:spChg chg="add mod">
          <ac:chgData name="Cannon, Jessica (Curriculum Support - Secondary)" userId="75629fe3-9073-4ef2-8469-dcb26a5dc66b" providerId="ADAL" clId="{38FD1777-A62C-46DB-9E35-918339304BF7}" dt="2022-05-03T23:33:11.642" v="697" actId="403"/>
          <ac:spMkLst>
            <pc:docMk/>
            <pc:sldMk cId="3228797240" sldId="326"/>
            <ac:spMk id="13" creationId="{27B9A43E-6983-499C-90AF-4AB1F472A90C}"/>
          </ac:spMkLst>
        </pc:spChg>
        <pc:picChg chg="mod">
          <ac:chgData name="Cannon, Jessica (Curriculum Support - Secondary)" userId="75629fe3-9073-4ef2-8469-dcb26a5dc66b" providerId="ADAL" clId="{38FD1777-A62C-46DB-9E35-918339304BF7}" dt="2022-05-03T23:14:26.221" v="572" actId="1076"/>
          <ac:picMkLst>
            <pc:docMk/>
            <pc:sldMk cId="3228797240" sldId="326"/>
            <ac:picMk id="4" creationId="{1898A85C-26A1-405F-A7F1-1DDBE661A7EA}"/>
          </ac:picMkLst>
        </pc:picChg>
      </pc:sldChg>
    </pc:docChg>
  </pc:docChgLst>
  <pc:docChgLst>
    <pc:chgData name="Cannon, Jessica (Curriculum Support - Secondary)" userId="75629fe3-9073-4ef2-8469-dcb26a5dc66b" providerId="ADAL" clId="{714650BB-95ED-4EF8-B061-EC708CC25125}"/>
    <pc:docChg chg="modSld">
      <pc:chgData name="Cannon, Jessica (Curriculum Support - Secondary)" userId="75629fe3-9073-4ef2-8469-dcb26a5dc66b" providerId="ADAL" clId="{714650BB-95ED-4EF8-B061-EC708CC25125}" dt="2022-05-12T01:04:50.798" v="3"/>
      <pc:docMkLst>
        <pc:docMk/>
      </pc:docMkLst>
      <pc:sldChg chg="modAnim">
        <pc:chgData name="Cannon, Jessica (Curriculum Support - Secondary)" userId="75629fe3-9073-4ef2-8469-dcb26a5dc66b" providerId="ADAL" clId="{714650BB-95ED-4EF8-B061-EC708CC25125}" dt="2022-05-12T01:04:50.798" v="3"/>
        <pc:sldMkLst>
          <pc:docMk/>
          <pc:sldMk cId="1664279126" sldId="318"/>
        </pc:sldMkLst>
      </pc:sldChg>
    </pc:docChg>
  </pc:docChgLst>
  <pc:docChgLst>
    <pc:chgData name="Davis, Lynn (Curriculum Support - Secondary)" userId="95d724f2-8233-4702-8cb7-8c58cd8a85be" providerId="ADAL" clId="{CA9DBF95-405A-4460-BAE9-2BA56D40B55E}"/>
    <pc:docChg chg="modSld">
      <pc:chgData name="Davis, Lynn (Curriculum Support - Secondary)" userId="95d724f2-8233-4702-8cb7-8c58cd8a85be" providerId="ADAL" clId="{CA9DBF95-405A-4460-BAE9-2BA56D40B55E}" dt="2022-05-10T04:51:53.188" v="260"/>
      <pc:docMkLst>
        <pc:docMk/>
      </pc:docMkLst>
      <pc:sldChg chg="modSp mod">
        <pc:chgData name="Davis, Lynn (Curriculum Support - Secondary)" userId="95d724f2-8233-4702-8cb7-8c58cd8a85be" providerId="ADAL" clId="{CA9DBF95-405A-4460-BAE9-2BA56D40B55E}" dt="2022-05-10T04:41:37.424" v="8" actId="1076"/>
        <pc:sldMkLst>
          <pc:docMk/>
          <pc:sldMk cId="3641841233" sldId="268"/>
        </pc:sldMkLst>
        <pc:picChg chg="mod">
          <ac:chgData name="Davis, Lynn (Curriculum Support - Secondary)" userId="95d724f2-8233-4702-8cb7-8c58cd8a85be" providerId="ADAL" clId="{CA9DBF95-405A-4460-BAE9-2BA56D40B55E}" dt="2022-05-10T04:41:37.424" v="8" actId="1076"/>
          <ac:picMkLst>
            <pc:docMk/>
            <pc:sldMk cId="3641841233" sldId="268"/>
            <ac:picMk id="6" creationId="{701F584E-E9D0-4503-976A-010A755B6393}"/>
          </ac:picMkLst>
        </pc:picChg>
      </pc:sldChg>
      <pc:sldChg chg="modSp mod modAnim">
        <pc:chgData name="Davis, Lynn (Curriculum Support - Secondary)" userId="95d724f2-8233-4702-8cb7-8c58cd8a85be" providerId="ADAL" clId="{CA9DBF95-405A-4460-BAE9-2BA56D40B55E}" dt="2022-05-10T04:42:36.090" v="54"/>
        <pc:sldMkLst>
          <pc:docMk/>
          <pc:sldMk cId="4260628335" sldId="286"/>
        </pc:sldMkLst>
        <pc:picChg chg="mod">
          <ac:chgData name="Davis, Lynn (Curriculum Support - Secondary)" userId="95d724f2-8233-4702-8cb7-8c58cd8a85be" providerId="ADAL" clId="{CA9DBF95-405A-4460-BAE9-2BA56D40B55E}" dt="2022-05-10T04:42:31.866" v="52" actId="1076"/>
          <ac:picMkLst>
            <pc:docMk/>
            <pc:sldMk cId="4260628335" sldId="286"/>
            <ac:picMk id="4" creationId="{4FD898D2-2AD2-4102-9894-1EBA67C4D0F6}"/>
          </ac:picMkLst>
        </pc:picChg>
      </pc:sldChg>
      <pc:sldChg chg="modSp mod">
        <pc:chgData name="Davis, Lynn (Curriculum Support - Secondary)" userId="95d724f2-8233-4702-8cb7-8c58cd8a85be" providerId="ADAL" clId="{CA9DBF95-405A-4460-BAE9-2BA56D40B55E}" dt="2022-05-10T04:42:19.230" v="42" actId="1076"/>
        <pc:sldMkLst>
          <pc:docMk/>
          <pc:sldMk cId="994970659" sldId="289"/>
        </pc:sldMkLst>
        <pc:picChg chg="mod">
          <ac:chgData name="Davis, Lynn (Curriculum Support - Secondary)" userId="95d724f2-8233-4702-8cb7-8c58cd8a85be" providerId="ADAL" clId="{CA9DBF95-405A-4460-BAE9-2BA56D40B55E}" dt="2022-05-10T04:42:19.230" v="42" actId="1076"/>
          <ac:picMkLst>
            <pc:docMk/>
            <pc:sldMk cId="994970659" sldId="289"/>
            <ac:picMk id="4" creationId="{A6934768-FF21-4042-8B70-9344F9D36417}"/>
          </ac:picMkLst>
        </pc:picChg>
      </pc:sldChg>
      <pc:sldChg chg="modSp mod">
        <pc:chgData name="Davis, Lynn (Curriculum Support - Secondary)" userId="95d724f2-8233-4702-8cb7-8c58cd8a85be" providerId="ADAL" clId="{CA9DBF95-405A-4460-BAE9-2BA56D40B55E}" dt="2022-05-10T04:51:36.039" v="251" actId="1076"/>
        <pc:sldMkLst>
          <pc:docMk/>
          <pc:sldMk cId="3249534116" sldId="295"/>
        </pc:sldMkLst>
        <pc:picChg chg="mod">
          <ac:chgData name="Davis, Lynn (Curriculum Support - Secondary)" userId="95d724f2-8233-4702-8cb7-8c58cd8a85be" providerId="ADAL" clId="{CA9DBF95-405A-4460-BAE9-2BA56D40B55E}" dt="2022-05-10T04:51:36.039" v="251" actId="1076"/>
          <ac:picMkLst>
            <pc:docMk/>
            <pc:sldMk cId="3249534116" sldId="295"/>
            <ac:picMk id="5" creationId="{DD8B1F79-88C5-45A4-9FCD-D974827AEC1F}"/>
          </ac:picMkLst>
        </pc:picChg>
      </pc:sldChg>
      <pc:sldChg chg="modSp mod modAnim">
        <pc:chgData name="Davis, Lynn (Curriculum Support - Secondary)" userId="95d724f2-8233-4702-8cb7-8c58cd8a85be" providerId="ADAL" clId="{CA9DBF95-405A-4460-BAE9-2BA56D40B55E}" dt="2022-05-10T04:41:54.518" v="19"/>
        <pc:sldMkLst>
          <pc:docMk/>
          <pc:sldMk cId="165420269" sldId="296"/>
        </pc:sldMkLst>
        <pc:picChg chg="mod">
          <ac:chgData name="Davis, Lynn (Curriculum Support - Secondary)" userId="95d724f2-8233-4702-8cb7-8c58cd8a85be" providerId="ADAL" clId="{CA9DBF95-405A-4460-BAE9-2BA56D40B55E}" dt="2022-05-10T04:41:50.439" v="18" actId="1076"/>
          <ac:picMkLst>
            <pc:docMk/>
            <pc:sldMk cId="165420269" sldId="296"/>
            <ac:picMk id="6" creationId="{9DD9CE21-FF0A-4DC4-B729-74D1FACE03EB}"/>
          </ac:picMkLst>
        </pc:picChg>
      </pc:sldChg>
      <pc:sldChg chg="modSp mod">
        <pc:chgData name="Davis, Lynn (Curriculum Support - Secondary)" userId="95d724f2-8233-4702-8cb7-8c58cd8a85be" providerId="ADAL" clId="{CA9DBF95-405A-4460-BAE9-2BA56D40B55E}" dt="2022-05-10T04:42:51.843" v="77" actId="1076"/>
        <pc:sldMkLst>
          <pc:docMk/>
          <pc:sldMk cId="1412376001" sldId="300"/>
        </pc:sldMkLst>
        <pc:picChg chg="mod">
          <ac:chgData name="Davis, Lynn (Curriculum Support - Secondary)" userId="95d724f2-8233-4702-8cb7-8c58cd8a85be" providerId="ADAL" clId="{CA9DBF95-405A-4460-BAE9-2BA56D40B55E}" dt="2022-05-10T04:42:51.843" v="77" actId="1076"/>
          <ac:picMkLst>
            <pc:docMk/>
            <pc:sldMk cId="1412376001" sldId="300"/>
            <ac:picMk id="2" creationId="{99AEC58C-56AC-4FCA-AC9A-500AE3B120B2}"/>
          </ac:picMkLst>
        </pc:picChg>
      </pc:sldChg>
      <pc:sldChg chg="modSp mod modAnim">
        <pc:chgData name="Davis, Lynn (Curriculum Support - Secondary)" userId="95d724f2-8233-4702-8cb7-8c58cd8a85be" providerId="ADAL" clId="{CA9DBF95-405A-4460-BAE9-2BA56D40B55E}" dt="2022-05-10T04:42:08.837" v="32"/>
        <pc:sldMkLst>
          <pc:docMk/>
          <pc:sldMk cId="4042789570" sldId="305"/>
        </pc:sldMkLst>
        <pc:picChg chg="mod">
          <ac:chgData name="Davis, Lynn (Curriculum Support - Secondary)" userId="95d724f2-8233-4702-8cb7-8c58cd8a85be" providerId="ADAL" clId="{CA9DBF95-405A-4460-BAE9-2BA56D40B55E}" dt="2022-05-10T04:42:05.965" v="31" actId="1076"/>
          <ac:picMkLst>
            <pc:docMk/>
            <pc:sldMk cId="4042789570" sldId="305"/>
            <ac:picMk id="5" creationId="{DE7DC8DE-DEEE-48FA-9785-E288E15C968B}"/>
          </ac:picMkLst>
        </pc:picChg>
      </pc:sldChg>
      <pc:sldChg chg="modSp mod modAnim">
        <pc:chgData name="Davis, Lynn (Curriculum Support - Secondary)" userId="95d724f2-8233-4702-8cb7-8c58cd8a85be" providerId="ADAL" clId="{CA9DBF95-405A-4460-BAE9-2BA56D40B55E}" dt="2022-05-10T04:51:26.287" v="242"/>
        <pc:sldMkLst>
          <pc:docMk/>
          <pc:sldMk cId="3704442615" sldId="306"/>
        </pc:sldMkLst>
        <pc:picChg chg="mod">
          <ac:chgData name="Davis, Lynn (Curriculum Support - Secondary)" userId="95d724f2-8233-4702-8cb7-8c58cd8a85be" providerId="ADAL" clId="{CA9DBF95-405A-4460-BAE9-2BA56D40B55E}" dt="2022-05-10T04:51:23.614" v="241" actId="1076"/>
          <ac:picMkLst>
            <pc:docMk/>
            <pc:sldMk cId="3704442615" sldId="306"/>
            <ac:picMk id="4" creationId="{785435BB-A1BC-46C2-9D7E-2CF03BA1E188}"/>
          </ac:picMkLst>
        </pc:picChg>
      </pc:sldChg>
      <pc:sldChg chg="modSp mod modAnim">
        <pc:chgData name="Davis, Lynn (Curriculum Support - Secondary)" userId="95d724f2-8233-4702-8cb7-8c58cd8a85be" providerId="ADAL" clId="{CA9DBF95-405A-4460-BAE9-2BA56D40B55E}" dt="2022-05-10T04:51:53.188" v="260"/>
        <pc:sldMkLst>
          <pc:docMk/>
          <pc:sldMk cId="1806529893" sldId="307"/>
        </pc:sldMkLst>
        <pc:picChg chg="mod">
          <ac:chgData name="Davis, Lynn (Curriculum Support - Secondary)" userId="95d724f2-8233-4702-8cb7-8c58cd8a85be" providerId="ADAL" clId="{CA9DBF95-405A-4460-BAE9-2BA56D40B55E}" dt="2022-05-10T04:51:49.956" v="259" actId="1076"/>
          <ac:picMkLst>
            <pc:docMk/>
            <pc:sldMk cId="1806529893" sldId="307"/>
            <ac:picMk id="5" creationId="{76A328A1-73F1-432F-9831-35737F4EC38B}"/>
          </ac:picMkLst>
        </pc:picChg>
      </pc:sldChg>
      <pc:sldChg chg="modSp mod">
        <pc:chgData name="Davis, Lynn (Curriculum Support - Secondary)" userId="95d724f2-8233-4702-8cb7-8c58cd8a85be" providerId="ADAL" clId="{CA9DBF95-405A-4460-BAE9-2BA56D40B55E}" dt="2022-05-10T04:43:06.426" v="87" actId="1076"/>
        <pc:sldMkLst>
          <pc:docMk/>
          <pc:sldMk cId="3525379999" sldId="311"/>
        </pc:sldMkLst>
        <pc:picChg chg="mod">
          <ac:chgData name="Davis, Lynn (Curriculum Support - Secondary)" userId="95d724f2-8233-4702-8cb7-8c58cd8a85be" providerId="ADAL" clId="{CA9DBF95-405A-4460-BAE9-2BA56D40B55E}" dt="2022-05-10T04:43:06.426" v="87" actId="1076"/>
          <ac:picMkLst>
            <pc:docMk/>
            <pc:sldMk cId="3525379999" sldId="311"/>
            <ac:picMk id="4" creationId="{94059B32-A5F2-485F-A8E8-7885B0FAB664}"/>
          </ac:picMkLst>
        </pc:picChg>
      </pc:sldChg>
      <pc:sldChg chg="modSp mod">
        <pc:chgData name="Davis, Lynn (Curriculum Support - Secondary)" userId="95d724f2-8233-4702-8cb7-8c58cd8a85be" providerId="ADAL" clId="{CA9DBF95-405A-4460-BAE9-2BA56D40B55E}" dt="2022-05-10T04:43:54.400" v="116" actId="1076"/>
        <pc:sldMkLst>
          <pc:docMk/>
          <pc:sldMk cId="2166056661" sldId="312"/>
        </pc:sldMkLst>
        <pc:picChg chg="mod">
          <ac:chgData name="Davis, Lynn (Curriculum Support - Secondary)" userId="95d724f2-8233-4702-8cb7-8c58cd8a85be" providerId="ADAL" clId="{CA9DBF95-405A-4460-BAE9-2BA56D40B55E}" dt="2022-05-10T04:43:54.400" v="116" actId="1076"/>
          <ac:picMkLst>
            <pc:docMk/>
            <pc:sldMk cId="2166056661" sldId="312"/>
            <ac:picMk id="4" creationId="{284E4490-385C-49B8-94A1-FB9B3C172D1D}"/>
          </ac:picMkLst>
        </pc:picChg>
      </pc:sldChg>
      <pc:sldChg chg="modSp mod">
        <pc:chgData name="Davis, Lynn (Curriculum Support - Secondary)" userId="95d724f2-8233-4702-8cb7-8c58cd8a85be" providerId="ADAL" clId="{CA9DBF95-405A-4460-BAE9-2BA56D40B55E}" dt="2022-05-10T04:43:22.316" v="97" actId="1076"/>
        <pc:sldMkLst>
          <pc:docMk/>
          <pc:sldMk cId="542918744" sldId="313"/>
        </pc:sldMkLst>
        <pc:picChg chg="mod">
          <ac:chgData name="Davis, Lynn (Curriculum Support - Secondary)" userId="95d724f2-8233-4702-8cb7-8c58cd8a85be" providerId="ADAL" clId="{CA9DBF95-405A-4460-BAE9-2BA56D40B55E}" dt="2022-05-10T04:43:22.316" v="97" actId="1076"/>
          <ac:picMkLst>
            <pc:docMk/>
            <pc:sldMk cId="542918744" sldId="313"/>
            <ac:picMk id="3" creationId="{A17318C4-918B-4FD5-97B9-735C6CFFD607}"/>
          </ac:picMkLst>
        </pc:picChg>
      </pc:sldChg>
      <pc:sldChg chg="modSp mod">
        <pc:chgData name="Davis, Lynn (Curriculum Support - Secondary)" userId="95d724f2-8233-4702-8cb7-8c58cd8a85be" providerId="ADAL" clId="{CA9DBF95-405A-4460-BAE9-2BA56D40B55E}" dt="2022-05-10T04:43:34.993" v="106" actId="1076"/>
        <pc:sldMkLst>
          <pc:docMk/>
          <pc:sldMk cId="272969112" sldId="314"/>
        </pc:sldMkLst>
        <pc:picChg chg="mod">
          <ac:chgData name="Davis, Lynn (Curriculum Support - Secondary)" userId="95d724f2-8233-4702-8cb7-8c58cd8a85be" providerId="ADAL" clId="{CA9DBF95-405A-4460-BAE9-2BA56D40B55E}" dt="2022-05-10T04:43:34.993" v="106" actId="1076"/>
          <ac:picMkLst>
            <pc:docMk/>
            <pc:sldMk cId="272969112" sldId="314"/>
            <ac:picMk id="4" creationId="{C39AEE9B-F5AE-481F-B6CB-32D9B2E35D98}"/>
          </ac:picMkLst>
        </pc:picChg>
      </pc:sldChg>
      <pc:sldChg chg="modSp mod">
        <pc:chgData name="Davis, Lynn (Curriculum Support - Secondary)" userId="95d724f2-8233-4702-8cb7-8c58cd8a85be" providerId="ADAL" clId="{CA9DBF95-405A-4460-BAE9-2BA56D40B55E}" dt="2022-05-10T04:44:06.002" v="126" actId="1076"/>
        <pc:sldMkLst>
          <pc:docMk/>
          <pc:sldMk cId="4228020422" sldId="315"/>
        </pc:sldMkLst>
        <pc:picChg chg="mod">
          <ac:chgData name="Davis, Lynn (Curriculum Support - Secondary)" userId="95d724f2-8233-4702-8cb7-8c58cd8a85be" providerId="ADAL" clId="{CA9DBF95-405A-4460-BAE9-2BA56D40B55E}" dt="2022-05-10T04:44:06.002" v="126" actId="1076"/>
          <ac:picMkLst>
            <pc:docMk/>
            <pc:sldMk cId="4228020422" sldId="315"/>
            <ac:picMk id="4" creationId="{FB42087E-01B5-45FA-A494-840C96D2100D}"/>
          </ac:picMkLst>
        </pc:picChg>
      </pc:sldChg>
      <pc:sldChg chg="modSp mod">
        <pc:chgData name="Davis, Lynn (Curriculum Support - Secondary)" userId="95d724f2-8233-4702-8cb7-8c58cd8a85be" providerId="ADAL" clId="{CA9DBF95-405A-4460-BAE9-2BA56D40B55E}" dt="2022-05-10T04:44:53.098" v="158" actId="1076"/>
        <pc:sldMkLst>
          <pc:docMk/>
          <pc:sldMk cId="238667893" sldId="316"/>
        </pc:sldMkLst>
        <pc:picChg chg="mod">
          <ac:chgData name="Davis, Lynn (Curriculum Support - Secondary)" userId="95d724f2-8233-4702-8cb7-8c58cd8a85be" providerId="ADAL" clId="{CA9DBF95-405A-4460-BAE9-2BA56D40B55E}" dt="2022-05-10T04:44:53.098" v="158" actId="1076"/>
          <ac:picMkLst>
            <pc:docMk/>
            <pc:sldMk cId="238667893" sldId="316"/>
            <ac:picMk id="10" creationId="{E0E23FFE-CB32-47A7-807A-9769659E7417}"/>
          </ac:picMkLst>
        </pc:picChg>
      </pc:sldChg>
      <pc:sldChg chg="modSp mod">
        <pc:chgData name="Davis, Lynn (Curriculum Support - Secondary)" userId="95d724f2-8233-4702-8cb7-8c58cd8a85be" providerId="ADAL" clId="{CA9DBF95-405A-4460-BAE9-2BA56D40B55E}" dt="2022-05-10T04:44:23.820" v="136" actId="1076"/>
        <pc:sldMkLst>
          <pc:docMk/>
          <pc:sldMk cId="880242976" sldId="317"/>
        </pc:sldMkLst>
        <pc:picChg chg="mod">
          <ac:chgData name="Davis, Lynn (Curriculum Support - Secondary)" userId="95d724f2-8233-4702-8cb7-8c58cd8a85be" providerId="ADAL" clId="{CA9DBF95-405A-4460-BAE9-2BA56D40B55E}" dt="2022-05-10T04:44:23.820" v="136" actId="1076"/>
          <ac:picMkLst>
            <pc:docMk/>
            <pc:sldMk cId="880242976" sldId="317"/>
            <ac:picMk id="4" creationId="{4C85C170-4EF5-485E-9010-3913A0D002D6}"/>
          </ac:picMkLst>
        </pc:picChg>
      </pc:sldChg>
      <pc:sldChg chg="modSp mod modAnim">
        <pc:chgData name="Davis, Lynn (Curriculum Support - Secondary)" userId="95d724f2-8233-4702-8cb7-8c58cd8a85be" providerId="ADAL" clId="{CA9DBF95-405A-4460-BAE9-2BA56D40B55E}" dt="2022-05-10T04:44:43.232" v="148"/>
        <pc:sldMkLst>
          <pc:docMk/>
          <pc:sldMk cId="1664279126" sldId="318"/>
        </pc:sldMkLst>
        <pc:picChg chg="mod">
          <ac:chgData name="Davis, Lynn (Curriculum Support - Secondary)" userId="95d724f2-8233-4702-8cb7-8c58cd8a85be" providerId="ADAL" clId="{CA9DBF95-405A-4460-BAE9-2BA56D40B55E}" dt="2022-05-10T04:44:38.199" v="146" actId="1076"/>
          <ac:picMkLst>
            <pc:docMk/>
            <pc:sldMk cId="1664279126" sldId="318"/>
            <ac:picMk id="3" creationId="{76BADDE5-BB11-46CD-8EC3-F3A6C21F95EE}"/>
          </ac:picMkLst>
        </pc:picChg>
      </pc:sldChg>
      <pc:sldChg chg="modSp mod">
        <pc:chgData name="Davis, Lynn (Curriculum Support - Secondary)" userId="95d724f2-8233-4702-8cb7-8c58cd8a85be" providerId="ADAL" clId="{CA9DBF95-405A-4460-BAE9-2BA56D40B55E}" dt="2022-05-10T04:45:44.087" v="199" actId="1076"/>
        <pc:sldMkLst>
          <pc:docMk/>
          <pc:sldMk cId="1654317098" sldId="319"/>
        </pc:sldMkLst>
        <pc:picChg chg="mod">
          <ac:chgData name="Davis, Lynn (Curriculum Support - Secondary)" userId="95d724f2-8233-4702-8cb7-8c58cd8a85be" providerId="ADAL" clId="{CA9DBF95-405A-4460-BAE9-2BA56D40B55E}" dt="2022-05-10T04:45:44.087" v="199" actId="1076"/>
          <ac:picMkLst>
            <pc:docMk/>
            <pc:sldMk cId="1654317098" sldId="319"/>
            <ac:picMk id="4" creationId="{4138EF16-86D1-4C60-931C-C4FA1B4B4B0D}"/>
          </ac:picMkLst>
        </pc:picChg>
      </pc:sldChg>
      <pc:sldChg chg="modSp mod">
        <pc:chgData name="Davis, Lynn (Curriculum Support - Secondary)" userId="95d724f2-8233-4702-8cb7-8c58cd8a85be" providerId="ADAL" clId="{CA9DBF95-405A-4460-BAE9-2BA56D40B55E}" dt="2022-05-10T04:45:07.404" v="168" actId="1076"/>
        <pc:sldMkLst>
          <pc:docMk/>
          <pc:sldMk cId="1794328613" sldId="320"/>
        </pc:sldMkLst>
        <pc:picChg chg="mod">
          <ac:chgData name="Davis, Lynn (Curriculum Support - Secondary)" userId="95d724f2-8233-4702-8cb7-8c58cd8a85be" providerId="ADAL" clId="{CA9DBF95-405A-4460-BAE9-2BA56D40B55E}" dt="2022-05-10T04:45:07.404" v="168" actId="1076"/>
          <ac:picMkLst>
            <pc:docMk/>
            <pc:sldMk cId="1794328613" sldId="320"/>
            <ac:picMk id="5" creationId="{BBB67C2C-5677-4C1B-81CA-B31D8BA8BB00}"/>
          </ac:picMkLst>
        </pc:picChg>
      </pc:sldChg>
      <pc:sldChg chg="modSp mod">
        <pc:chgData name="Davis, Lynn (Curriculum Support - Secondary)" userId="95d724f2-8233-4702-8cb7-8c58cd8a85be" providerId="ADAL" clId="{CA9DBF95-405A-4460-BAE9-2BA56D40B55E}" dt="2022-05-10T04:45:32.650" v="189" actId="1076"/>
        <pc:sldMkLst>
          <pc:docMk/>
          <pc:sldMk cId="3856497571" sldId="321"/>
        </pc:sldMkLst>
        <pc:picChg chg="mod">
          <ac:chgData name="Davis, Lynn (Curriculum Support - Secondary)" userId="95d724f2-8233-4702-8cb7-8c58cd8a85be" providerId="ADAL" clId="{CA9DBF95-405A-4460-BAE9-2BA56D40B55E}" dt="2022-05-10T04:45:32.650" v="189" actId="1076"/>
          <ac:picMkLst>
            <pc:docMk/>
            <pc:sldMk cId="3856497571" sldId="321"/>
            <ac:picMk id="5" creationId="{5F8AADEA-B8F2-4522-A72C-508A9F55655E}"/>
          </ac:picMkLst>
        </pc:picChg>
      </pc:sldChg>
      <pc:sldChg chg="modSp mod modAnim">
        <pc:chgData name="Davis, Lynn (Curriculum Support - Secondary)" userId="95d724f2-8233-4702-8cb7-8c58cd8a85be" providerId="ADAL" clId="{CA9DBF95-405A-4460-BAE9-2BA56D40B55E}" dt="2022-05-10T04:45:21.698" v="179"/>
        <pc:sldMkLst>
          <pc:docMk/>
          <pc:sldMk cId="3823172807" sldId="322"/>
        </pc:sldMkLst>
        <pc:picChg chg="mod">
          <ac:chgData name="Davis, Lynn (Curriculum Support - Secondary)" userId="95d724f2-8233-4702-8cb7-8c58cd8a85be" providerId="ADAL" clId="{CA9DBF95-405A-4460-BAE9-2BA56D40B55E}" dt="2022-05-10T04:45:19.435" v="178" actId="1076"/>
          <ac:picMkLst>
            <pc:docMk/>
            <pc:sldMk cId="3823172807" sldId="322"/>
            <ac:picMk id="6" creationId="{5B0CC5EE-C848-4399-959F-423A2271638A}"/>
          </ac:picMkLst>
        </pc:picChg>
      </pc:sldChg>
      <pc:sldChg chg="modSp mod">
        <pc:chgData name="Davis, Lynn (Curriculum Support - Secondary)" userId="95d724f2-8233-4702-8cb7-8c58cd8a85be" providerId="ADAL" clId="{CA9DBF95-405A-4460-BAE9-2BA56D40B55E}" dt="2022-05-10T04:50:43.095" v="209" actId="1076"/>
        <pc:sldMkLst>
          <pc:docMk/>
          <pc:sldMk cId="2960975939" sldId="324"/>
        </pc:sldMkLst>
        <pc:picChg chg="mod">
          <ac:chgData name="Davis, Lynn (Curriculum Support - Secondary)" userId="95d724f2-8233-4702-8cb7-8c58cd8a85be" providerId="ADAL" clId="{CA9DBF95-405A-4460-BAE9-2BA56D40B55E}" dt="2022-05-10T04:50:43.095" v="209" actId="1076"/>
          <ac:picMkLst>
            <pc:docMk/>
            <pc:sldMk cId="2960975939" sldId="324"/>
            <ac:picMk id="12" creationId="{C22F71EA-0ECE-4941-BA1A-C47E45B4342C}"/>
          </ac:picMkLst>
        </pc:picChg>
      </pc:sldChg>
      <pc:sldChg chg="modSp mod">
        <pc:chgData name="Davis, Lynn (Curriculum Support - Secondary)" userId="95d724f2-8233-4702-8cb7-8c58cd8a85be" providerId="ADAL" clId="{CA9DBF95-405A-4460-BAE9-2BA56D40B55E}" dt="2022-05-10T04:50:56.828" v="219" actId="1076"/>
        <pc:sldMkLst>
          <pc:docMk/>
          <pc:sldMk cId="410449219" sldId="325"/>
        </pc:sldMkLst>
        <pc:picChg chg="mod">
          <ac:chgData name="Davis, Lynn (Curriculum Support - Secondary)" userId="95d724f2-8233-4702-8cb7-8c58cd8a85be" providerId="ADAL" clId="{CA9DBF95-405A-4460-BAE9-2BA56D40B55E}" dt="2022-05-10T04:50:56.828" v="219" actId="1076"/>
          <ac:picMkLst>
            <pc:docMk/>
            <pc:sldMk cId="410449219" sldId="325"/>
            <ac:picMk id="5" creationId="{274B8466-774B-4063-A193-F006857C6DE1}"/>
          </ac:picMkLst>
        </pc:picChg>
      </pc:sldChg>
      <pc:sldChg chg="modSp mod">
        <pc:chgData name="Davis, Lynn (Curriculum Support - Secondary)" userId="95d724f2-8233-4702-8cb7-8c58cd8a85be" providerId="ADAL" clId="{CA9DBF95-405A-4460-BAE9-2BA56D40B55E}" dt="2022-05-10T04:51:10.742" v="231" actId="1076"/>
        <pc:sldMkLst>
          <pc:docMk/>
          <pc:sldMk cId="3228797240" sldId="326"/>
        </pc:sldMkLst>
        <pc:picChg chg="mod">
          <ac:chgData name="Davis, Lynn (Curriculum Support - Secondary)" userId="95d724f2-8233-4702-8cb7-8c58cd8a85be" providerId="ADAL" clId="{CA9DBF95-405A-4460-BAE9-2BA56D40B55E}" dt="2022-05-10T04:51:10.742" v="231" actId="1076"/>
          <ac:picMkLst>
            <pc:docMk/>
            <pc:sldMk cId="3228797240" sldId="326"/>
            <ac:picMk id="4" creationId="{1898A85C-26A1-405F-A7F1-1DDBE661A7EA}"/>
          </ac:picMkLst>
        </pc:picChg>
      </pc:sldChg>
    </pc:docChg>
  </pc:docChgLst>
  <pc:docChgLst>
    <pc:chgData name="Osbourne, Lawrina (Curriculum Support - Secondary)" userId="S::lawrina.osbourne142@schools.sa.edu.au::5b989294-1a4f-4ecd-b7ab-ed9ef82fb5c7" providerId="AD" clId="Web-{54C43943-FEAD-4BDB-8AE9-F9595842AE2F}"/>
    <pc:docChg chg="modSld">
      <pc:chgData name="Osbourne, Lawrina (Curriculum Support - Secondary)" userId="S::lawrina.osbourne142@schools.sa.edu.au::5b989294-1a4f-4ecd-b7ab-ed9ef82fb5c7" providerId="AD" clId="Web-{54C43943-FEAD-4BDB-8AE9-F9595842AE2F}" dt="2022-05-11T13:13:37.408" v="1" actId="20577"/>
      <pc:docMkLst>
        <pc:docMk/>
      </pc:docMkLst>
      <pc:sldChg chg="modSp">
        <pc:chgData name="Osbourne, Lawrina (Curriculum Support - Secondary)" userId="S::lawrina.osbourne142@schools.sa.edu.au::5b989294-1a4f-4ecd-b7ab-ed9ef82fb5c7" providerId="AD" clId="Web-{54C43943-FEAD-4BDB-8AE9-F9595842AE2F}" dt="2022-05-11T13:13:37.408" v="1" actId="20577"/>
        <pc:sldMkLst>
          <pc:docMk/>
          <pc:sldMk cId="3641841233" sldId="268"/>
        </pc:sldMkLst>
        <pc:spChg chg="mod">
          <ac:chgData name="Osbourne, Lawrina (Curriculum Support - Secondary)" userId="S::lawrina.osbourne142@schools.sa.edu.au::5b989294-1a4f-4ecd-b7ab-ed9ef82fb5c7" providerId="AD" clId="Web-{54C43943-FEAD-4BDB-8AE9-F9595842AE2F}" dt="2022-05-11T13:13:37.408" v="1" actId="20577"/>
          <ac:spMkLst>
            <pc:docMk/>
            <pc:sldMk cId="3641841233" sldId="268"/>
            <ac:spMk id="3" creationId="{4CD1DB66-0417-403D-8A90-5058DCCE5EB7}"/>
          </ac:spMkLst>
        </pc:spChg>
      </pc:sldChg>
    </pc:docChg>
  </pc:docChgLst>
  <pc:docChgLst>
    <pc:chgData name="Late, Alyssa (Curriculum Policy and Standards)" userId="77e14b60-a0bf-47ab-8079-d09d0be0dd46" providerId="ADAL" clId="{8137C528-FAB5-4678-A48C-1D365FE777D2}"/>
    <pc:docChg chg="undo redo custSel modSld">
      <pc:chgData name="Late, Alyssa (Curriculum Policy and Standards)" userId="77e14b60-a0bf-47ab-8079-d09d0be0dd46" providerId="ADAL" clId="{8137C528-FAB5-4678-A48C-1D365FE777D2}" dt="2022-05-12T01:22:07.125" v="301" actId="20577"/>
      <pc:docMkLst>
        <pc:docMk/>
      </pc:docMkLst>
      <pc:sldChg chg="modSp mod">
        <pc:chgData name="Late, Alyssa (Curriculum Policy and Standards)" userId="77e14b60-a0bf-47ab-8079-d09d0be0dd46" providerId="ADAL" clId="{8137C528-FAB5-4678-A48C-1D365FE777D2}" dt="2022-05-12T01:15:28.465" v="67" actId="1035"/>
        <pc:sldMkLst>
          <pc:docMk/>
          <pc:sldMk cId="4260628335" sldId="286"/>
        </pc:sldMkLst>
        <pc:spChg chg="mod">
          <ac:chgData name="Late, Alyssa (Curriculum Policy and Standards)" userId="77e14b60-a0bf-47ab-8079-d09d0be0dd46" providerId="ADAL" clId="{8137C528-FAB5-4678-A48C-1D365FE777D2}" dt="2022-05-12T01:15:28.465" v="67" actId="1035"/>
          <ac:spMkLst>
            <pc:docMk/>
            <pc:sldMk cId="4260628335" sldId="286"/>
            <ac:spMk id="2" creationId="{D04B11CB-A4AA-4BB3-AE5A-874E462C0F69}"/>
          </ac:spMkLst>
        </pc:spChg>
        <pc:spChg chg="mod">
          <ac:chgData name="Late, Alyssa (Curriculum Policy and Standards)" userId="77e14b60-a0bf-47ab-8079-d09d0be0dd46" providerId="ADAL" clId="{8137C528-FAB5-4678-A48C-1D365FE777D2}" dt="2022-05-12T01:15:24.911" v="60" actId="1036"/>
          <ac:spMkLst>
            <pc:docMk/>
            <pc:sldMk cId="4260628335" sldId="286"/>
            <ac:spMk id="3" creationId="{AB9BDBB3-B0CB-4293-95C9-DF9D3FA6EE67}"/>
          </ac:spMkLst>
        </pc:spChg>
      </pc:sldChg>
      <pc:sldChg chg="modSp mod">
        <pc:chgData name="Late, Alyssa (Curriculum Policy and Standards)" userId="77e14b60-a0bf-47ab-8079-d09d0be0dd46" providerId="ADAL" clId="{8137C528-FAB5-4678-A48C-1D365FE777D2}" dt="2022-05-12T01:15:18.786" v="47" actId="1035"/>
        <pc:sldMkLst>
          <pc:docMk/>
          <pc:sldMk cId="994970659" sldId="289"/>
        </pc:sldMkLst>
        <pc:spChg chg="mod">
          <ac:chgData name="Late, Alyssa (Curriculum Policy and Standards)" userId="77e14b60-a0bf-47ab-8079-d09d0be0dd46" providerId="ADAL" clId="{8137C528-FAB5-4678-A48C-1D365FE777D2}" dt="2022-05-12T01:15:08.624" v="37" actId="1035"/>
          <ac:spMkLst>
            <pc:docMk/>
            <pc:sldMk cId="994970659" sldId="289"/>
            <ac:spMk id="2" creationId="{D04B11CB-A4AA-4BB3-AE5A-874E462C0F69}"/>
          </ac:spMkLst>
        </pc:spChg>
        <pc:spChg chg="mod">
          <ac:chgData name="Late, Alyssa (Curriculum Policy and Standards)" userId="77e14b60-a0bf-47ab-8079-d09d0be0dd46" providerId="ADAL" clId="{8137C528-FAB5-4678-A48C-1D365FE777D2}" dt="2022-05-12T01:15:18.786" v="47" actId="1035"/>
          <ac:spMkLst>
            <pc:docMk/>
            <pc:sldMk cId="994970659" sldId="289"/>
            <ac:spMk id="3" creationId="{A90FEBA8-8457-4579-8D06-4AFB8225AB1B}"/>
          </ac:spMkLst>
        </pc:spChg>
      </pc:sldChg>
      <pc:sldChg chg="modSp mod">
        <pc:chgData name="Late, Alyssa (Curriculum Policy and Standards)" userId="77e14b60-a0bf-47ab-8079-d09d0be0dd46" providerId="ADAL" clId="{8137C528-FAB5-4678-A48C-1D365FE777D2}" dt="2022-05-12T01:19:27.566" v="298" actId="1036"/>
        <pc:sldMkLst>
          <pc:docMk/>
          <pc:sldMk cId="3249534116" sldId="295"/>
        </pc:sldMkLst>
        <pc:spChg chg="mod">
          <ac:chgData name="Late, Alyssa (Curriculum Policy and Standards)" userId="77e14b60-a0bf-47ab-8079-d09d0be0dd46" providerId="ADAL" clId="{8137C528-FAB5-4678-A48C-1D365FE777D2}" dt="2022-05-12T01:19:18.825" v="289" actId="1035"/>
          <ac:spMkLst>
            <pc:docMk/>
            <pc:sldMk cId="3249534116" sldId="295"/>
            <ac:spMk id="2" creationId="{D04B11CB-A4AA-4BB3-AE5A-874E462C0F69}"/>
          </ac:spMkLst>
        </pc:spChg>
        <pc:spChg chg="mod">
          <ac:chgData name="Late, Alyssa (Curriculum Policy and Standards)" userId="77e14b60-a0bf-47ab-8079-d09d0be0dd46" providerId="ADAL" clId="{8137C528-FAB5-4678-A48C-1D365FE777D2}" dt="2022-05-12T01:19:27.566" v="298" actId="1036"/>
          <ac:spMkLst>
            <pc:docMk/>
            <pc:sldMk cId="3249534116" sldId="295"/>
            <ac:spMk id="3" creationId="{AB9BDBB3-B0CB-4293-95C9-DF9D3FA6EE67}"/>
          </ac:spMkLst>
        </pc:spChg>
      </pc:sldChg>
      <pc:sldChg chg="modSp mod">
        <pc:chgData name="Late, Alyssa (Curriculum Policy and Standards)" userId="77e14b60-a0bf-47ab-8079-d09d0be0dd46" providerId="ADAL" clId="{8137C528-FAB5-4678-A48C-1D365FE777D2}" dt="2022-05-12T01:22:07.125" v="301" actId="20577"/>
        <pc:sldMkLst>
          <pc:docMk/>
          <pc:sldMk cId="165420269" sldId="296"/>
        </pc:sldMkLst>
        <pc:spChg chg="mod">
          <ac:chgData name="Late, Alyssa (Curriculum Policy and Standards)" userId="77e14b60-a0bf-47ab-8079-d09d0be0dd46" providerId="ADAL" clId="{8137C528-FAB5-4678-A48C-1D365FE777D2}" dt="2022-05-12T01:14:49.504" v="22" actId="1036"/>
          <ac:spMkLst>
            <pc:docMk/>
            <pc:sldMk cId="165420269" sldId="296"/>
            <ac:spMk id="2" creationId="{D04B11CB-A4AA-4BB3-AE5A-874E462C0F69}"/>
          </ac:spMkLst>
        </pc:spChg>
        <pc:spChg chg="mod">
          <ac:chgData name="Late, Alyssa (Curriculum Policy and Standards)" userId="77e14b60-a0bf-47ab-8079-d09d0be0dd46" providerId="ADAL" clId="{8137C528-FAB5-4678-A48C-1D365FE777D2}" dt="2022-05-12T01:22:07.125" v="301" actId="20577"/>
          <ac:spMkLst>
            <pc:docMk/>
            <pc:sldMk cId="165420269" sldId="296"/>
            <ac:spMk id="3" creationId="{AB9BDBB3-B0CB-4293-95C9-DF9D3FA6EE67}"/>
          </ac:spMkLst>
        </pc:spChg>
      </pc:sldChg>
      <pc:sldChg chg="modSp mod">
        <pc:chgData name="Late, Alyssa (Curriculum Policy and Standards)" userId="77e14b60-a0bf-47ab-8079-d09d0be0dd46" providerId="ADAL" clId="{8137C528-FAB5-4678-A48C-1D365FE777D2}" dt="2022-05-12T01:15:50.417" v="77" actId="14100"/>
        <pc:sldMkLst>
          <pc:docMk/>
          <pc:sldMk cId="1412376001" sldId="300"/>
        </pc:sldMkLst>
        <pc:spChg chg="mod">
          <ac:chgData name="Late, Alyssa (Curriculum Policy and Standards)" userId="77e14b60-a0bf-47ab-8079-d09d0be0dd46" providerId="ADAL" clId="{8137C528-FAB5-4678-A48C-1D365FE777D2}" dt="2022-05-12T01:15:32.294" v="72" actId="1037"/>
          <ac:spMkLst>
            <pc:docMk/>
            <pc:sldMk cId="1412376001" sldId="300"/>
            <ac:spMk id="4" creationId="{0447205D-EE3D-4295-B21C-C148D8E5382B}"/>
          </ac:spMkLst>
        </pc:spChg>
        <pc:graphicFrameChg chg="mod modGraphic">
          <ac:chgData name="Late, Alyssa (Curriculum Policy and Standards)" userId="77e14b60-a0bf-47ab-8079-d09d0be0dd46" providerId="ADAL" clId="{8137C528-FAB5-4678-A48C-1D365FE777D2}" dt="2022-05-12T01:15:50.417" v="77" actId="14100"/>
          <ac:graphicFrameMkLst>
            <pc:docMk/>
            <pc:sldMk cId="1412376001" sldId="300"/>
            <ac:graphicFrameMk id="7" creationId="{303E8F3F-6023-4CFA-A275-9A8B2063E98E}"/>
          </ac:graphicFrameMkLst>
        </pc:graphicFrameChg>
      </pc:sldChg>
      <pc:sldChg chg="modSp mod">
        <pc:chgData name="Late, Alyssa (Curriculum Policy and Standards)" userId="77e14b60-a0bf-47ab-8079-d09d0be0dd46" providerId="ADAL" clId="{8137C528-FAB5-4678-A48C-1D365FE777D2}" dt="2022-05-12T01:14:55.570" v="34" actId="1036"/>
        <pc:sldMkLst>
          <pc:docMk/>
          <pc:sldMk cId="4042789570" sldId="305"/>
        </pc:sldMkLst>
        <pc:spChg chg="mod">
          <ac:chgData name="Late, Alyssa (Curriculum Policy and Standards)" userId="77e14b60-a0bf-47ab-8079-d09d0be0dd46" providerId="ADAL" clId="{8137C528-FAB5-4678-A48C-1D365FE777D2}" dt="2022-05-12T01:14:52.671" v="27" actId="1037"/>
          <ac:spMkLst>
            <pc:docMk/>
            <pc:sldMk cId="4042789570" sldId="305"/>
            <ac:spMk id="2" creationId="{D04B11CB-A4AA-4BB3-AE5A-874E462C0F69}"/>
          </ac:spMkLst>
        </pc:spChg>
        <pc:spChg chg="mod">
          <ac:chgData name="Late, Alyssa (Curriculum Policy and Standards)" userId="77e14b60-a0bf-47ab-8079-d09d0be0dd46" providerId="ADAL" clId="{8137C528-FAB5-4678-A48C-1D365FE777D2}" dt="2022-05-12T01:14:55.570" v="34" actId="1036"/>
          <ac:spMkLst>
            <pc:docMk/>
            <pc:sldMk cId="4042789570" sldId="305"/>
            <ac:spMk id="8" creationId="{8A97A4C0-6EB3-456E-8546-7879337D3794}"/>
          </ac:spMkLst>
        </pc:spChg>
      </pc:sldChg>
      <pc:sldChg chg="modSp mod">
        <pc:chgData name="Late, Alyssa (Curriculum Policy and Standards)" userId="77e14b60-a0bf-47ab-8079-d09d0be0dd46" providerId="ADAL" clId="{8137C528-FAB5-4678-A48C-1D365FE777D2}" dt="2022-05-12T01:19:06.919" v="285" actId="1036"/>
        <pc:sldMkLst>
          <pc:docMk/>
          <pc:sldMk cId="3704442615" sldId="306"/>
        </pc:sldMkLst>
        <pc:spChg chg="mod">
          <ac:chgData name="Late, Alyssa (Curriculum Policy and Standards)" userId="77e14b60-a0bf-47ab-8079-d09d0be0dd46" providerId="ADAL" clId="{8137C528-FAB5-4678-A48C-1D365FE777D2}" dt="2022-05-12T01:19:03.609" v="276" actId="1035"/>
          <ac:spMkLst>
            <pc:docMk/>
            <pc:sldMk cId="3704442615" sldId="306"/>
            <ac:spMk id="2" creationId="{D04B11CB-A4AA-4BB3-AE5A-874E462C0F69}"/>
          </ac:spMkLst>
        </pc:spChg>
        <pc:spChg chg="mod">
          <ac:chgData name="Late, Alyssa (Curriculum Policy and Standards)" userId="77e14b60-a0bf-47ab-8079-d09d0be0dd46" providerId="ADAL" clId="{8137C528-FAB5-4678-A48C-1D365FE777D2}" dt="2022-05-12T01:19:06.919" v="285" actId="1036"/>
          <ac:spMkLst>
            <pc:docMk/>
            <pc:sldMk cId="3704442615" sldId="306"/>
            <ac:spMk id="3" creationId="{AD547AFC-67C7-4D1C-808A-B262E10E288C}"/>
          </ac:spMkLst>
        </pc:spChg>
      </pc:sldChg>
      <pc:sldChg chg="modSp mod">
        <pc:chgData name="Late, Alyssa (Curriculum Policy and Standards)" userId="77e14b60-a0bf-47ab-8079-d09d0be0dd46" providerId="ADAL" clId="{8137C528-FAB5-4678-A48C-1D365FE777D2}" dt="2022-05-12T01:15:59.563" v="94" actId="1038"/>
        <pc:sldMkLst>
          <pc:docMk/>
          <pc:sldMk cId="3525379999" sldId="311"/>
        </pc:sldMkLst>
        <pc:spChg chg="mod">
          <ac:chgData name="Late, Alyssa (Curriculum Policy and Standards)" userId="77e14b60-a0bf-47ab-8079-d09d0be0dd46" providerId="ADAL" clId="{8137C528-FAB5-4678-A48C-1D365FE777D2}" dt="2022-05-12T01:15:55.543" v="84" actId="1036"/>
          <ac:spMkLst>
            <pc:docMk/>
            <pc:sldMk cId="3525379999" sldId="311"/>
            <ac:spMk id="2" creationId="{568F4427-B71D-4B60-B9B0-AD5A809B806F}"/>
          </ac:spMkLst>
        </pc:spChg>
        <pc:spChg chg="mod">
          <ac:chgData name="Late, Alyssa (Curriculum Policy and Standards)" userId="77e14b60-a0bf-47ab-8079-d09d0be0dd46" providerId="ADAL" clId="{8137C528-FAB5-4678-A48C-1D365FE777D2}" dt="2022-05-12T01:15:59.563" v="94" actId="1038"/>
          <ac:spMkLst>
            <pc:docMk/>
            <pc:sldMk cId="3525379999" sldId="311"/>
            <ac:spMk id="3" creationId="{038F0A8D-E769-4D50-8FF6-596B46B0B473}"/>
          </ac:spMkLst>
        </pc:spChg>
      </pc:sldChg>
      <pc:sldChg chg="modSp mod">
        <pc:chgData name="Late, Alyssa (Curriculum Policy and Standards)" userId="77e14b60-a0bf-47ab-8079-d09d0be0dd46" providerId="ADAL" clId="{8137C528-FAB5-4678-A48C-1D365FE777D2}" dt="2022-05-12T01:16:27.064" v="128" actId="1036"/>
        <pc:sldMkLst>
          <pc:docMk/>
          <pc:sldMk cId="2166056661" sldId="312"/>
        </pc:sldMkLst>
        <pc:spChg chg="mod">
          <ac:chgData name="Late, Alyssa (Curriculum Policy and Standards)" userId="77e14b60-a0bf-47ab-8079-d09d0be0dd46" providerId="ADAL" clId="{8137C528-FAB5-4678-A48C-1D365FE777D2}" dt="2022-05-12T01:16:24.774" v="121" actId="1035"/>
          <ac:spMkLst>
            <pc:docMk/>
            <pc:sldMk cId="2166056661" sldId="312"/>
            <ac:spMk id="2" creationId="{568F4427-B71D-4B60-B9B0-AD5A809B806F}"/>
          </ac:spMkLst>
        </pc:spChg>
        <pc:spChg chg="mod">
          <ac:chgData name="Late, Alyssa (Curriculum Policy and Standards)" userId="77e14b60-a0bf-47ab-8079-d09d0be0dd46" providerId="ADAL" clId="{8137C528-FAB5-4678-A48C-1D365FE777D2}" dt="2022-05-12T01:16:27.064" v="128" actId="1036"/>
          <ac:spMkLst>
            <pc:docMk/>
            <pc:sldMk cId="2166056661" sldId="312"/>
            <ac:spMk id="3" creationId="{038F0A8D-E769-4D50-8FF6-596B46B0B473}"/>
          </ac:spMkLst>
        </pc:spChg>
      </pc:sldChg>
      <pc:sldChg chg="modSp mod">
        <pc:chgData name="Late, Alyssa (Curriculum Policy and Standards)" userId="77e14b60-a0bf-47ab-8079-d09d0be0dd46" providerId="ADAL" clId="{8137C528-FAB5-4678-A48C-1D365FE777D2}" dt="2022-05-12T01:16:04.519" v="100" actId="1035"/>
        <pc:sldMkLst>
          <pc:docMk/>
          <pc:sldMk cId="542918744" sldId="313"/>
        </pc:sldMkLst>
        <pc:spChg chg="mod">
          <ac:chgData name="Late, Alyssa (Curriculum Policy and Standards)" userId="77e14b60-a0bf-47ab-8079-d09d0be0dd46" providerId="ADAL" clId="{8137C528-FAB5-4678-A48C-1D365FE777D2}" dt="2022-05-12T01:16:04.519" v="100" actId="1035"/>
          <ac:spMkLst>
            <pc:docMk/>
            <pc:sldMk cId="542918744" sldId="313"/>
            <ac:spMk id="2" creationId="{568F4427-B71D-4B60-B9B0-AD5A809B806F}"/>
          </ac:spMkLst>
        </pc:spChg>
      </pc:sldChg>
      <pc:sldChg chg="modSp mod">
        <pc:chgData name="Late, Alyssa (Curriculum Policy and Standards)" userId="77e14b60-a0bf-47ab-8079-d09d0be0dd46" providerId="ADAL" clId="{8137C528-FAB5-4678-A48C-1D365FE777D2}" dt="2022-05-12T01:16:11.186" v="115" actId="1036"/>
        <pc:sldMkLst>
          <pc:docMk/>
          <pc:sldMk cId="272969112" sldId="314"/>
        </pc:sldMkLst>
        <pc:spChg chg="mod">
          <ac:chgData name="Late, Alyssa (Curriculum Policy and Standards)" userId="77e14b60-a0bf-47ab-8079-d09d0be0dd46" providerId="ADAL" clId="{8137C528-FAB5-4678-A48C-1D365FE777D2}" dt="2022-05-12T01:16:08.498" v="106" actId="1035"/>
          <ac:spMkLst>
            <pc:docMk/>
            <pc:sldMk cId="272969112" sldId="314"/>
            <ac:spMk id="2" creationId="{568F4427-B71D-4B60-B9B0-AD5A809B806F}"/>
          </ac:spMkLst>
        </pc:spChg>
        <pc:spChg chg="mod">
          <ac:chgData name="Late, Alyssa (Curriculum Policy and Standards)" userId="77e14b60-a0bf-47ab-8079-d09d0be0dd46" providerId="ADAL" clId="{8137C528-FAB5-4678-A48C-1D365FE777D2}" dt="2022-05-12T01:16:11.186" v="115" actId="1036"/>
          <ac:spMkLst>
            <pc:docMk/>
            <pc:sldMk cId="272969112" sldId="314"/>
            <ac:spMk id="3" creationId="{038F0A8D-E769-4D50-8FF6-596B46B0B473}"/>
          </ac:spMkLst>
        </pc:spChg>
      </pc:sldChg>
      <pc:sldChg chg="modSp mod">
        <pc:chgData name="Late, Alyssa (Curriculum Policy and Standards)" userId="77e14b60-a0bf-47ab-8079-d09d0be0dd46" providerId="ADAL" clId="{8137C528-FAB5-4678-A48C-1D365FE777D2}" dt="2022-05-12T01:16:41.136" v="146" actId="1035"/>
        <pc:sldMkLst>
          <pc:docMk/>
          <pc:sldMk cId="4228020422" sldId="315"/>
        </pc:sldMkLst>
        <pc:spChg chg="mod">
          <ac:chgData name="Late, Alyssa (Curriculum Policy and Standards)" userId="77e14b60-a0bf-47ab-8079-d09d0be0dd46" providerId="ADAL" clId="{8137C528-FAB5-4678-A48C-1D365FE777D2}" dt="2022-05-12T01:16:36.780" v="134" actId="1037"/>
          <ac:spMkLst>
            <pc:docMk/>
            <pc:sldMk cId="4228020422" sldId="315"/>
            <ac:spMk id="2" creationId="{7F21925E-778C-468B-A35A-174ECE7269A6}"/>
          </ac:spMkLst>
        </pc:spChg>
        <pc:spChg chg="mod">
          <ac:chgData name="Late, Alyssa (Curriculum Policy and Standards)" userId="77e14b60-a0bf-47ab-8079-d09d0be0dd46" providerId="ADAL" clId="{8137C528-FAB5-4678-A48C-1D365FE777D2}" dt="2022-05-12T01:16:41.136" v="146" actId="1035"/>
          <ac:spMkLst>
            <pc:docMk/>
            <pc:sldMk cId="4228020422" sldId="315"/>
            <ac:spMk id="3" creationId="{C7F91849-68E2-44E4-92B5-B18EDABE4367}"/>
          </ac:spMkLst>
        </pc:spChg>
      </pc:sldChg>
      <pc:sldChg chg="modSp mod">
        <pc:chgData name="Late, Alyssa (Curriculum Policy and Standards)" userId="77e14b60-a0bf-47ab-8079-d09d0be0dd46" providerId="ADAL" clId="{8137C528-FAB5-4678-A48C-1D365FE777D2}" dt="2022-05-12T01:17:28.988" v="175" actId="1076"/>
        <pc:sldMkLst>
          <pc:docMk/>
          <pc:sldMk cId="238667893" sldId="316"/>
        </pc:sldMkLst>
        <pc:spChg chg="mod">
          <ac:chgData name="Late, Alyssa (Curriculum Policy and Standards)" userId="77e14b60-a0bf-47ab-8079-d09d0be0dd46" providerId="ADAL" clId="{8137C528-FAB5-4678-A48C-1D365FE777D2}" dt="2022-05-12T01:17:25.783" v="174" actId="1037"/>
          <ac:spMkLst>
            <pc:docMk/>
            <pc:sldMk cId="238667893" sldId="316"/>
            <ac:spMk id="2" creationId="{7F21925E-778C-468B-A35A-174ECE7269A6}"/>
          </ac:spMkLst>
        </pc:spChg>
        <pc:spChg chg="mod">
          <ac:chgData name="Late, Alyssa (Curriculum Policy and Standards)" userId="77e14b60-a0bf-47ab-8079-d09d0be0dd46" providerId="ADAL" clId="{8137C528-FAB5-4678-A48C-1D365FE777D2}" dt="2022-05-12T01:17:28.988" v="175" actId="1076"/>
          <ac:spMkLst>
            <pc:docMk/>
            <pc:sldMk cId="238667893" sldId="316"/>
            <ac:spMk id="3" creationId="{C7F91849-68E2-44E4-92B5-B18EDABE4367}"/>
          </ac:spMkLst>
        </pc:spChg>
      </pc:sldChg>
      <pc:sldChg chg="modSp mod">
        <pc:chgData name="Late, Alyssa (Curriculum Policy and Standards)" userId="77e14b60-a0bf-47ab-8079-d09d0be0dd46" providerId="ADAL" clId="{8137C528-FAB5-4678-A48C-1D365FE777D2}" dt="2022-05-12T01:17:02.858" v="162" actId="1036"/>
        <pc:sldMkLst>
          <pc:docMk/>
          <pc:sldMk cId="880242976" sldId="317"/>
        </pc:sldMkLst>
        <pc:spChg chg="mod">
          <ac:chgData name="Late, Alyssa (Curriculum Policy and Standards)" userId="77e14b60-a0bf-47ab-8079-d09d0be0dd46" providerId="ADAL" clId="{8137C528-FAB5-4678-A48C-1D365FE777D2}" dt="2022-05-12T01:16:48.122" v="149" actId="1035"/>
          <ac:spMkLst>
            <pc:docMk/>
            <pc:sldMk cId="880242976" sldId="317"/>
            <ac:spMk id="2" creationId="{7F21925E-778C-468B-A35A-174ECE7269A6}"/>
          </ac:spMkLst>
        </pc:spChg>
        <pc:spChg chg="mod">
          <ac:chgData name="Late, Alyssa (Curriculum Policy and Standards)" userId="77e14b60-a0bf-47ab-8079-d09d0be0dd46" providerId="ADAL" clId="{8137C528-FAB5-4678-A48C-1D365FE777D2}" dt="2022-05-12T01:17:02.858" v="162" actId="1036"/>
          <ac:spMkLst>
            <pc:docMk/>
            <pc:sldMk cId="880242976" sldId="317"/>
            <ac:spMk id="3" creationId="{C7F91849-68E2-44E4-92B5-B18EDABE4367}"/>
          </ac:spMkLst>
        </pc:spChg>
      </pc:sldChg>
      <pc:sldChg chg="modSp mod">
        <pc:chgData name="Late, Alyssa (Curriculum Policy and Standards)" userId="77e14b60-a0bf-47ab-8079-d09d0be0dd46" providerId="ADAL" clId="{8137C528-FAB5-4678-A48C-1D365FE777D2}" dt="2022-05-12T01:17:18.769" v="168" actId="1037"/>
        <pc:sldMkLst>
          <pc:docMk/>
          <pc:sldMk cId="1664279126" sldId="318"/>
        </pc:sldMkLst>
        <pc:spChg chg="mod">
          <ac:chgData name="Late, Alyssa (Curriculum Policy and Standards)" userId="77e14b60-a0bf-47ab-8079-d09d0be0dd46" providerId="ADAL" clId="{8137C528-FAB5-4678-A48C-1D365FE777D2}" dt="2022-05-12T01:17:18.769" v="168" actId="1037"/>
          <ac:spMkLst>
            <pc:docMk/>
            <pc:sldMk cId="1664279126" sldId="318"/>
            <ac:spMk id="2" creationId="{36E98689-F42C-4FA2-A55E-ACECFF1EFFA8}"/>
          </ac:spMkLst>
        </pc:spChg>
      </pc:sldChg>
      <pc:sldChg chg="modSp mod">
        <pc:chgData name="Late, Alyssa (Curriculum Policy and Standards)" userId="77e14b60-a0bf-47ab-8079-d09d0be0dd46" providerId="ADAL" clId="{8137C528-FAB5-4678-A48C-1D365FE777D2}" dt="2022-05-12T01:18:14.044" v="238" actId="1036"/>
        <pc:sldMkLst>
          <pc:docMk/>
          <pc:sldMk cId="1654317098" sldId="319"/>
        </pc:sldMkLst>
        <pc:spChg chg="mod">
          <ac:chgData name="Late, Alyssa (Curriculum Policy and Standards)" userId="77e14b60-a0bf-47ab-8079-d09d0be0dd46" providerId="ADAL" clId="{8137C528-FAB5-4678-A48C-1D365FE777D2}" dt="2022-05-12T01:18:11.152" v="228" actId="1035"/>
          <ac:spMkLst>
            <pc:docMk/>
            <pc:sldMk cId="1654317098" sldId="319"/>
            <ac:spMk id="2" creationId="{F0012498-F2F9-4BC5-B6D8-DE643A2AE63E}"/>
          </ac:spMkLst>
        </pc:spChg>
        <pc:spChg chg="mod">
          <ac:chgData name="Late, Alyssa (Curriculum Policy and Standards)" userId="77e14b60-a0bf-47ab-8079-d09d0be0dd46" providerId="ADAL" clId="{8137C528-FAB5-4678-A48C-1D365FE777D2}" dt="2022-05-12T01:18:14.044" v="238" actId="1036"/>
          <ac:spMkLst>
            <pc:docMk/>
            <pc:sldMk cId="1654317098" sldId="319"/>
            <ac:spMk id="8" creationId="{639AF19E-8963-4B57-97CF-ED114DAB8B3D}"/>
          </ac:spMkLst>
        </pc:spChg>
      </pc:sldChg>
      <pc:sldChg chg="modSp mod">
        <pc:chgData name="Late, Alyssa (Curriculum Policy and Standards)" userId="77e14b60-a0bf-47ab-8079-d09d0be0dd46" providerId="ADAL" clId="{8137C528-FAB5-4678-A48C-1D365FE777D2}" dt="2022-05-12T01:17:38.851" v="179" actId="1035"/>
        <pc:sldMkLst>
          <pc:docMk/>
          <pc:sldMk cId="1794328613" sldId="320"/>
        </pc:sldMkLst>
        <pc:spChg chg="mod">
          <ac:chgData name="Late, Alyssa (Curriculum Policy and Standards)" userId="77e14b60-a0bf-47ab-8079-d09d0be0dd46" providerId="ADAL" clId="{8137C528-FAB5-4678-A48C-1D365FE777D2}" dt="2022-05-12T01:17:38.851" v="179" actId="1035"/>
          <ac:spMkLst>
            <pc:docMk/>
            <pc:sldMk cId="1794328613" sldId="320"/>
            <ac:spMk id="2" creationId="{D0067099-2AF1-406B-9D5E-2236DC1FD26F}"/>
          </ac:spMkLst>
        </pc:spChg>
      </pc:sldChg>
      <pc:sldChg chg="modSp mod">
        <pc:chgData name="Late, Alyssa (Curriculum Policy and Standards)" userId="77e14b60-a0bf-47ab-8079-d09d0be0dd46" providerId="ADAL" clId="{8137C528-FAB5-4678-A48C-1D365FE777D2}" dt="2022-05-12T01:18:07.106" v="224" actId="1036"/>
        <pc:sldMkLst>
          <pc:docMk/>
          <pc:sldMk cId="3856497571" sldId="321"/>
        </pc:sldMkLst>
        <pc:spChg chg="mod">
          <ac:chgData name="Late, Alyssa (Curriculum Policy and Standards)" userId="77e14b60-a0bf-47ab-8079-d09d0be0dd46" providerId="ADAL" clId="{8137C528-FAB5-4678-A48C-1D365FE777D2}" dt="2022-05-12T01:18:00.466" v="209" actId="1037"/>
          <ac:spMkLst>
            <pc:docMk/>
            <pc:sldMk cId="3856497571" sldId="321"/>
            <ac:spMk id="2" creationId="{D0067099-2AF1-406B-9D5E-2236DC1FD26F}"/>
          </ac:spMkLst>
        </pc:spChg>
        <pc:spChg chg="mod">
          <ac:chgData name="Late, Alyssa (Curriculum Policy and Standards)" userId="77e14b60-a0bf-47ab-8079-d09d0be0dd46" providerId="ADAL" clId="{8137C528-FAB5-4678-A48C-1D365FE777D2}" dt="2022-05-12T01:18:03.179" v="217" actId="1036"/>
          <ac:spMkLst>
            <pc:docMk/>
            <pc:sldMk cId="3856497571" sldId="321"/>
            <ac:spMk id="3" creationId="{0DC8CD13-8AE1-4189-ABA5-5B01FABCEFDE}"/>
          </ac:spMkLst>
        </pc:spChg>
        <pc:spChg chg="mod">
          <ac:chgData name="Late, Alyssa (Curriculum Policy and Standards)" userId="77e14b60-a0bf-47ab-8079-d09d0be0dd46" providerId="ADAL" clId="{8137C528-FAB5-4678-A48C-1D365FE777D2}" dt="2022-05-12T01:18:07.106" v="224" actId="1036"/>
          <ac:spMkLst>
            <pc:docMk/>
            <pc:sldMk cId="3856497571" sldId="321"/>
            <ac:spMk id="4" creationId="{F96EE5D0-A5C8-4DA3-9EB0-4C33339AF467}"/>
          </ac:spMkLst>
        </pc:spChg>
      </pc:sldChg>
      <pc:sldChg chg="modSp mod">
        <pc:chgData name="Late, Alyssa (Curriculum Policy and Standards)" userId="77e14b60-a0bf-47ab-8079-d09d0be0dd46" providerId="ADAL" clId="{8137C528-FAB5-4678-A48C-1D365FE777D2}" dt="2022-05-12T01:17:56.776" v="204" actId="1038"/>
        <pc:sldMkLst>
          <pc:docMk/>
          <pc:sldMk cId="3823172807" sldId="322"/>
        </pc:sldMkLst>
        <pc:spChg chg="mod">
          <ac:chgData name="Late, Alyssa (Curriculum Policy and Standards)" userId="77e14b60-a0bf-47ab-8079-d09d0be0dd46" providerId="ADAL" clId="{8137C528-FAB5-4678-A48C-1D365FE777D2}" dt="2022-05-12T01:17:47.553" v="184" actId="1035"/>
          <ac:spMkLst>
            <pc:docMk/>
            <pc:sldMk cId="3823172807" sldId="322"/>
            <ac:spMk id="2" creationId="{65D3687A-8909-48A2-9763-FAF4E2B800FC}"/>
          </ac:spMkLst>
        </pc:spChg>
        <pc:spChg chg="mod">
          <ac:chgData name="Late, Alyssa (Curriculum Policy and Standards)" userId="77e14b60-a0bf-47ab-8079-d09d0be0dd46" providerId="ADAL" clId="{8137C528-FAB5-4678-A48C-1D365FE777D2}" dt="2022-05-12T01:17:56.776" v="204" actId="1038"/>
          <ac:spMkLst>
            <pc:docMk/>
            <pc:sldMk cId="3823172807" sldId="322"/>
            <ac:spMk id="5" creationId="{E6553770-2810-49E3-9D5A-D526DD83B95E}"/>
          </ac:spMkLst>
        </pc:spChg>
        <pc:picChg chg="mod">
          <ac:chgData name="Late, Alyssa (Curriculum Policy and Standards)" userId="77e14b60-a0bf-47ab-8079-d09d0be0dd46" providerId="ADAL" clId="{8137C528-FAB5-4678-A48C-1D365FE777D2}" dt="2022-05-12T01:17:52.132" v="186" actId="1076"/>
          <ac:picMkLst>
            <pc:docMk/>
            <pc:sldMk cId="3823172807" sldId="322"/>
            <ac:picMk id="7" creationId="{B87929F5-9871-6266-D443-FBB476FE5695}"/>
          </ac:picMkLst>
        </pc:picChg>
      </pc:sldChg>
      <pc:sldChg chg="modSp mod">
        <pc:chgData name="Late, Alyssa (Curriculum Policy and Standards)" userId="77e14b60-a0bf-47ab-8079-d09d0be0dd46" providerId="ADAL" clId="{8137C528-FAB5-4678-A48C-1D365FE777D2}" dt="2022-05-12T01:18:41.892" v="255" actId="1037"/>
        <pc:sldMkLst>
          <pc:docMk/>
          <pc:sldMk cId="2960975939" sldId="324"/>
        </pc:sldMkLst>
        <pc:spChg chg="mod">
          <ac:chgData name="Late, Alyssa (Curriculum Policy and Standards)" userId="77e14b60-a0bf-47ab-8079-d09d0be0dd46" providerId="ADAL" clId="{8137C528-FAB5-4678-A48C-1D365FE777D2}" dt="2022-05-12T01:18:41.892" v="255" actId="1037"/>
          <ac:spMkLst>
            <pc:docMk/>
            <pc:sldMk cId="2960975939" sldId="324"/>
            <ac:spMk id="2" creationId="{D0067099-2AF1-406B-9D5E-2236DC1FD26F}"/>
          </ac:spMkLst>
        </pc:spChg>
        <pc:spChg chg="mod">
          <ac:chgData name="Late, Alyssa (Curriculum Policy and Standards)" userId="77e14b60-a0bf-47ab-8079-d09d0be0dd46" providerId="ADAL" clId="{8137C528-FAB5-4678-A48C-1D365FE777D2}" dt="2022-05-12T01:18:39.161" v="253" actId="1036"/>
          <ac:spMkLst>
            <pc:docMk/>
            <pc:sldMk cId="2960975939" sldId="324"/>
            <ac:spMk id="3" creationId="{0DC8CD13-8AE1-4189-ABA5-5B01FABCEFDE}"/>
          </ac:spMkLst>
        </pc:spChg>
      </pc:sldChg>
      <pc:sldChg chg="modSp mod">
        <pc:chgData name="Late, Alyssa (Curriculum Policy and Standards)" userId="77e14b60-a0bf-47ab-8079-d09d0be0dd46" providerId="ADAL" clId="{8137C528-FAB5-4678-A48C-1D365FE777D2}" dt="2022-05-12T01:18:51.802" v="264" actId="1038"/>
        <pc:sldMkLst>
          <pc:docMk/>
          <pc:sldMk cId="410449219" sldId="325"/>
        </pc:sldMkLst>
        <pc:spChg chg="mod">
          <ac:chgData name="Late, Alyssa (Curriculum Policy and Standards)" userId="77e14b60-a0bf-47ab-8079-d09d0be0dd46" providerId="ADAL" clId="{8137C528-FAB5-4678-A48C-1D365FE777D2}" dt="2022-05-12T01:18:47.859" v="259" actId="1035"/>
          <ac:spMkLst>
            <pc:docMk/>
            <pc:sldMk cId="410449219" sldId="325"/>
            <ac:spMk id="2" creationId="{D0067099-2AF1-406B-9D5E-2236DC1FD26F}"/>
          </ac:spMkLst>
        </pc:spChg>
        <pc:spChg chg="mod">
          <ac:chgData name="Late, Alyssa (Curriculum Policy and Standards)" userId="77e14b60-a0bf-47ab-8079-d09d0be0dd46" providerId="ADAL" clId="{8137C528-FAB5-4678-A48C-1D365FE777D2}" dt="2022-05-12T01:18:51.802" v="264" actId="1038"/>
          <ac:spMkLst>
            <pc:docMk/>
            <pc:sldMk cId="410449219" sldId="325"/>
            <ac:spMk id="3" creationId="{0DC8CD13-8AE1-4189-ABA5-5B01FABCEFDE}"/>
          </ac:spMkLst>
        </pc:spChg>
      </pc:sldChg>
      <pc:sldChg chg="modSp mod">
        <pc:chgData name="Late, Alyssa (Curriculum Policy and Standards)" userId="77e14b60-a0bf-47ab-8079-d09d0be0dd46" providerId="ADAL" clId="{8137C528-FAB5-4678-A48C-1D365FE777D2}" dt="2022-05-12T01:18:59.067" v="273" actId="1036"/>
        <pc:sldMkLst>
          <pc:docMk/>
          <pc:sldMk cId="3228797240" sldId="326"/>
        </pc:sldMkLst>
        <pc:spChg chg="mod">
          <ac:chgData name="Late, Alyssa (Curriculum Policy and Standards)" userId="77e14b60-a0bf-47ab-8079-d09d0be0dd46" providerId="ADAL" clId="{8137C528-FAB5-4678-A48C-1D365FE777D2}" dt="2022-05-12T01:18:59.067" v="273" actId="1036"/>
          <ac:spMkLst>
            <pc:docMk/>
            <pc:sldMk cId="3228797240" sldId="326"/>
            <ac:spMk id="2" creationId="{D0067099-2AF1-406B-9D5E-2236DC1FD26F}"/>
          </ac:spMkLst>
        </pc:spChg>
      </pc:sldChg>
    </pc:docChg>
  </pc:docChgLst>
  <pc:docChgLst>
    <pc:chgData name="Osbourne, Lawrina (Curriculum Support - Secondary)" userId="5b989294-1a4f-4ecd-b7ab-ed9ef82fb5c7" providerId="ADAL" clId="{39D2078D-7378-4C03-ABE8-76B6DE69290E}"/>
    <pc:docChg chg="custSel modSld">
      <pc:chgData name="Osbourne, Lawrina (Curriculum Support - Secondary)" userId="5b989294-1a4f-4ecd-b7ab-ed9ef82fb5c7" providerId="ADAL" clId="{39D2078D-7378-4C03-ABE8-76B6DE69290E}" dt="2022-05-12T00:57:34.656" v="8" actId="14100"/>
      <pc:docMkLst>
        <pc:docMk/>
      </pc:docMkLst>
      <pc:sldChg chg="modSp mod addCm">
        <pc:chgData name="Osbourne, Lawrina (Curriculum Support - Secondary)" userId="5b989294-1a4f-4ecd-b7ab-ed9ef82fb5c7" providerId="ADAL" clId="{39D2078D-7378-4C03-ABE8-76B6DE69290E}" dt="2022-05-12T00:57:34.656" v="8" actId="14100"/>
        <pc:sldMkLst>
          <pc:docMk/>
          <pc:sldMk cId="994970659" sldId="289"/>
        </pc:sldMkLst>
        <pc:spChg chg="mod">
          <ac:chgData name="Osbourne, Lawrina (Curriculum Support - Secondary)" userId="5b989294-1a4f-4ecd-b7ab-ed9ef82fb5c7" providerId="ADAL" clId="{39D2078D-7378-4C03-ABE8-76B6DE69290E}" dt="2022-05-12T00:57:34.656" v="8" actId="14100"/>
          <ac:spMkLst>
            <pc:docMk/>
            <pc:sldMk cId="994970659" sldId="289"/>
            <ac:spMk id="10" creationId="{7CCAF3D9-54F1-4427-8EB7-C5F561F5952F}"/>
          </ac:spMkLst>
        </pc:spChg>
      </pc:sldChg>
      <pc:sldChg chg="modAnim">
        <pc:chgData name="Osbourne, Lawrina (Curriculum Support - Secondary)" userId="5b989294-1a4f-4ecd-b7ab-ed9ef82fb5c7" providerId="ADAL" clId="{39D2078D-7378-4C03-ABE8-76B6DE69290E}" dt="2022-05-11T14:11:41.036" v="1"/>
        <pc:sldMkLst>
          <pc:docMk/>
          <pc:sldMk cId="4042789570" sldId="305"/>
        </pc:sldMkLst>
      </pc:sldChg>
      <pc:sldChg chg="modAnim">
        <pc:chgData name="Osbourne, Lawrina (Curriculum Support - Secondary)" userId="5b989294-1a4f-4ecd-b7ab-ed9ef82fb5c7" providerId="ADAL" clId="{39D2078D-7378-4C03-ABE8-76B6DE69290E}" dt="2022-05-11T14:09:47.873" v="0"/>
        <pc:sldMkLst>
          <pc:docMk/>
          <pc:sldMk cId="3704442615" sldId="306"/>
        </pc:sldMkLst>
      </pc:sldChg>
      <pc:sldChg chg="addCm modCm">
        <pc:chgData name="Osbourne, Lawrina (Curriculum Support - Secondary)" userId="5b989294-1a4f-4ecd-b7ab-ed9ef82fb5c7" providerId="ADAL" clId="{39D2078D-7378-4C03-ABE8-76B6DE69290E}" dt="2022-05-11T14:12:44.135" v="3"/>
        <pc:sldMkLst>
          <pc:docMk/>
          <pc:sldMk cId="1664279126" sldId="318"/>
        </pc:sldMkLst>
      </pc:sldChg>
    </pc:docChg>
  </pc:docChgLst>
  <pc:docChgLst>
    <pc:chgData name="Blackwell, Elyse (Curriculum and Learning Division)" userId="f36cee0c-4795-4a4e-a200-ec64c6c861e9" providerId="ADAL" clId="{A9E2D5AA-4344-4DFB-B80C-96533C0F7F38}"/>
    <pc:docChg chg="custSel modSld">
      <pc:chgData name="Blackwell, Elyse (Curriculum and Learning Division)" userId="f36cee0c-4795-4a4e-a200-ec64c6c861e9" providerId="ADAL" clId="{A9E2D5AA-4344-4DFB-B80C-96533C0F7F38}" dt="2022-05-12T01:42:36.438" v="27" actId="368"/>
      <pc:docMkLst>
        <pc:docMk/>
      </pc:docMkLst>
      <pc:sldChg chg="modNotes">
        <pc:chgData name="Blackwell, Elyse (Curriculum and Learning Division)" userId="f36cee0c-4795-4a4e-a200-ec64c6c861e9" providerId="ADAL" clId="{A9E2D5AA-4344-4DFB-B80C-96533C0F7F38}" dt="2022-05-12T01:42:36.313" v="3" actId="368"/>
        <pc:sldMkLst>
          <pc:docMk/>
          <pc:sldMk cId="2213450308" sldId="264"/>
        </pc:sldMkLst>
      </pc:sldChg>
      <pc:sldChg chg="modNotes">
        <pc:chgData name="Blackwell, Elyse (Curriculum and Learning Division)" userId="f36cee0c-4795-4a4e-a200-ec64c6c861e9" providerId="ADAL" clId="{A9E2D5AA-4344-4DFB-B80C-96533C0F7F38}" dt="2022-05-12T01:42:36.311" v="1" actId="368"/>
        <pc:sldMkLst>
          <pc:docMk/>
          <pc:sldMk cId="3641841233" sldId="268"/>
        </pc:sldMkLst>
      </pc:sldChg>
      <pc:sldChg chg="modNotes">
        <pc:chgData name="Blackwell, Elyse (Curriculum and Learning Division)" userId="f36cee0c-4795-4a4e-a200-ec64c6c861e9" providerId="ADAL" clId="{A9E2D5AA-4344-4DFB-B80C-96533C0F7F38}" dt="2022-05-12T01:42:36.438" v="27" actId="368"/>
        <pc:sldMkLst>
          <pc:docMk/>
          <pc:sldMk cId="1422690129" sldId="285"/>
        </pc:sldMkLst>
      </pc:sldChg>
      <pc:sldChg chg="modNotes">
        <pc:chgData name="Blackwell, Elyse (Curriculum and Learning Division)" userId="f36cee0c-4795-4a4e-a200-ec64c6c861e9" providerId="ADAL" clId="{A9E2D5AA-4344-4DFB-B80C-96533C0F7F38}" dt="2022-05-12T01:42:36.344" v="11" actId="368"/>
        <pc:sldMkLst>
          <pc:docMk/>
          <pc:sldMk cId="4260628335" sldId="286"/>
        </pc:sldMkLst>
      </pc:sldChg>
      <pc:sldChg chg="modNotes">
        <pc:chgData name="Blackwell, Elyse (Curriculum and Learning Division)" userId="f36cee0c-4795-4a4e-a200-ec64c6c861e9" providerId="ADAL" clId="{A9E2D5AA-4344-4DFB-B80C-96533C0F7F38}" dt="2022-05-12T01:42:36.344" v="9" actId="368"/>
        <pc:sldMkLst>
          <pc:docMk/>
          <pc:sldMk cId="994970659" sldId="289"/>
        </pc:sldMkLst>
      </pc:sldChg>
      <pc:sldChg chg="modNotes">
        <pc:chgData name="Blackwell, Elyse (Curriculum and Learning Division)" userId="f36cee0c-4795-4a4e-a200-ec64c6c861e9" providerId="ADAL" clId="{A9E2D5AA-4344-4DFB-B80C-96533C0F7F38}" dt="2022-05-12T01:42:36.328" v="5" actId="368"/>
        <pc:sldMkLst>
          <pc:docMk/>
          <pc:sldMk cId="165420269" sldId="296"/>
        </pc:sldMkLst>
      </pc:sldChg>
      <pc:sldChg chg="modNotes">
        <pc:chgData name="Blackwell, Elyse (Curriculum and Learning Division)" userId="f36cee0c-4795-4a4e-a200-ec64c6c861e9" providerId="ADAL" clId="{A9E2D5AA-4344-4DFB-B80C-96533C0F7F38}" dt="2022-05-12T01:42:36.328" v="7" actId="368"/>
        <pc:sldMkLst>
          <pc:docMk/>
          <pc:sldMk cId="4042789570" sldId="305"/>
        </pc:sldMkLst>
      </pc:sldChg>
      <pc:sldChg chg="modNotes">
        <pc:chgData name="Blackwell, Elyse (Curriculum and Learning Division)" userId="f36cee0c-4795-4a4e-a200-ec64c6c861e9" providerId="ADAL" clId="{A9E2D5AA-4344-4DFB-B80C-96533C0F7F38}" dt="2022-05-12T01:42:36.422" v="23" actId="368"/>
        <pc:sldMkLst>
          <pc:docMk/>
          <pc:sldMk cId="3704442615" sldId="306"/>
        </pc:sldMkLst>
      </pc:sldChg>
      <pc:sldChg chg="modNotes">
        <pc:chgData name="Blackwell, Elyse (Curriculum and Learning Division)" userId="f36cee0c-4795-4a4e-a200-ec64c6c861e9" providerId="ADAL" clId="{A9E2D5AA-4344-4DFB-B80C-96533C0F7F38}" dt="2022-05-12T01:42:36.438" v="25" actId="368"/>
        <pc:sldMkLst>
          <pc:docMk/>
          <pc:sldMk cId="1806529893" sldId="307"/>
        </pc:sldMkLst>
      </pc:sldChg>
      <pc:sldChg chg="modNotes">
        <pc:chgData name="Blackwell, Elyse (Curriculum and Learning Division)" userId="f36cee0c-4795-4a4e-a200-ec64c6c861e9" providerId="ADAL" clId="{A9E2D5AA-4344-4DFB-B80C-96533C0F7F38}" dt="2022-05-12T01:42:36.375" v="13" actId="368"/>
        <pc:sldMkLst>
          <pc:docMk/>
          <pc:sldMk cId="2166056661" sldId="312"/>
        </pc:sldMkLst>
      </pc:sldChg>
      <pc:sldChg chg="modNotes">
        <pc:chgData name="Blackwell, Elyse (Curriculum and Learning Division)" userId="f36cee0c-4795-4a4e-a200-ec64c6c861e9" providerId="ADAL" clId="{A9E2D5AA-4344-4DFB-B80C-96533C0F7F38}" dt="2022-05-12T01:42:36.375" v="15" actId="368"/>
        <pc:sldMkLst>
          <pc:docMk/>
          <pc:sldMk cId="3856497571" sldId="321"/>
        </pc:sldMkLst>
      </pc:sldChg>
      <pc:sldChg chg="modNotes">
        <pc:chgData name="Blackwell, Elyse (Curriculum and Learning Division)" userId="f36cee0c-4795-4a4e-a200-ec64c6c861e9" providerId="ADAL" clId="{A9E2D5AA-4344-4DFB-B80C-96533C0F7F38}" dt="2022-05-12T01:42:36.391" v="17" actId="368"/>
        <pc:sldMkLst>
          <pc:docMk/>
          <pc:sldMk cId="2960975939" sldId="324"/>
        </pc:sldMkLst>
      </pc:sldChg>
      <pc:sldChg chg="modNotes">
        <pc:chgData name="Blackwell, Elyse (Curriculum and Learning Division)" userId="f36cee0c-4795-4a4e-a200-ec64c6c861e9" providerId="ADAL" clId="{A9E2D5AA-4344-4DFB-B80C-96533C0F7F38}" dt="2022-05-12T01:42:36.391" v="19" actId="368"/>
        <pc:sldMkLst>
          <pc:docMk/>
          <pc:sldMk cId="410449219" sldId="325"/>
        </pc:sldMkLst>
      </pc:sldChg>
      <pc:sldChg chg="modNotes">
        <pc:chgData name="Blackwell, Elyse (Curriculum and Learning Division)" userId="f36cee0c-4795-4a4e-a200-ec64c6c861e9" providerId="ADAL" clId="{A9E2D5AA-4344-4DFB-B80C-96533C0F7F38}" dt="2022-05-12T01:42:36.407" v="21" actId="368"/>
        <pc:sldMkLst>
          <pc:docMk/>
          <pc:sldMk cId="3228797240" sldId="32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9609C2-68F4-4EB1-BD7F-45ECEA7BE261}" type="doc">
      <dgm:prSet loTypeId="urn:microsoft.com/office/officeart/2005/8/layout/radial6" loCatId="relationship" qsTypeId="urn:microsoft.com/office/officeart/2005/8/quickstyle/simple5" qsCatId="simple" csTypeId="urn:microsoft.com/office/officeart/2005/8/colors/colorful1" csCatId="colorful" phldr="1"/>
      <dgm:spPr/>
      <dgm:t>
        <a:bodyPr/>
        <a:lstStyle/>
        <a:p>
          <a:endParaRPr lang="en-AU"/>
        </a:p>
      </dgm:t>
    </dgm:pt>
    <dgm:pt modelId="{D231AB94-10E6-499A-9F0D-CF38D89465F2}">
      <dgm:prSet phldrT="[Text]"/>
      <dgm:spPr/>
      <dgm:t>
        <a:bodyPr/>
        <a:lstStyle/>
        <a:p>
          <a:r>
            <a:rPr lang="en-AU"/>
            <a:t>Enhanced scientific knowledge</a:t>
          </a:r>
        </a:p>
      </dgm:t>
    </dgm:pt>
    <dgm:pt modelId="{B235FE46-E0A1-4837-8D11-0F51B3BB87DA}" type="parTrans" cxnId="{7A9EC66B-0157-409E-A316-B7581B74581E}">
      <dgm:prSet/>
      <dgm:spPr/>
      <dgm:t>
        <a:bodyPr/>
        <a:lstStyle/>
        <a:p>
          <a:endParaRPr lang="en-AU"/>
        </a:p>
      </dgm:t>
    </dgm:pt>
    <dgm:pt modelId="{6F4014FD-E458-4096-8F39-9E37CEEFD946}" type="sibTrans" cxnId="{7A9EC66B-0157-409E-A316-B7581B74581E}">
      <dgm:prSet/>
      <dgm:spPr/>
      <dgm:t>
        <a:bodyPr/>
        <a:lstStyle/>
        <a:p>
          <a:endParaRPr lang="en-AU"/>
        </a:p>
      </dgm:t>
    </dgm:pt>
    <dgm:pt modelId="{1CBFECBD-51C5-4E16-AB4A-2C2743C081F3}">
      <dgm:prSet phldrT="[Text]" custT="1"/>
      <dgm:spPr/>
      <dgm:t>
        <a:bodyPr/>
        <a:lstStyle/>
        <a:p>
          <a:r>
            <a:rPr lang="en-AU" sz="1600" b="1"/>
            <a:t>Biology</a:t>
          </a:r>
        </a:p>
      </dgm:t>
    </dgm:pt>
    <dgm:pt modelId="{4ABCB82A-35CE-4753-8168-E7A0C834E3A2}" type="parTrans" cxnId="{33F6AE7A-E8A6-48E8-8699-8B0CB1E5982E}">
      <dgm:prSet/>
      <dgm:spPr/>
      <dgm:t>
        <a:bodyPr/>
        <a:lstStyle/>
        <a:p>
          <a:endParaRPr lang="en-AU"/>
        </a:p>
      </dgm:t>
    </dgm:pt>
    <dgm:pt modelId="{2C1EF116-4AE6-45B7-8A2C-346624E5BBD6}" type="sibTrans" cxnId="{33F6AE7A-E8A6-48E8-8699-8B0CB1E5982E}">
      <dgm:prSet/>
      <dgm:spPr/>
      <dgm:t>
        <a:bodyPr/>
        <a:lstStyle/>
        <a:p>
          <a:endParaRPr lang="en-AU"/>
        </a:p>
      </dgm:t>
    </dgm:pt>
    <dgm:pt modelId="{8E14B5D3-1368-4BD8-A3FE-511BF2B112EA}">
      <dgm:prSet phldrT="[Text]" custT="1"/>
      <dgm:spPr/>
      <dgm:t>
        <a:bodyPr/>
        <a:lstStyle/>
        <a:p>
          <a:r>
            <a:rPr lang="en-AU" sz="1600" b="1"/>
            <a:t>Physics</a:t>
          </a:r>
        </a:p>
      </dgm:t>
    </dgm:pt>
    <dgm:pt modelId="{027C9377-D5E8-42B8-88DA-73598DCEC56C}" type="parTrans" cxnId="{184C318B-CD55-48F0-B526-8AE4C69FAAB2}">
      <dgm:prSet/>
      <dgm:spPr/>
      <dgm:t>
        <a:bodyPr/>
        <a:lstStyle/>
        <a:p>
          <a:endParaRPr lang="en-AU"/>
        </a:p>
      </dgm:t>
    </dgm:pt>
    <dgm:pt modelId="{0BF4B8BD-D5E1-4831-AB63-DD59FF6169B9}" type="sibTrans" cxnId="{184C318B-CD55-48F0-B526-8AE4C69FAAB2}">
      <dgm:prSet/>
      <dgm:spPr/>
      <dgm:t>
        <a:bodyPr/>
        <a:lstStyle/>
        <a:p>
          <a:endParaRPr lang="en-AU"/>
        </a:p>
      </dgm:t>
    </dgm:pt>
    <dgm:pt modelId="{D9C33265-DF9B-4E61-8DC0-6F80C92C119E}">
      <dgm:prSet phldrT="[Text]" custT="1"/>
      <dgm:spPr/>
      <dgm:t>
        <a:bodyPr/>
        <a:lstStyle/>
        <a:p>
          <a:r>
            <a:rPr lang="en-AU" sz="1600" b="1"/>
            <a:t>Psychology</a:t>
          </a:r>
        </a:p>
      </dgm:t>
    </dgm:pt>
    <dgm:pt modelId="{DF7E78D7-267D-4473-B39A-33904CF290B7}" type="parTrans" cxnId="{1F4D281F-9155-47EF-BEA8-045777ABD4CD}">
      <dgm:prSet/>
      <dgm:spPr/>
      <dgm:t>
        <a:bodyPr/>
        <a:lstStyle/>
        <a:p>
          <a:endParaRPr lang="en-AU"/>
        </a:p>
      </dgm:t>
    </dgm:pt>
    <dgm:pt modelId="{384A90D4-56EB-4263-BE87-59A616E37C7C}" type="sibTrans" cxnId="{1F4D281F-9155-47EF-BEA8-045777ABD4CD}">
      <dgm:prSet/>
      <dgm:spPr/>
      <dgm:t>
        <a:bodyPr/>
        <a:lstStyle/>
        <a:p>
          <a:endParaRPr lang="en-AU"/>
        </a:p>
      </dgm:t>
    </dgm:pt>
    <dgm:pt modelId="{3860E6FE-95E6-4709-AE04-EF5872CF13F8}" type="pres">
      <dgm:prSet presAssocID="{999609C2-68F4-4EB1-BD7F-45ECEA7BE261}" presName="Name0" presStyleCnt="0">
        <dgm:presLayoutVars>
          <dgm:chMax val="1"/>
          <dgm:dir/>
          <dgm:animLvl val="ctr"/>
          <dgm:resizeHandles val="exact"/>
        </dgm:presLayoutVars>
      </dgm:prSet>
      <dgm:spPr/>
    </dgm:pt>
    <dgm:pt modelId="{9B35B6E1-E084-4FB9-9496-BA7271569FED}" type="pres">
      <dgm:prSet presAssocID="{D231AB94-10E6-499A-9F0D-CF38D89465F2}" presName="centerShape" presStyleLbl="node0" presStyleIdx="0" presStyleCnt="1"/>
      <dgm:spPr/>
    </dgm:pt>
    <dgm:pt modelId="{004B3F2A-07BF-49F7-B65F-5C48C9B7E9ED}" type="pres">
      <dgm:prSet presAssocID="{1CBFECBD-51C5-4E16-AB4A-2C2743C081F3}" presName="node" presStyleLbl="node1" presStyleIdx="0" presStyleCnt="3" custScaleX="125432" custScaleY="125432">
        <dgm:presLayoutVars>
          <dgm:bulletEnabled val="1"/>
        </dgm:presLayoutVars>
      </dgm:prSet>
      <dgm:spPr/>
    </dgm:pt>
    <dgm:pt modelId="{FD9A930B-FE6B-46EB-A98B-3CBB9021B8C4}" type="pres">
      <dgm:prSet presAssocID="{1CBFECBD-51C5-4E16-AB4A-2C2743C081F3}" presName="dummy" presStyleCnt="0"/>
      <dgm:spPr/>
    </dgm:pt>
    <dgm:pt modelId="{E048937D-0757-48CD-835C-E59DBA3577F5}" type="pres">
      <dgm:prSet presAssocID="{2C1EF116-4AE6-45B7-8A2C-346624E5BBD6}" presName="sibTrans" presStyleLbl="sibTrans2D1" presStyleIdx="0" presStyleCnt="3"/>
      <dgm:spPr/>
    </dgm:pt>
    <dgm:pt modelId="{2338DEA6-59EE-4446-8459-9346BC328D19}" type="pres">
      <dgm:prSet presAssocID="{8E14B5D3-1368-4BD8-A3FE-511BF2B112EA}" presName="node" presStyleLbl="node1" presStyleIdx="1" presStyleCnt="3" custScaleX="125432" custScaleY="125432">
        <dgm:presLayoutVars>
          <dgm:bulletEnabled val="1"/>
        </dgm:presLayoutVars>
      </dgm:prSet>
      <dgm:spPr/>
    </dgm:pt>
    <dgm:pt modelId="{0DFBFC95-1CC5-44D4-9538-984247FF2BCB}" type="pres">
      <dgm:prSet presAssocID="{8E14B5D3-1368-4BD8-A3FE-511BF2B112EA}" presName="dummy" presStyleCnt="0"/>
      <dgm:spPr/>
    </dgm:pt>
    <dgm:pt modelId="{3D6D7A70-F070-457B-AA80-B105FAC1F569}" type="pres">
      <dgm:prSet presAssocID="{0BF4B8BD-D5E1-4831-AB63-DD59FF6169B9}" presName="sibTrans" presStyleLbl="sibTrans2D1" presStyleIdx="1" presStyleCnt="3"/>
      <dgm:spPr/>
    </dgm:pt>
    <dgm:pt modelId="{4E9F35E9-823B-4FB6-AB4B-68C5FB7743DB}" type="pres">
      <dgm:prSet presAssocID="{D9C33265-DF9B-4E61-8DC0-6F80C92C119E}" presName="node" presStyleLbl="node1" presStyleIdx="2" presStyleCnt="3" custScaleX="125432" custScaleY="125432">
        <dgm:presLayoutVars>
          <dgm:bulletEnabled val="1"/>
        </dgm:presLayoutVars>
      </dgm:prSet>
      <dgm:spPr/>
    </dgm:pt>
    <dgm:pt modelId="{A5591E76-3C23-491C-BA99-261A373AD4F9}" type="pres">
      <dgm:prSet presAssocID="{D9C33265-DF9B-4E61-8DC0-6F80C92C119E}" presName="dummy" presStyleCnt="0"/>
      <dgm:spPr/>
    </dgm:pt>
    <dgm:pt modelId="{F0F36ABA-CC64-4CC8-9E79-60E892AEB2BF}" type="pres">
      <dgm:prSet presAssocID="{384A90D4-56EB-4263-BE87-59A616E37C7C}" presName="sibTrans" presStyleLbl="sibTrans2D1" presStyleIdx="2" presStyleCnt="3"/>
      <dgm:spPr/>
    </dgm:pt>
  </dgm:ptLst>
  <dgm:cxnLst>
    <dgm:cxn modelId="{6563FA13-4D9F-47DF-ABA9-105404BE7216}" type="presOf" srcId="{999609C2-68F4-4EB1-BD7F-45ECEA7BE261}" destId="{3860E6FE-95E6-4709-AE04-EF5872CF13F8}" srcOrd="0" destOrd="0" presId="urn:microsoft.com/office/officeart/2005/8/layout/radial6"/>
    <dgm:cxn modelId="{1F4D281F-9155-47EF-BEA8-045777ABD4CD}" srcId="{D231AB94-10E6-499A-9F0D-CF38D89465F2}" destId="{D9C33265-DF9B-4E61-8DC0-6F80C92C119E}" srcOrd="2" destOrd="0" parTransId="{DF7E78D7-267D-4473-B39A-33904CF290B7}" sibTransId="{384A90D4-56EB-4263-BE87-59A616E37C7C}"/>
    <dgm:cxn modelId="{B5348A5B-63E9-450F-BCC5-55E8B696B52C}" type="presOf" srcId="{384A90D4-56EB-4263-BE87-59A616E37C7C}" destId="{F0F36ABA-CC64-4CC8-9E79-60E892AEB2BF}" srcOrd="0" destOrd="0" presId="urn:microsoft.com/office/officeart/2005/8/layout/radial6"/>
    <dgm:cxn modelId="{7A9EC66B-0157-409E-A316-B7581B74581E}" srcId="{999609C2-68F4-4EB1-BD7F-45ECEA7BE261}" destId="{D231AB94-10E6-499A-9F0D-CF38D89465F2}" srcOrd="0" destOrd="0" parTransId="{B235FE46-E0A1-4837-8D11-0F51B3BB87DA}" sibTransId="{6F4014FD-E458-4096-8F39-9E37CEEFD946}"/>
    <dgm:cxn modelId="{33F6AE7A-E8A6-48E8-8699-8B0CB1E5982E}" srcId="{D231AB94-10E6-499A-9F0D-CF38D89465F2}" destId="{1CBFECBD-51C5-4E16-AB4A-2C2743C081F3}" srcOrd="0" destOrd="0" parTransId="{4ABCB82A-35CE-4753-8168-E7A0C834E3A2}" sibTransId="{2C1EF116-4AE6-45B7-8A2C-346624E5BBD6}"/>
    <dgm:cxn modelId="{184C318B-CD55-48F0-B526-8AE4C69FAAB2}" srcId="{D231AB94-10E6-499A-9F0D-CF38D89465F2}" destId="{8E14B5D3-1368-4BD8-A3FE-511BF2B112EA}" srcOrd="1" destOrd="0" parTransId="{027C9377-D5E8-42B8-88DA-73598DCEC56C}" sibTransId="{0BF4B8BD-D5E1-4831-AB63-DD59FF6169B9}"/>
    <dgm:cxn modelId="{D9907EAE-19C2-442D-B51E-A30AD5A37B67}" type="presOf" srcId="{0BF4B8BD-D5E1-4831-AB63-DD59FF6169B9}" destId="{3D6D7A70-F070-457B-AA80-B105FAC1F569}" srcOrd="0" destOrd="0" presId="urn:microsoft.com/office/officeart/2005/8/layout/radial6"/>
    <dgm:cxn modelId="{A38019AF-E7F7-4890-BE80-F7CAD7B1F34B}" type="presOf" srcId="{1CBFECBD-51C5-4E16-AB4A-2C2743C081F3}" destId="{004B3F2A-07BF-49F7-B65F-5C48C9B7E9ED}" srcOrd="0" destOrd="0" presId="urn:microsoft.com/office/officeart/2005/8/layout/radial6"/>
    <dgm:cxn modelId="{7A9382B5-6E35-4A82-9FAD-C2DF1FD3F8C0}" type="presOf" srcId="{D9C33265-DF9B-4E61-8DC0-6F80C92C119E}" destId="{4E9F35E9-823B-4FB6-AB4B-68C5FB7743DB}" srcOrd="0" destOrd="0" presId="urn:microsoft.com/office/officeart/2005/8/layout/radial6"/>
    <dgm:cxn modelId="{EF4790D7-B649-46E5-8E02-8E94890B769A}" type="presOf" srcId="{D231AB94-10E6-499A-9F0D-CF38D89465F2}" destId="{9B35B6E1-E084-4FB9-9496-BA7271569FED}" srcOrd="0" destOrd="0" presId="urn:microsoft.com/office/officeart/2005/8/layout/radial6"/>
    <dgm:cxn modelId="{378106DC-F60D-45DA-9FE3-65320E5F3CD5}" type="presOf" srcId="{2C1EF116-4AE6-45B7-8A2C-346624E5BBD6}" destId="{E048937D-0757-48CD-835C-E59DBA3577F5}" srcOrd="0" destOrd="0" presId="urn:microsoft.com/office/officeart/2005/8/layout/radial6"/>
    <dgm:cxn modelId="{EE4B3CE2-5C6B-4170-8841-60EFE73E624C}" type="presOf" srcId="{8E14B5D3-1368-4BD8-A3FE-511BF2B112EA}" destId="{2338DEA6-59EE-4446-8459-9346BC328D19}" srcOrd="0" destOrd="0" presId="urn:microsoft.com/office/officeart/2005/8/layout/radial6"/>
    <dgm:cxn modelId="{28E41A5D-1A88-4982-A0AE-AC961448D692}" type="presParOf" srcId="{3860E6FE-95E6-4709-AE04-EF5872CF13F8}" destId="{9B35B6E1-E084-4FB9-9496-BA7271569FED}" srcOrd="0" destOrd="0" presId="urn:microsoft.com/office/officeart/2005/8/layout/radial6"/>
    <dgm:cxn modelId="{59F34845-757C-4284-97F1-BFAF163C7F3B}" type="presParOf" srcId="{3860E6FE-95E6-4709-AE04-EF5872CF13F8}" destId="{004B3F2A-07BF-49F7-B65F-5C48C9B7E9ED}" srcOrd="1" destOrd="0" presId="urn:microsoft.com/office/officeart/2005/8/layout/radial6"/>
    <dgm:cxn modelId="{891EB63B-2BD3-4A7A-A30E-C6C0998974BA}" type="presParOf" srcId="{3860E6FE-95E6-4709-AE04-EF5872CF13F8}" destId="{FD9A930B-FE6B-46EB-A98B-3CBB9021B8C4}" srcOrd="2" destOrd="0" presId="urn:microsoft.com/office/officeart/2005/8/layout/radial6"/>
    <dgm:cxn modelId="{C30FFDB6-7035-4E1A-8C33-19148BC9F510}" type="presParOf" srcId="{3860E6FE-95E6-4709-AE04-EF5872CF13F8}" destId="{E048937D-0757-48CD-835C-E59DBA3577F5}" srcOrd="3" destOrd="0" presId="urn:microsoft.com/office/officeart/2005/8/layout/radial6"/>
    <dgm:cxn modelId="{078B5332-85B5-4FD1-8C7D-A50CB002FC99}" type="presParOf" srcId="{3860E6FE-95E6-4709-AE04-EF5872CF13F8}" destId="{2338DEA6-59EE-4446-8459-9346BC328D19}" srcOrd="4" destOrd="0" presId="urn:microsoft.com/office/officeart/2005/8/layout/radial6"/>
    <dgm:cxn modelId="{F00A8798-175A-4A5C-9EB6-8E49BCB60D1A}" type="presParOf" srcId="{3860E6FE-95E6-4709-AE04-EF5872CF13F8}" destId="{0DFBFC95-1CC5-44D4-9538-984247FF2BCB}" srcOrd="5" destOrd="0" presId="urn:microsoft.com/office/officeart/2005/8/layout/radial6"/>
    <dgm:cxn modelId="{629085AE-D78F-4DCA-8AD2-7701D519DE02}" type="presParOf" srcId="{3860E6FE-95E6-4709-AE04-EF5872CF13F8}" destId="{3D6D7A70-F070-457B-AA80-B105FAC1F569}" srcOrd="6" destOrd="0" presId="urn:microsoft.com/office/officeart/2005/8/layout/radial6"/>
    <dgm:cxn modelId="{80F08BC5-0171-460F-A197-795FE48237FE}" type="presParOf" srcId="{3860E6FE-95E6-4709-AE04-EF5872CF13F8}" destId="{4E9F35E9-823B-4FB6-AB4B-68C5FB7743DB}" srcOrd="7" destOrd="0" presId="urn:microsoft.com/office/officeart/2005/8/layout/radial6"/>
    <dgm:cxn modelId="{70398BA9-748A-42CD-B239-92A7212D297E}" type="presParOf" srcId="{3860E6FE-95E6-4709-AE04-EF5872CF13F8}" destId="{A5591E76-3C23-491C-BA99-261A373AD4F9}" srcOrd="8" destOrd="0" presId="urn:microsoft.com/office/officeart/2005/8/layout/radial6"/>
    <dgm:cxn modelId="{FA261E0C-6676-48E2-9D37-AE1BDD8208C2}" type="presParOf" srcId="{3860E6FE-95E6-4709-AE04-EF5872CF13F8}" destId="{F0F36ABA-CC64-4CC8-9E79-60E892AEB2BF}" srcOrd="9" destOrd="0" presId="urn:microsoft.com/office/officeart/2005/8/layout/radial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F36ABA-CC64-4CC8-9E79-60E892AEB2BF}">
      <dsp:nvSpPr>
        <dsp:cNvPr id="0" name=""/>
        <dsp:cNvSpPr/>
      </dsp:nvSpPr>
      <dsp:spPr>
        <a:xfrm>
          <a:off x="733803" y="606625"/>
          <a:ext cx="3559534" cy="3559534"/>
        </a:xfrm>
        <a:prstGeom prst="blockArc">
          <a:avLst>
            <a:gd name="adj1" fmla="val 9000000"/>
            <a:gd name="adj2" fmla="val 16200000"/>
            <a:gd name="adj3" fmla="val 4643"/>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D6D7A70-F070-457B-AA80-B105FAC1F569}">
      <dsp:nvSpPr>
        <dsp:cNvPr id="0" name=""/>
        <dsp:cNvSpPr/>
      </dsp:nvSpPr>
      <dsp:spPr>
        <a:xfrm>
          <a:off x="733803" y="606625"/>
          <a:ext cx="3559534" cy="3559534"/>
        </a:xfrm>
        <a:prstGeom prst="blockArc">
          <a:avLst>
            <a:gd name="adj1" fmla="val 1800000"/>
            <a:gd name="adj2" fmla="val 9000000"/>
            <a:gd name="adj3" fmla="val 4643"/>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048937D-0757-48CD-835C-E59DBA3577F5}">
      <dsp:nvSpPr>
        <dsp:cNvPr id="0" name=""/>
        <dsp:cNvSpPr/>
      </dsp:nvSpPr>
      <dsp:spPr>
        <a:xfrm>
          <a:off x="733803" y="606625"/>
          <a:ext cx="3559534" cy="3559534"/>
        </a:xfrm>
        <a:prstGeom prst="blockArc">
          <a:avLst>
            <a:gd name="adj1" fmla="val 16200000"/>
            <a:gd name="adj2" fmla="val 1800000"/>
            <a:gd name="adj3" fmla="val 4643"/>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B35B6E1-E084-4FB9-9496-BA7271569FED}">
      <dsp:nvSpPr>
        <dsp:cNvPr id="0" name=""/>
        <dsp:cNvSpPr/>
      </dsp:nvSpPr>
      <dsp:spPr>
        <a:xfrm>
          <a:off x="1693714" y="1566536"/>
          <a:ext cx="1639712" cy="163971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AU" sz="1900" kern="1200"/>
            <a:t>Enhanced scientific knowledge</a:t>
          </a:r>
        </a:p>
      </dsp:txBody>
      <dsp:txXfrm>
        <a:off x="1933844" y="1806666"/>
        <a:ext cx="1159452" cy="1159452"/>
      </dsp:txXfrm>
    </dsp:sp>
    <dsp:sp modelId="{004B3F2A-07BF-49F7-B65F-5C48C9B7E9ED}">
      <dsp:nvSpPr>
        <dsp:cNvPr id="0" name=""/>
        <dsp:cNvSpPr/>
      </dsp:nvSpPr>
      <dsp:spPr>
        <a:xfrm>
          <a:off x="1793717" y="-71906"/>
          <a:ext cx="1439706" cy="1439706"/>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AU" sz="1600" b="1" kern="1200"/>
            <a:t>Biology</a:t>
          </a:r>
        </a:p>
      </dsp:txBody>
      <dsp:txXfrm>
        <a:off x="2004557" y="138934"/>
        <a:ext cx="1018026" cy="1018026"/>
      </dsp:txXfrm>
    </dsp:sp>
    <dsp:sp modelId="{2338DEA6-59EE-4446-8459-9346BC328D19}">
      <dsp:nvSpPr>
        <dsp:cNvPr id="0" name=""/>
        <dsp:cNvSpPr/>
      </dsp:nvSpPr>
      <dsp:spPr>
        <a:xfrm>
          <a:off x="3299255" y="2535762"/>
          <a:ext cx="1439706" cy="1439706"/>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AU" sz="1600" b="1" kern="1200"/>
            <a:t>Physics</a:t>
          </a:r>
        </a:p>
      </dsp:txBody>
      <dsp:txXfrm>
        <a:off x="3510095" y="2746602"/>
        <a:ext cx="1018026" cy="1018026"/>
      </dsp:txXfrm>
    </dsp:sp>
    <dsp:sp modelId="{4E9F35E9-823B-4FB6-AB4B-68C5FB7743DB}">
      <dsp:nvSpPr>
        <dsp:cNvPr id="0" name=""/>
        <dsp:cNvSpPr/>
      </dsp:nvSpPr>
      <dsp:spPr>
        <a:xfrm>
          <a:off x="288178" y="2535762"/>
          <a:ext cx="1439706" cy="1439706"/>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AU" sz="1600" b="1" kern="1200"/>
            <a:t>Psychology</a:t>
          </a:r>
        </a:p>
      </dsp:txBody>
      <dsp:txXfrm>
        <a:off x="499018" y="2746602"/>
        <a:ext cx="1018026" cy="1018026"/>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3FFECC-1972-412E-8BF8-21A854E560F4}" type="datetimeFigureOut">
              <a:rPr lang="en-AU" smtClean="0"/>
              <a:t>12/05/2022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CA0F19-7AE5-4E94-A46F-E30C999C86AC}" type="slidenum">
              <a:rPr lang="en-AU" smtClean="0"/>
              <a:t>‹#›</a:t>
            </a:fld>
            <a:endParaRPr lang="en-AU"/>
          </a:p>
        </p:txBody>
      </p:sp>
    </p:spTree>
    <p:extLst>
      <p:ext uri="{BB962C8B-B14F-4D97-AF65-F5344CB8AC3E}">
        <p14:creationId xmlns:p14="http://schemas.microsoft.com/office/powerpoint/2010/main" val="1086444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nSpc>
                <a:spcPct val="107000"/>
              </a:lnSpc>
              <a:buFont typeface="Arial" panose="020B0604020202020204" pitchFamily="34" charset="0"/>
              <a:buNone/>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1</a:t>
            </a:fld>
            <a:endParaRPr lang="en-AU"/>
          </a:p>
        </p:txBody>
      </p:sp>
    </p:spTree>
    <p:extLst>
      <p:ext uri="{BB962C8B-B14F-4D97-AF65-F5344CB8AC3E}">
        <p14:creationId xmlns:p14="http://schemas.microsoft.com/office/powerpoint/2010/main" val="332601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20</a:t>
            </a:fld>
            <a:endParaRPr lang="en-AU"/>
          </a:p>
        </p:txBody>
      </p:sp>
    </p:spTree>
    <p:extLst>
      <p:ext uri="{BB962C8B-B14F-4D97-AF65-F5344CB8AC3E}">
        <p14:creationId xmlns:p14="http://schemas.microsoft.com/office/powerpoint/2010/main" val="3955776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21</a:t>
            </a:fld>
            <a:endParaRPr lang="en-AU"/>
          </a:p>
        </p:txBody>
      </p:sp>
    </p:spTree>
    <p:extLst>
      <p:ext uri="{BB962C8B-B14F-4D97-AF65-F5344CB8AC3E}">
        <p14:creationId xmlns:p14="http://schemas.microsoft.com/office/powerpoint/2010/main" val="307018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22</a:t>
            </a:fld>
            <a:endParaRPr lang="en-AU"/>
          </a:p>
        </p:txBody>
      </p:sp>
    </p:spTree>
    <p:extLst>
      <p:ext uri="{BB962C8B-B14F-4D97-AF65-F5344CB8AC3E}">
        <p14:creationId xmlns:p14="http://schemas.microsoft.com/office/powerpoint/2010/main" val="2365368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23</a:t>
            </a:fld>
            <a:endParaRPr lang="en-AU"/>
          </a:p>
        </p:txBody>
      </p:sp>
    </p:spTree>
    <p:extLst>
      <p:ext uri="{BB962C8B-B14F-4D97-AF65-F5344CB8AC3E}">
        <p14:creationId xmlns:p14="http://schemas.microsoft.com/office/powerpoint/2010/main" val="3615413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nSpc>
                <a:spcPct val="107000"/>
              </a:lnSpc>
              <a:buFont typeface="Courier New" panose="02070309020205020404" pitchFamily="49" charset="0"/>
              <a:buNone/>
            </a:pPr>
            <a:endParaRPr lang="en-GB" sz="110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24CA0F19-7AE5-4E94-A46F-E30C999C86AC}" type="slidenum">
              <a:rPr lang="en-AU" smtClean="0"/>
              <a:t>24</a:t>
            </a:fld>
            <a:endParaRPr lang="en-AU"/>
          </a:p>
        </p:txBody>
      </p:sp>
    </p:spTree>
    <p:extLst>
      <p:ext uri="{BB962C8B-B14F-4D97-AF65-F5344CB8AC3E}">
        <p14:creationId xmlns:p14="http://schemas.microsoft.com/office/powerpoint/2010/main" val="539337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nSpc>
                <a:spcPct val="107000"/>
              </a:lnSpc>
              <a:buFont typeface="Symbol" panose="05050102010706020507" pitchFamily="18" charset="2"/>
              <a:buNone/>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25</a:t>
            </a:fld>
            <a:endParaRPr lang="en-AU"/>
          </a:p>
        </p:txBody>
      </p:sp>
    </p:spTree>
    <p:extLst>
      <p:ext uri="{BB962C8B-B14F-4D97-AF65-F5344CB8AC3E}">
        <p14:creationId xmlns:p14="http://schemas.microsoft.com/office/powerpoint/2010/main" val="20840885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26</a:t>
            </a:fld>
            <a:endParaRPr lang="en-AU"/>
          </a:p>
        </p:txBody>
      </p:sp>
    </p:spTree>
    <p:extLst>
      <p:ext uri="{BB962C8B-B14F-4D97-AF65-F5344CB8AC3E}">
        <p14:creationId xmlns:p14="http://schemas.microsoft.com/office/powerpoint/2010/main" val="1845645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2</a:t>
            </a:fld>
            <a:endParaRPr lang="en-AU"/>
          </a:p>
        </p:txBody>
      </p:sp>
    </p:spTree>
    <p:extLst>
      <p:ext uri="{BB962C8B-B14F-4D97-AF65-F5344CB8AC3E}">
        <p14:creationId xmlns:p14="http://schemas.microsoft.com/office/powerpoint/2010/main" val="2115766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gn="l" defTabSz="914400" rtl="0" eaLnBrk="1" fontAlgn="auto" latinLnBrk="0" hangingPunct="1">
              <a:lnSpc>
                <a:spcPct val="107000"/>
              </a:lnSpc>
              <a:spcBef>
                <a:spcPts val="0"/>
              </a:spcBef>
              <a:spcAft>
                <a:spcPts val="0"/>
              </a:spcAft>
              <a:buClr>
                <a:srgbClr val="000000"/>
              </a:buClr>
              <a:buSzTx/>
              <a:buFont typeface="Arial" panose="020B0604020202020204" pitchFamily="34" charset="0"/>
              <a:buNone/>
              <a:tabLst/>
              <a:defRPr/>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3</a:t>
            </a:fld>
            <a:endParaRPr lang="en-AU"/>
          </a:p>
        </p:txBody>
      </p:sp>
    </p:spTree>
    <p:extLst>
      <p:ext uri="{BB962C8B-B14F-4D97-AF65-F5344CB8AC3E}">
        <p14:creationId xmlns:p14="http://schemas.microsoft.com/office/powerpoint/2010/main" val="3090992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4</a:t>
            </a:fld>
            <a:endParaRPr lang="en-AU"/>
          </a:p>
        </p:txBody>
      </p:sp>
    </p:spTree>
    <p:extLst>
      <p:ext uri="{BB962C8B-B14F-4D97-AF65-F5344CB8AC3E}">
        <p14:creationId xmlns:p14="http://schemas.microsoft.com/office/powerpoint/2010/main" val="3615413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5</a:t>
            </a:fld>
            <a:endParaRPr lang="en-AU"/>
          </a:p>
        </p:txBody>
      </p:sp>
    </p:spTree>
    <p:extLst>
      <p:ext uri="{BB962C8B-B14F-4D97-AF65-F5344CB8AC3E}">
        <p14:creationId xmlns:p14="http://schemas.microsoft.com/office/powerpoint/2010/main" val="4054802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6</a:t>
            </a:fld>
            <a:endParaRPr lang="en-AU"/>
          </a:p>
        </p:txBody>
      </p:sp>
    </p:spTree>
    <p:extLst>
      <p:ext uri="{BB962C8B-B14F-4D97-AF65-F5344CB8AC3E}">
        <p14:creationId xmlns:p14="http://schemas.microsoft.com/office/powerpoint/2010/main" val="104104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800" b="0" i="0" u="none" strike="noStrike">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24CA0F19-7AE5-4E94-A46F-E30C999C86AC}" type="slidenum">
              <a:rPr lang="en-AU" smtClean="0"/>
              <a:t>7</a:t>
            </a:fld>
            <a:endParaRPr lang="en-AU"/>
          </a:p>
        </p:txBody>
      </p:sp>
    </p:spTree>
    <p:extLst>
      <p:ext uri="{BB962C8B-B14F-4D97-AF65-F5344CB8AC3E}">
        <p14:creationId xmlns:p14="http://schemas.microsoft.com/office/powerpoint/2010/main" val="1894680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11</a:t>
            </a:fld>
            <a:endParaRPr lang="en-AU"/>
          </a:p>
        </p:txBody>
      </p:sp>
    </p:spTree>
    <p:extLst>
      <p:ext uri="{BB962C8B-B14F-4D97-AF65-F5344CB8AC3E}">
        <p14:creationId xmlns:p14="http://schemas.microsoft.com/office/powerpoint/2010/main" val="4171572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18</a:t>
            </a:fld>
            <a:endParaRPr lang="en-AU"/>
          </a:p>
        </p:txBody>
      </p:sp>
    </p:spTree>
    <p:extLst>
      <p:ext uri="{BB962C8B-B14F-4D97-AF65-F5344CB8AC3E}">
        <p14:creationId xmlns:p14="http://schemas.microsoft.com/office/powerpoint/2010/main" val="39329491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mailto:education.customers@sa.gov.au" TargetMode="External"/><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E2C74-B4C5-4423-97D0-D837E39A83BD}"/>
              </a:ext>
            </a:extLst>
          </p:cNvPr>
          <p:cNvSpPr>
            <a:spLocks noGrp="1"/>
          </p:cNvSpPr>
          <p:nvPr>
            <p:ph type="ctrTitle" hasCustomPrompt="1"/>
          </p:nvPr>
        </p:nvSpPr>
        <p:spPr>
          <a:xfrm>
            <a:off x="2123062" y="2863969"/>
            <a:ext cx="9974577" cy="806570"/>
          </a:xfrm>
        </p:spPr>
        <p:txBody>
          <a:bodyPr anchor="b">
            <a:noAutofit/>
          </a:bodyPr>
          <a:lstStyle>
            <a:lvl1pPr algn="l">
              <a:defRPr sz="4400">
                <a:solidFill>
                  <a:schemeClr val="bg1"/>
                </a:solidFill>
                <a:latin typeface="+mn-lt"/>
              </a:defRPr>
            </a:lvl1pPr>
          </a:lstStyle>
          <a:p>
            <a:r>
              <a:rPr lang="en-US"/>
              <a:t>[INSERT Year # Subject </a:t>
            </a:r>
            <a:r>
              <a:rPr lang="en-US" err="1"/>
              <a:t>ie</a:t>
            </a:r>
            <a:r>
              <a:rPr lang="en-US"/>
              <a:t> Year 4 English] </a:t>
            </a:r>
            <a:endParaRPr lang="en-AU"/>
          </a:p>
        </p:txBody>
      </p:sp>
      <p:pic>
        <p:nvPicPr>
          <p:cNvPr id="10" name="Picture 9">
            <a:extLst>
              <a:ext uri="{FF2B5EF4-FFF2-40B4-BE49-F238E27FC236}">
                <a16:creationId xmlns:a16="http://schemas.microsoft.com/office/drawing/2014/main" id="{F6C25B45-175D-43DF-8D57-05E1A357BF9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122847" y="1300843"/>
            <a:ext cx="4450464" cy="1201015"/>
          </a:xfrm>
          <a:prstGeom prst="rect">
            <a:avLst/>
          </a:prstGeom>
        </p:spPr>
      </p:pic>
      <p:sp>
        <p:nvSpPr>
          <p:cNvPr id="15" name="Text Placeholder 14">
            <a:extLst>
              <a:ext uri="{FF2B5EF4-FFF2-40B4-BE49-F238E27FC236}">
                <a16:creationId xmlns:a16="http://schemas.microsoft.com/office/drawing/2014/main" id="{1068B62F-70BE-4009-83EE-B2E227C47698}"/>
              </a:ext>
            </a:extLst>
          </p:cNvPr>
          <p:cNvSpPr>
            <a:spLocks noGrp="1"/>
          </p:cNvSpPr>
          <p:nvPr>
            <p:ph type="body" sz="quarter" idx="10" hasCustomPrompt="1"/>
          </p:nvPr>
        </p:nvSpPr>
        <p:spPr>
          <a:xfrm>
            <a:off x="2123279" y="4382218"/>
            <a:ext cx="9436100" cy="690293"/>
          </a:xfrm>
        </p:spPr>
        <p:txBody>
          <a:bodyPr/>
          <a:lstStyle>
            <a:lvl1pPr marL="0" indent="0">
              <a:buNone/>
              <a:defRPr>
                <a:solidFill>
                  <a:schemeClr val="bg1"/>
                </a:solidFill>
              </a:defRPr>
            </a:lvl1pPr>
          </a:lstStyle>
          <a:p>
            <a:pPr lvl="0"/>
            <a:r>
              <a:rPr lang="en-US"/>
              <a:t>[INSERT LESSON </a:t>
            </a:r>
            <a:r>
              <a:rPr lang="en-US" err="1"/>
              <a:t>ie</a:t>
            </a:r>
            <a:r>
              <a:rPr lang="en-US"/>
              <a:t> Lesson 1 – number and money]</a:t>
            </a:r>
          </a:p>
        </p:txBody>
      </p:sp>
      <p:sp>
        <p:nvSpPr>
          <p:cNvPr id="19" name="Text Placeholder 18">
            <a:extLst>
              <a:ext uri="{FF2B5EF4-FFF2-40B4-BE49-F238E27FC236}">
                <a16:creationId xmlns:a16="http://schemas.microsoft.com/office/drawing/2014/main" id="{1EE55352-7817-4805-BF24-DE802387A423}"/>
              </a:ext>
            </a:extLst>
          </p:cNvPr>
          <p:cNvSpPr>
            <a:spLocks noGrp="1"/>
          </p:cNvSpPr>
          <p:nvPr>
            <p:ph type="body" sz="quarter" idx="11" hasCustomPrompt="1"/>
          </p:nvPr>
        </p:nvSpPr>
        <p:spPr>
          <a:xfrm>
            <a:off x="2123638" y="3681097"/>
            <a:ext cx="9974578" cy="690563"/>
          </a:xfrm>
        </p:spPr>
        <p:txBody>
          <a:bodyPr>
            <a:noAutofit/>
          </a:bodyPr>
          <a:lstStyle>
            <a:lvl1pPr marL="0" indent="0">
              <a:buNone/>
              <a:defRPr sz="40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UNIT </a:t>
            </a:r>
            <a:r>
              <a:rPr lang="en-US" err="1"/>
              <a:t>ie</a:t>
            </a:r>
            <a:r>
              <a:rPr lang="en-US"/>
              <a:t> Fractions]</a:t>
            </a:r>
            <a:endParaRPr lang="en-AU"/>
          </a:p>
        </p:txBody>
      </p:sp>
      <p:sp>
        <p:nvSpPr>
          <p:cNvPr id="20" name="Text Box 2">
            <a:extLst>
              <a:ext uri="{FF2B5EF4-FFF2-40B4-BE49-F238E27FC236}">
                <a16:creationId xmlns:a16="http://schemas.microsoft.com/office/drawing/2014/main" id="{8DBFFF7F-95AD-4FD3-88A9-74F00CD38AB8}"/>
              </a:ext>
            </a:extLst>
          </p:cNvPr>
          <p:cNvSpPr txBox="1">
            <a:spLocks noChangeArrowheads="1"/>
          </p:cNvSpPr>
          <p:nvPr userDrawn="1"/>
        </p:nvSpPr>
        <p:spPr bwMode="auto">
          <a:xfrm>
            <a:off x="146650" y="6449489"/>
            <a:ext cx="46444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rgbClr val="35777D"/>
                </a:solidFill>
                <a:ea typeface="Times New Roman" panose="02020603050405020304" pitchFamily="18" charset="0"/>
                <a:cs typeface="Calibri" panose="020F0502020204030204" pitchFamily="34" charset="0"/>
              </a:rPr>
              <a:t> </a:t>
            </a:r>
            <a:endParaRPr lang="en-AU" altLang="en-US" sz="1100">
              <a:solidFill>
                <a:srgbClr val="35777D"/>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a:solidFill>
                  <a:srgbClr val="35777D"/>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1798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pyright 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D3789C09-E053-4CF2-A32D-8E215CB69A28}"/>
              </a:ext>
            </a:extLst>
          </p:cNvPr>
          <p:cNvSpPr txBox="1"/>
          <p:nvPr userDrawn="1"/>
        </p:nvSpPr>
        <p:spPr>
          <a:xfrm>
            <a:off x="838200" y="1099944"/>
            <a:ext cx="10515600" cy="769441"/>
          </a:xfrm>
          <a:prstGeom prst="rect">
            <a:avLst/>
          </a:prstGeom>
          <a:noFill/>
        </p:spPr>
        <p:txBody>
          <a:bodyPr wrap="square" rtlCol="0">
            <a:spAutoFit/>
          </a:bodyPr>
          <a:lstStyle/>
          <a:p>
            <a:r>
              <a:rPr lang="en-AU" sz="4400"/>
              <a:t>Copyright statement</a:t>
            </a:r>
          </a:p>
        </p:txBody>
      </p:sp>
      <p:sp>
        <p:nvSpPr>
          <p:cNvPr id="2" name="TextBox 1">
            <a:extLst>
              <a:ext uri="{FF2B5EF4-FFF2-40B4-BE49-F238E27FC236}">
                <a16:creationId xmlns:a16="http://schemas.microsoft.com/office/drawing/2014/main" id="{145CD593-D986-4AB4-989A-D1EDAD34BA34}"/>
              </a:ext>
            </a:extLst>
          </p:cNvPr>
          <p:cNvSpPr txBox="1"/>
          <p:nvPr userDrawn="1"/>
        </p:nvSpPr>
        <p:spPr>
          <a:xfrm>
            <a:off x="838200" y="1949570"/>
            <a:ext cx="9858555" cy="3476445"/>
          </a:xfrm>
          <a:prstGeom prst="rect">
            <a:avLst/>
          </a:prstGeom>
          <a:noFill/>
        </p:spPr>
        <p:txBody>
          <a:bodyPr wrap="square" rtlCol="0">
            <a:spAutoFit/>
          </a:bodyPr>
          <a:lstStyle/>
          <a:p>
            <a:pPr lvl="0"/>
            <a:r>
              <a:rPr lang="en-AU">
                <a:latin typeface="Segoe UI" panose="020B0502040204020203" pitchFamily="34" charset="0"/>
                <a:cs typeface="Segoe UI" panose="020B0502040204020203" pitchFamily="34" charset="0"/>
              </a:rPr>
              <a:t>The Department for Education, South Australia, has created teaching and curriculum resources to support students during the staged return to school in 2022. </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The resources are available for students, parents and teachers in South Australia, where students are undertaking remote learning.  </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The material has been produced and communicated on behalf of the State and, to the extent necessary, in reliance on section 113P and/or Part VII of the </a:t>
            </a:r>
            <a:r>
              <a:rPr lang="en-AU" i="1">
                <a:latin typeface="Segoe UI" panose="020B0502040204020203" pitchFamily="34" charset="0"/>
                <a:cs typeface="Segoe UI" panose="020B0502040204020203" pitchFamily="34" charset="0"/>
              </a:rPr>
              <a:t>Copyright Act 1968 </a:t>
            </a:r>
            <a:r>
              <a:rPr lang="en-AU">
                <a:latin typeface="Segoe UI" panose="020B0502040204020203" pitchFamily="34" charset="0"/>
                <a:cs typeface="Segoe UI" panose="020B0502040204020203" pitchFamily="34" charset="0"/>
              </a:rPr>
              <a:t>(</a:t>
            </a:r>
            <a:r>
              <a:rPr lang="en-AU" err="1">
                <a:latin typeface="Segoe UI" panose="020B0502040204020203" pitchFamily="34" charset="0"/>
                <a:cs typeface="Segoe UI" panose="020B0502040204020203" pitchFamily="34" charset="0"/>
              </a:rPr>
              <a:t>Cth</a:t>
            </a:r>
            <a:r>
              <a:rPr lang="en-AU">
                <a:latin typeface="Segoe UI" panose="020B0502040204020203" pitchFamily="34" charset="0"/>
                <a:cs typeface="Segoe UI" panose="020B0502040204020203" pitchFamily="34" charset="0"/>
              </a:rPr>
              <a:t>).</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If you believe you own or otherwise have an interest in the copyright in any aspect of these materials and object to its use, please notify </a:t>
            </a:r>
            <a:r>
              <a:rPr lang="en-AU">
                <a:latin typeface="Segoe UI" panose="020B0502040204020203" pitchFamily="34" charset="0"/>
                <a:cs typeface="Segoe UI" panose="020B0502040204020203" pitchFamily="34" charset="0"/>
                <a:hlinkClick r:id="rId3"/>
              </a:rPr>
              <a:t>education.customers@sa.gov.au </a:t>
            </a:r>
            <a:endParaRPr lang="en-AU">
              <a:latin typeface="Segoe UI" panose="020B0502040204020203" pitchFamily="34" charset="0"/>
              <a:cs typeface="Segoe UI" panose="020B0502040204020203" pitchFamily="34" charset="0"/>
            </a:endParaRPr>
          </a:p>
          <a:p>
            <a:endParaRPr lang="en-AU"/>
          </a:p>
        </p:txBody>
      </p:sp>
      <p:sp>
        <p:nvSpPr>
          <p:cNvPr id="7" name="Text Box 2">
            <a:extLst>
              <a:ext uri="{FF2B5EF4-FFF2-40B4-BE49-F238E27FC236}">
                <a16:creationId xmlns:a16="http://schemas.microsoft.com/office/drawing/2014/main" id="{C51F3ECF-117C-45D0-AEC7-92E809BE7B50}"/>
              </a:ext>
            </a:extLst>
          </p:cNvPr>
          <p:cNvSpPr txBox="1">
            <a:spLocks noChangeArrowheads="1"/>
          </p:cNvSpPr>
          <p:nvPr userDrawn="1"/>
        </p:nvSpPr>
        <p:spPr bwMode="auto">
          <a:xfrm>
            <a:off x="0" y="6264987"/>
            <a:ext cx="4789093" cy="381000"/>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97A80"/>
                </a:solidFill>
                <a:ea typeface="Times New Roman" panose="02020603050405020304" pitchFamily="18" charset="0"/>
                <a:cs typeface="Calibri" panose="020F0502020204030204" pitchFamily="34" charset="0"/>
              </a:rPr>
              <a:t> </a:t>
            </a:r>
            <a:r>
              <a:rPr lang="en-AU" sz="950">
                <a:solidFill>
                  <a:srgbClr val="397A80"/>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97A8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1111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structio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0" y="6264987"/>
            <a:ext cx="4789093" cy="381000"/>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97A80"/>
                </a:solidFill>
                <a:ea typeface="Times New Roman" panose="02020603050405020304" pitchFamily="18" charset="0"/>
                <a:cs typeface="Calibri" panose="020F0502020204030204" pitchFamily="34" charset="0"/>
              </a:rPr>
              <a:t> </a:t>
            </a:r>
            <a:r>
              <a:rPr lang="en-AU" sz="950">
                <a:solidFill>
                  <a:srgbClr val="397A80"/>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97A80"/>
              </a:solidFil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EF18211-FFD4-4341-867A-FF0ADCF779A8}"/>
              </a:ext>
            </a:extLst>
          </p:cNvPr>
          <p:cNvSpPr txBox="1"/>
          <p:nvPr userDrawn="1"/>
        </p:nvSpPr>
        <p:spPr>
          <a:xfrm>
            <a:off x="838200" y="797762"/>
            <a:ext cx="10583174" cy="707886"/>
          </a:xfrm>
          <a:prstGeom prst="rect">
            <a:avLst/>
          </a:prstGeom>
          <a:noFill/>
        </p:spPr>
        <p:txBody>
          <a:bodyPr wrap="square" rtlCol="0">
            <a:spAutoFit/>
          </a:bodyPr>
          <a:lstStyle/>
          <a:p>
            <a:r>
              <a:rPr lang="en-AU" sz="4000"/>
              <a:t>Handy tips for this lesson</a:t>
            </a:r>
          </a:p>
        </p:txBody>
      </p:sp>
      <p:sp>
        <p:nvSpPr>
          <p:cNvPr id="6" name="TextBox 5">
            <a:extLst>
              <a:ext uri="{FF2B5EF4-FFF2-40B4-BE49-F238E27FC236}">
                <a16:creationId xmlns:a16="http://schemas.microsoft.com/office/drawing/2014/main" id="{CB5E0110-B120-4318-8989-F35527581A3C}"/>
              </a:ext>
            </a:extLst>
          </p:cNvPr>
          <p:cNvSpPr txBox="1"/>
          <p:nvPr userDrawn="1"/>
        </p:nvSpPr>
        <p:spPr>
          <a:xfrm>
            <a:off x="915200" y="1756625"/>
            <a:ext cx="10369590" cy="3908762"/>
          </a:xfrm>
          <a:prstGeom prst="rect">
            <a:avLst/>
          </a:prstGeom>
          <a:noFill/>
        </p:spPr>
        <p:txBody>
          <a:bodyPr wrap="square" rtlCol="0">
            <a:spAutoFit/>
          </a:bodyPr>
          <a:lstStyle/>
          <a:p>
            <a:pPr marL="0" lvl="0" indent="0">
              <a:lnSpc>
                <a:spcPct val="100000"/>
              </a:lnSpc>
              <a:spcBef>
                <a:spcPts val="2400"/>
              </a:spcBef>
              <a:spcAft>
                <a:spcPts val="0"/>
              </a:spcAft>
              <a:buFont typeface="Arial" panose="020B0604020202020204" pitchFamily="34" charset="0"/>
              <a:buNone/>
            </a:pPr>
            <a:r>
              <a:rPr lang="en-US" sz="2800"/>
              <a:t>View the lesson in slide show mode to use the buttons:</a:t>
            </a:r>
          </a:p>
          <a:p>
            <a:pPr marL="285750" lvl="0" indent="-285750">
              <a:lnSpc>
                <a:spcPct val="100000"/>
              </a:lnSpc>
              <a:spcBef>
                <a:spcPts val="2400"/>
              </a:spcBef>
              <a:spcAft>
                <a:spcPts val="0"/>
              </a:spcAft>
              <a:buFont typeface="Arial" panose="020B0604020202020204" pitchFamily="34" charset="0"/>
              <a:buChar char="•"/>
            </a:pPr>
            <a:r>
              <a:rPr lang="en-US" sz="2800"/>
              <a:t>Use the arrows in the top right corner to go to the next</a:t>
            </a:r>
            <a:br>
              <a:rPr lang="en-US" sz="2800"/>
            </a:br>
            <a:r>
              <a:rPr lang="en-US" sz="2800"/>
              <a:t>or previous slide. </a:t>
            </a:r>
          </a:p>
          <a:p>
            <a:pPr marL="285750" lvl="0" indent="-285750">
              <a:lnSpc>
                <a:spcPct val="100000"/>
              </a:lnSpc>
              <a:spcBef>
                <a:spcPts val="2400"/>
              </a:spcBef>
              <a:spcAft>
                <a:spcPts val="0"/>
              </a:spcAft>
              <a:buFont typeface="Arial" panose="020B0604020202020204" pitchFamily="34" charset="0"/>
              <a:buChar char="•"/>
            </a:pPr>
            <a:r>
              <a:rPr lang="en-US" sz="2800"/>
              <a:t>Click the home button to go back to the first slide.</a:t>
            </a:r>
          </a:p>
          <a:p>
            <a:pPr marL="285750" lvl="0" indent="-285750">
              <a:lnSpc>
                <a:spcPct val="100000"/>
              </a:lnSpc>
              <a:spcBef>
                <a:spcPts val="2400"/>
              </a:spcBef>
              <a:spcAft>
                <a:spcPts val="0"/>
              </a:spcAft>
              <a:buFont typeface="Arial" panose="020B0604020202020204" pitchFamily="34" charset="0"/>
              <a:buChar char="•"/>
            </a:pPr>
            <a:r>
              <a:rPr lang="en-US" sz="2800"/>
              <a:t>Some slides have audio. Click on the speaker button to listen.</a:t>
            </a:r>
          </a:p>
          <a:p>
            <a:pPr marL="285750" lvl="0" indent="-285750">
              <a:lnSpc>
                <a:spcPct val="100000"/>
              </a:lnSpc>
              <a:spcBef>
                <a:spcPts val="2400"/>
              </a:spcBef>
              <a:spcAft>
                <a:spcPts val="0"/>
              </a:spcAft>
              <a:buFont typeface="Arial" panose="020B0604020202020204" pitchFamily="34" charset="0"/>
              <a:buChar char="•"/>
            </a:pPr>
            <a:r>
              <a:rPr lang="en-US" sz="2800"/>
              <a:t>Some slides may be interactive. Click the button for extra elements.</a:t>
            </a:r>
          </a:p>
        </p:txBody>
      </p:sp>
      <p:pic>
        <p:nvPicPr>
          <p:cNvPr id="9" name="Picture 8">
            <a:extLst>
              <a:ext uri="{FF2B5EF4-FFF2-40B4-BE49-F238E27FC236}">
                <a16:creationId xmlns:a16="http://schemas.microsoft.com/office/drawing/2014/main" id="{5318893E-6710-4CAD-9804-CA6C033F56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4263" y="4319001"/>
            <a:ext cx="718487" cy="645065"/>
          </a:xfrm>
          <a:prstGeom prst="rect">
            <a:avLst/>
          </a:prstGeom>
        </p:spPr>
      </p:pic>
      <p:sp>
        <p:nvSpPr>
          <p:cNvPr id="16" name="Action Button: Go Home 15">
            <a:hlinkClick r:id="" action="ppaction://hlinkshowjump?jump=firstslide" highlightClick="1"/>
            <a:extLst>
              <a:ext uri="{FF2B5EF4-FFF2-40B4-BE49-F238E27FC236}">
                <a16:creationId xmlns:a16="http://schemas.microsoft.com/office/drawing/2014/main" id="{8EABEA39-9D51-468F-840D-A64C5611C90F}"/>
              </a:ext>
            </a:extLst>
          </p:cNvPr>
          <p:cNvSpPr/>
          <p:nvPr userDrawn="1"/>
        </p:nvSpPr>
        <p:spPr>
          <a:xfrm>
            <a:off x="163880" y="3460170"/>
            <a:ext cx="726455" cy="726455"/>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Action Button: Go Back or Previous 16">
            <a:hlinkClick r:id="" action="ppaction://hlinkshowjump?jump=previousslide" highlightClick="1"/>
            <a:extLst>
              <a:ext uri="{FF2B5EF4-FFF2-40B4-BE49-F238E27FC236}">
                <a16:creationId xmlns:a16="http://schemas.microsoft.com/office/drawing/2014/main" id="{30705389-20F8-4B20-AFC5-15FF55BA4995}"/>
              </a:ext>
            </a:extLst>
          </p:cNvPr>
          <p:cNvSpPr/>
          <p:nvPr userDrawn="1"/>
        </p:nvSpPr>
        <p:spPr>
          <a:xfrm>
            <a:off x="94899" y="2546725"/>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Action Button: Go Forward or Next 17">
            <a:hlinkClick r:id="" action="ppaction://hlinkshowjump?jump=nextslide" highlightClick="1"/>
            <a:extLst>
              <a:ext uri="{FF2B5EF4-FFF2-40B4-BE49-F238E27FC236}">
                <a16:creationId xmlns:a16="http://schemas.microsoft.com/office/drawing/2014/main" id="{AF12B096-DF68-44D1-AB6D-AC351EC1C3E0}"/>
              </a:ext>
            </a:extLst>
          </p:cNvPr>
          <p:cNvSpPr/>
          <p:nvPr userDrawn="1"/>
        </p:nvSpPr>
        <p:spPr>
          <a:xfrm>
            <a:off x="527107" y="2546725"/>
            <a:ext cx="468201" cy="468201"/>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a:extLst>
              <a:ext uri="{FF2B5EF4-FFF2-40B4-BE49-F238E27FC236}">
                <a16:creationId xmlns:a16="http://schemas.microsoft.com/office/drawing/2014/main" id="{18C9DE91-06AE-4B8D-A05E-5C17F3D28F7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576" y="5096442"/>
            <a:ext cx="653759" cy="645065"/>
          </a:xfrm>
          <a:prstGeom prst="rect">
            <a:avLst/>
          </a:prstGeom>
        </p:spPr>
      </p:pic>
    </p:spTree>
    <p:extLst>
      <p:ext uri="{BB962C8B-B14F-4D97-AF65-F5344CB8AC3E}">
        <p14:creationId xmlns:p14="http://schemas.microsoft.com/office/powerpoint/2010/main" val="42596995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nly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65997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1723291"/>
            <a:ext cx="10515600" cy="4141931"/>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 Box 2">
            <a:extLst>
              <a:ext uri="{FF2B5EF4-FFF2-40B4-BE49-F238E27FC236}">
                <a16:creationId xmlns:a16="http://schemas.microsoft.com/office/drawing/2014/main" id="{270BA0AD-0C62-44E1-A73E-B7505708C459}"/>
              </a:ext>
            </a:extLst>
          </p:cNvPr>
          <p:cNvSpPr txBox="1">
            <a:spLocks noChangeArrowheads="1"/>
          </p:cNvSpPr>
          <p:nvPr userDrawn="1"/>
        </p:nvSpPr>
        <p:spPr bwMode="auto">
          <a:xfrm>
            <a:off x="0" y="6264987"/>
            <a:ext cx="4789093" cy="381000"/>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97A80"/>
                </a:solidFill>
                <a:ea typeface="Times New Roman" panose="02020603050405020304" pitchFamily="18" charset="0"/>
                <a:cs typeface="Calibri" panose="020F0502020204030204" pitchFamily="34" charset="0"/>
              </a:rPr>
              <a:t> </a:t>
            </a:r>
            <a:r>
              <a:rPr lang="en-AU" sz="950">
                <a:solidFill>
                  <a:srgbClr val="397A80"/>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97A8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33058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size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603727"/>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CE1B8D05-310A-41FC-AD98-FEEEA8566761}"/>
              </a:ext>
            </a:extLst>
          </p:cNvPr>
          <p:cNvSpPr>
            <a:spLocks noGrp="1"/>
          </p:cNvSpPr>
          <p:nvPr>
            <p:ph type="pic" sz="quarter" idx="10" hasCustomPrompt="1"/>
          </p:nvPr>
        </p:nvSpPr>
        <p:spPr>
          <a:xfrm>
            <a:off x="838200" y="1723292"/>
            <a:ext cx="10515600" cy="4154994"/>
          </a:xfrm>
        </p:spPr>
        <p:txBody>
          <a:bodyPr/>
          <a:lstStyle>
            <a:lvl1pPr marL="0" indent="0">
              <a:buNone/>
              <a:defRPr/>
            </a:lvl1pPr>
          </a:lstStyle>
          <a:p>
            <a:r>
              <a:rPr lang="en-AU"/>
              <a:t>Add picture or diagram</a:t>
            </a:r>
          </a:p>
        </p:txBody>
      </p:sp>
      <p:sp>
        <p:nvSpPr>
          <p:cNvPr id="7" name="Text Box 2">
            <a:extLst>
              <a:ext uri="{FF2B5EF4-FFF2-40B4-BE49-F238E27FC236}">
                <a16:creationId xmlns:a16="http://schemas.microsoft.com/office/drawing/2014/main" id="{3409B678-DCD3-4792-8BF7-1C0641023A6B}"/>
              </a:ext>
            </a:extLst>
          </p:cNvPr>
          <p:cNvSpPr txBox="1">
            <a:spLocks noChangeArrowheads="1"/>
          </p:cNvSpPr>
          <p:nvPr userDrawn="1"/>
        </p:nvSpPr>
        <p:spPr bwMode="auto">
          <a:xfrm>
            <a:off x="0" y="6264987"/>
            <a:ext cx="4789093" cy="381000"/>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97A80"/>
                </a:solidFill>
                <a:ea typeface="Times New Roman" panose="02020603050405020304" pitchFamily="18" charset="0"/>
                <a:cs typeface="Calibri" panose="020F0502020204030204" pitchFamily="34" charset="0"/>
              </a:rPr>
              <a:t> </a:t>
            </a:r>
            <a:r>
              <a:rPr lang="en-AU" sz="950">
                <a:solidFill>
                  <a:srgbClr val="397A80"/>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97A8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5396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669865"/>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Media Placeholder 3">
            <a:extLst>
              <a:ext uri="{FF2B5EF4-FFF2-40B4-BE49-F238E27FC236}">
                <a16:creationId xmlns:a16="http://schemas.microsoft.com/office/drawing/2014/main" id="{903D64E8-8A6E-41E6-92D3-BC734D8E20D7}"/>
              </a:ext>
            </a:extLst>
          </p:cNvPr>
          <p:cNvSpPr>
            <a:spLocks noGrp="1"/>
          </p:cNvSpPr>
          <p:nvPr>
            <p:ph type="media" sz="quarter" idx="10" hasCustomPrompt="1"/>
          </p:nvPr>
        </p:nvSpPr>
        <p:spPr>
          <a:xfrm>
            <a:off x="838200" y="1735014"/>
            <a:ext cx="10515600" cy="4143271"/>
          </a:xfrm>
        </p:spPr>
        <p:txBody>
          <a:bodyPr/>
          <a:lstStyle>
            <a:lvl1pPr marL="0" indent="0">
              <a:buNone/>
              <a:defRPr/>
            </a:lvl1pPr>
          </a:lstStyle>
          <a:p>
            <a:r>
              <a:rPr lang="en-AU"/>
              <a:t>To embed a YouTube video click insert &gt; video &gt; online video</a:t>
            </a:r>
          </a:p>
        </p:txBody>
      </p:sp>
      <p:sp>
        <p:nvSpPr>
          <p:cNvPr id="7" name="Text Box 2">
            <a:extLst>
              <a:ext uri="{FF2B5EF4-FFF2-40B4-BE49-F238E27FC236}">
                <a16:creationId xmlns:a16="http://schemas.microsoft.com/office/drawing/2014/main" id="{64BD35D3-1B03-4FD9-BE8D-882FBBE93275}"/>
              </a:ext>
            </a:extLst>
          </p:cNvPr>
          <p:cNvSpPr txBox="1">
            <a:spLocks noChangeArrowheads="1"/>
          </p:cNvSpPr>
          <p:nvPr userDrawn="1"/>
        </p:nvSpPr>
        <p:spPr bwMode="auto">
          <a:xfrm>
            <a:off x="0" y="6264987"/>
            <a:ext cx="4789093" cy="381000"/>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97A80"/>
                </a:solidFill>
                <a:ea typeface="Times New Roman" panose="02020603050405020304" pitchFamily="18" charset="0"/>
                <a:cs typeface="Calibri" panose="020F0502020204030204" pitchFamily="34" charset="0"/>
              </a:rPr>
              <a:t> </a:t>
            </a:r>
            <a:r>
              <a:rPr lang="en-AU" sz="950">
                <a:solidFill>
                  <a:srgbClr val="397A80"/>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97A8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8372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size picture and audi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968468C1-D27B-443A-8289-19DEE2E6D3FE}"/>
              </a:ext>
            </a:extLst>
          </p:cNvPr>
          <p:cNvSpPr>
            <a:spLocks noGrp="1"/>
          </p:cNvSpPr>
          <p:nvPr>
            <p:ph type="pic" sz="quarter" idx="11" hasCustomPrompt="1"/>
          </p:nvPr>
        </p:nvSpPr>
        <p:spPr>
          <a:xfrm>
            <a:off x="838200" y="1240985"/>
            <a:ext cx="10515600" cy="4650364"/>
          </a:xfrm>
        </p:spPr>
        <p:txBody>
          <a:bodyPr/>
          <a:lstStyle>
            <a:lvl1pPr>
              <a:defRPr/>
            </a:lvl1pPr>
          </a:lstStyle>
          <a:p>
            <a:r>
              <a:rPr lang="en-AU"/>
              <a:t>Insert picture or diagram</a:t>
            </a:r>
          </a:p>
        </p:txBody>
      </p:sp>
      <p:sp>
        <p:nvSpPr>
          <p:cNvPr id="6" name="Text Box 2">
            <a:extLst>
              <a:ext uri="{FF2B5EF4-FFF2-40B4-BE49-F238E27FC236}">
                <a16:creationId xmlns:a16="http://schemas.microsoft.com/office/drawing/2014/main" id="{3991BFED-71D2-4268-A5DA-BDD4E6130EE8}"/>
              </a:ext>
            </a:extLst>
          </p:cNvPr>
          <p:cNvSpPr txBox="1">
            <a:spLocks noChangeArrowheads="1"/>
          </p:cNvSpPr>
          <p:nvPr userDrawn="1"/>
        </p:nvSpPr>
        <p:spPr bwMode="auto">
          <a:xfrm>
            <a:off x="0" y="6264987"/>
            <a:ext cx="4789093" cy="381000"/>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97A80"/>
                </a:solidFill>
                <a:ea typeface="Times New Roman" panose="02020603050405020304" pitchFamily="18" charset="0"/>
                <a:cs typeface="Calibri" panose="020F0502020204030204" pitchFamily="34" charset="0"/>
              </a:rPr>
              <a:t> </a:t>
            </a:r>
            <a:r>
              <a:rPr lang="en-AU" sz="950">
                <a:solidFill>
                  <a:srgbClr val="397A80"/>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97A8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36674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62301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1672047"/>
            <a:ext cx="6343650" cy="4166810"/>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1672288"/>
            <a:ext cx="3971925" cy="4166810"/>
          </a:xfrm>
        </p:spPr>
        <p:txBody>
          <a:bodyPr/>
          <a:lstStyle>
            <a:lvl1pPr>
              <a:defRPr/>
            </a:lvl1pPr>
          </a:lstStyle>
          <a:p>
            <a:r>
              <a:rPr lang="en-AU"/>
              <a:t>Insert picture or diagram</a:t>
            </a:r>
          </a:p>
        </p:txBody>
      </p:sp>
      <p:sp>
        <p:nvSpPr>
          <p:cNvPr id="8" name="Text Box 2">
            <a:extLst>
              <a:ext uri="{FF2B5EF4-FFF2-40B4-BE49-F238E27FC236}">
                <a16:creationId xmlns:a16="http://schemas.microsoft.com/office/drawing/2014/main" id="{D8143351-D2A7-4853-B2F5-40216EBA6C57}"/>
              </a:ext>
            </a:extLst>
          </p:cNvPr>
          <p:cNvSpPr txBox="1">
            <a:spLocks noChangeArrowheads="1"/>
          </p:cNvSpPr>
          <p:nvPr userDrawn="1"/>
        </p:nvSpPr>
        <p:spPr bwMode="auto">
          <a:xfrm>
            <a:off x="0" y="6264987"/>
            <a:ext cx="4789093" cy="381000"/>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97A80"/>
                </a:solidFill>
                <a:ea typeface="Times New Roman" panose="02020603050405020304" pitchFamily="18" charset="0"/>
                <a:cs typeface="Calibri" panose="020F0502020204030204" pitchFamily="34" charset="0"/>
              </a:rPr>
              <a:t> </a:t>
            </a:r>
            <a:r>
              <a:rPr lang="en-AU" sz="950">
                <a:solidFill>
                  <a:srgbClr val="397A80"/>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97A8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7789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breakout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65997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1746738"/>
            <a:ext cx="7629525" cy="410542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 Placeholder 4">
            <a:extLst>
              <a:ext uri="{FF2B5EF4-FFF2-40B4-BE49-F238E27FC236}">
                <a16:creationId xmlns:a16="http://schemas.microsoft.com/office/drawing/2014/main" id="{787B9838-9AA5-44B4-BDFD-7637A9A1D5EF}"/>
              </a:ext>
            </a:extLst>
          </p:cNvPr>
          <p:cNvSpPr>
            <a:spLocks noGrp="1"/>
          </p:cNvSpPr>
          <p:nvPr>
            <p:ph type="body" sz="quarter" idx="10" hasCustomPrompt="1"/>
          </p:nvPr>
        </p:nvSpPr>
        <p:spPr>
          <a:xfrm>
            <a:off x="8677275" y="1746739"/>
            <a:ext cx="2676525" cy="4105422"/>
          </a:xfrm>
          <a:solidFill>
            <a:srgbClr val="397A80"/>
          </a:solidFill>
        </p:spPr>
        <p:txBody>
          <a:bodyPr/>
          <a:lstStyle>
            <a:lvl1pPr marL="0" indent="0">
              <a:buNone/>
              <a:defRPr>
                <a:solidFill>
                  <a:schemeClr val="bg1"/>
                </a:solidFill>
              </a:defRPr>
            </a:lvl1pPr>
            <a:lvl2pPr marL="457200" indent="0">
              <a:buNone/>
              <a:defRPr/>
            </a:lvl2pPr>
          </a:lstStyle>
          <a:p>
            <a:pPr lvl="0"/>
            <a:r>
              <a:rPr lang="en-US"/>
              <a:t>Click to edit breakout box</a:t>
            </a:r>
          </a:p>
        </p:txBody>
      </p:sp>
      <p:sp>
        <p:nvSpPr>
          <p:cNvPr id="8" name="Text Box 2">
            <a:extLst>
              <a:ext uri="{FF2B5EF4-FFF2-40B4-BE49-F238E27FC236}">
                <a16:creationId xmlns:a16="http://schemas.microsoft.com/office/drawing/2014/main" id="{CB4B1726-ED07-4AB9-9557-94334E96E05C}"/>
              </a:ext>
            </a:extLst>
          </p:cNvPr>
          <p:cNvSpPr txBox="1">
            <a:spLocks noChangeArrowheads="1"/>
          </p:cNvSpPr>
          <p:nvPr userDrawn="1"/>
        </p:nvSpPr>
        <p:spPr bwMode="auto">
          <a:xfrm>
            <a:off x="0" y="6264987"/>
            <a:ext cx="4789093" cy="381000"/>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97A80"/>
                </a:solidFill>
                <a:ea typeface="Times New Roman" panose="02020603050405020304" pitchFamily="18" charset="0"/>
                <a:cs typeface="Calibri" panose="020F0502020204030204" pitchFamily="34" charset="0"/>
              </a:rPr>
              <a:t> </a:t>
            </a:r>
            <a:r>
              <a:rPr lang="en-AU" sz="950">
                <a:solidFill>
                  <a:srgbClr val="397A80"/>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97A8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17309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4419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80462A-28DF-49AC-8B8A-D93FA04D2AC9}"/>
              </a:ext>
            </a:extLst>
          </p:cNvPr>
          <p:cNvSpPr>
            <a:spLocks noGrp="1"/>
          </p:cNvSpPr>
          <p:nvPr>
            <p:ph type="title"/>
          </p:nvPr>
        </p:nvSpPr>
        <p:spPr>
          <a:xfrm>
            <a:off x="838200" y="1113692"/>
            <a:ext cx="10515600" cy="539262"/>
          </a:xfrm>
          <a:prstGeom prst="rect">
            <a:avLst/>
          </a:prstGeom>
        </p:spPr>
        <p:txBody>
          <a:bodyPr vert="horz" lIns="91440" tIns="45720" rIns="91440" bIns="45720" rtlCol="0" anchor="t">
            <a:no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E0A7304-36C3-4C44-BB0E-B096674DB1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123625482"/>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7" r:id="rId4"/>
    <p:sldLayoutId id="2147483668" r:id="rId5"/>
    <p:sldLayoutId id="2147483670" r:id="rId6"/>
    <p:sldLayoutId id="2147483664" r:id="rId7"/>
    <p:sldLayoutId id="2147483665" r:id="rId8"/>
    <p:sldLayoutId id="2147483655" r:id="rId9"/>
    <p:sldLayoutId id="2147483677" r:id="rId10"/>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7.png"/><Relationship Id="rId5" Type="http://schemas.openxmlformats.org/officeDocument/2006/relationships/image" Target="../media/image10.emf"/><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hyperlink" Target="https://safeshare.tv/x/ss627b3ef785f0c"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3" Type="http://schemas.microsoft.com/office/2007/relationships/media" Target="../media/media24.m4a"/><Relationship Id="rId7" Type="http://schemas.openxmlformats.org/officeDocument/2006/relationships/image" Target="../media/image7.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notesSlide" Target="../notesSlides/notesSlide13.xml"/><Relationship Id="rId5" Type="http://schemas.openxmlformats.org/officeDocument/2006/relationships/slideLayout" Target="../slideLayouts/slideLayout3.xml"/><Relationship Id="rId4" Type="http://schemas.openxmlformats.org/officeDocument/2006/relationships/audio" Target="../media/media24.m4a"/></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microsoft.com/office/2007/relationships/media" Target="../media/media4.m4a"/><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notesSlide" Target="../notesSlides/notesSlide4.xml"/><Relationship Id="rId5" Type="http://schemas.openxmlformats.org/officeDocument/2006/relationships/slideLayout" Target="../slideLayouts/slideLayout3.xml"/><Relationship Id="rId4" Type="http://schemas.openxmlformats.org/officeDocument/2006/relationships/audio" Target="../media/media4.m4a"/></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xml"/><Relationship Id="rId7" Type="http://schemas.openxmlformats.org/officeDocument/2006/relationships/diagramQuickStyle" Target="../diagrams/quickStyle1.xml"/><Relationship Id="rId12"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1.xml"/><Relationship Id="rId11" Type="http://schemas.openxmlformats.org/officeDocument/2006/relationships/hyperlink" Target="https://creativecommons.org/licenses/by-sa/3.0/deed.en" TargetMode="External"/><Relationship Id="rId5" Type="http://schemas.openxmlformats.org/officeDocument/2006/relationships/diagramData" Target="../diagrams/data1.xml"/><Relationship Id="rId10" Type="http://schemas.openxmlformats.org/officeDocument/2006/relationships/image" Target="../media/image8.jpeg"/><Relationship Id="rId4" Type="http://schemas.openxmlformats.org/officeDocument/2006/relationships/notesSlide" Target="../notesSlides/notesSlide5.xml"/><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image" Target="../media/image9.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E19A7-28C1-4456-AA1B-10100DF6CF0C}"/>
              </a:ext>
            </a:extLst>
          </p:cNvPr>
          <p:cNvSpPr>
            <a:spLocks noGrp="1"/>
          </p:cNvSpPr>
          <p:nvPr>
            <p:ph type="ctrTitle"/>
          </p:nvPr>
        </p:nvSpPr>
        <p:spPr/>
        <p:txBody>
          <a:bodyPr/>
          <a:lstStyle/>
          <a:p>
            <a:r>
              <a:rPr lang="en-AU"/>
              <a:t>Year 10 Science</a:t>
            </a:r>
          </a:p>
        </p:txBody>
      </p:sp>
      <p:sp>
        <p:nvSpPr>
          <p:cNvPr id="3" name="Text Placeholder 2">
            <a:extLst>
              <a:ext uri="{FF2B5EF4-FFF2-40B4-BE49-F238E27FC236}">
                <a16:creationId xmlns:a16="http://schemas.microsoft.com/office/drawing/2014/main" id="{4CD1DB66-0417-403D-8A90-5058DCCE5EB7}"/>
              </a:ext>
            </a:extLst>
          </p:cNvPr>
          <p:cNvSpPr>
            <a:spLocks noGrp="1"/>
          </p:cNvSpPr>
          <p:nvPr>
            <p:ph type="body" sz="quarter" idx="10"/>
          </p:nvPr>
        </p:nvSpPr>
        <p:spPr/>
        <p:txBody>
          <a:bodyPr vert="horz" lIns="91440" tIns="45720" rIns="91440" bIns="45720" rtlCol="0" anchor="t">
            <a:normAutofit/>
          </a:bodyPr>
          <a:lstStyle/>
          <a:p>
            <a:r>
              <a:rPr lang="en-AU" dirty="0"/>
              <a:t>Lesson 13 – speed of light</a:t>
            </a:r>
          </a:p>
        </p:txBody>
      </p:sp>
      <p:sp>
        <p:nvSpPr>
          <p:cNvPr id="4" name="Text Placeholder 3">
            <a:extLst>
              <a:ext uri="{FF2B5EF4-FFF2-40B4-BE49-F238E27FC236}">
                <a16:creationId xmlns:a16="http://schemas.microsoft.com/office/drawing/2014/main" id="{D0697118-CD2B-4676-8ECA-E66DE8A5AE4A}"/>
              </a:ext>
            </a:extLst>
          </p:cNvPr>
          <p:cNvSpPr>
            <a:spLocks noGrp="1"/>
          </p:cNvSpPr>
          <p:nvPr>
            <p:ph type="body" sz="quarter" idx="11"/>
          </p:nvPr>
        </p:nvSpPr>
        <p:spPr>
          <a:xfrm>
            <a:off x="2123638" y="3681097"/>
            <a:ext cx="9974578" cy="690563"/>
          </a:xfrm>
        </p:spPr>
        <p:txBody>
          <a:bodyPr/>
          <a:lstStyle/>
          <a:p>
            <a:r>
              <a:rPr lang="en-AU"/>
              <a:t>Origins of the universe</a:t>
            </a:r>
          </a:p>
        </p:txBody>
      </p:sp>
      <p:pic>
        <p:nvPicPr>
          <p:cNvPr id="6" name="Recorded Sound">
            <a:hlinkClick r:id="" action="ppaction://media"/>
            <a:extLst>
              <a:ext uri="{FF2B5EF4-FFF2-40B4-BE49-F238E27FC236}">
                <a16:creationId xmlns:a16="http://schemas.microsoft.com/office/drawing/2014/main" id="{701F584E-E9D0-4503-976A-010A755B63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64184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F4427-B71D-4B60-B9B0-AD5A809B806F}"/>
              </a:ext>
            </a:extLst>
          </p:cNvPr>
          <p:cNvSpPr>
            <a:spLocks noGrp="1"/>
          </p:cNvSpPr>
          <p:nvPr>
            <p:ph type="title"/>
          </p:nvPr>
        </p:nvSpPr>
        <p:spPr>
          <a:xfrm>
            <a:off x="828964" y="836531"/>
            <a:ext cx="10515600" cy="659978"/>
          </a:xfrm>
        </p:spPr>
        <p:txBody>
          <a:bodyPr/>
          <a:lstStyle/>
          <a:p>
            <a:r>
              <a:rPr lang="en-AU" dirty="0"/>
              <a:t>Microwaves</a:t>
            </a:r>
          </a:p>
        </p:txBody>
      </p:sp>
      <p:sp>
        <p:nvSpPr>
          <p:cNvPr id="3" name="Content Placeholder 2">
            <a:extLst>
              <a:ext uri="{FF2B5EF4-FFF2-40B4-BE49-F238E27FC236}">
                <a16:creationId xmlns:a16="http://schemas.microsoft.com/office/drawing/2014/main" id="{038F0A8D-E769-4D50-8FF6-596B46B0B473}"/>
              </a:ext>
            </a:extLst>
          </p:cNvPr>
          <p:cNvSpPr>
            <a:spLocks noGrp="1"/>
          </p:cNvSpPr>
          <p:nvPr>
            <p:ph idx="1"/>
          </p:nvPr>
        </p:nvSpPr>
        <p:spPr>
          <a:xfrm>
            <a:off x="838200" y="1806415"/>
            <a:ext cx="10515600" cy="4141931"/>
          </a:xfrm>
        </p:spPr>
        <p:txBody>
          <a:bodyPr>
            <a:normAutofit/>
          </a:bodyPr>
          <a:lstStyle/>
          <a:p>
            <a:r>
              <a:rPr lang="en-AU" dirty="0"/>
              <a:t>Microwaves (the machines) use microwaves (the light) to heat food. </a:t>
            </a:r>
          </a:p>
          <a:p>
            <a:r>
              <a:rPr lang="en-AU" dirty="0"/>
              <a:t>They do so by exciting the water molecules within food, therefore the wavelength of the microwave is tuned specifically to water. </a:t>
            </a:r>
          </a:p>
          <a:p>
            <a:r>
              <a:rPr lang="en-AU" dirty="0"/>
              <a:t>As the water is excited by the waves, friction is created, and the food then heats up.</a:t>
            </a:r>
          </a:p>
          <a:p>
            <a:r>
              <a:rPr lang="en-AU" b="1" dirty="0"/>
              <a:t>Write the answer to the following question in your notes: </a:t>
            </a:r>
          </a:p>
          <a:p>
            <a:r>
              <a:rPr lang="en-AU" b="1" dirty="0"/>
              <a:t>Is your food hot </a:t>
            </a:r>
            <a:r>
              <a:rPr lang="en-AU" b="1" dirty="0">
                <a:solidFill>
                  <a:schemeClr val="accent2"/>
                </a:solidFill>
              </a:rPr>
              <a:t>all the way through </a:t>
            </a:r>
            <a:r>
              <a:rPr lang="en-AU" b="1" dirty="0"/>
              <a:t>when cooked in the microwave? </a:t>
            </a:r>
          </a:p>
        </p:txBody>
      </p:sp>
      <p:pic>
        <p:nvPicPr>
          <p:cNvPr id="4" name="Recorded Sound">
            <a:hlinkClick r:id="" action="ppaction://media"/>
            <a:extLst>
              <a:ext uri="{FF2B5EF4-FFF2-40B4-BE49-F238E27FC236}">
                <a16:creationId xmlns:a16="http://schemas.microsoft.com/office/drawing/2014/main" id="{C39AEE9B-F5AE-481F-B6CB-32D9B2E35D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7296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2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F4427-B71D-4B60-B9B0-AD5A809B806F}"/>
              </a:ext>
            </a:extLst>
          </p:cNvPr>
          <p:cNvSpPr>
            <a:spLocks noGrp="1"/>
          </p:cNvSpPr>
          <p:nvPr>
            <p:ph type="title"/>
          </p:nvPr>
        </p:nvSpPr>
        <p:spPr>
          <a:xfrm>
            <a:off x="819728" y="845767"/>
            <a:ext cx="10515600" cy="659978"/>
          </a:xfrm>
        </p:spPr>
        <p:txBody>
          <a:bodyPr/>
          <a:lstStyle/>
          <a:p>
            <a:r>
              <a:rPr lang="en-AU"/>
              <a:t>Knowledge check</a:t>
            </a:r>
          </a:p>
        </p:txBody>
      </p:sp>
      <p:sp>
        <p:nvSpPr>
          <p:cNvPr id="3" name="Content Placeholder 2">
            <a:extLst>
              <a:ext uri="{FF2B5EF4-FFF2-40B4-BE49-F238E27FC236}">
                <a16:creationId xmlns:a16="http://schemas.microsoft.com/office/drawing/2014/main" id="{038F0A8D-E769-4D50-8FF6-596B46B0B473}"/>
              </a:ext>
            </a:extLst>
          </p:cNvPr>
          <p:cNvSpPr>
            <a:spLocks noGrp="1"/>
          </p:cNvSpPr>
          <p:nvPr>
            <p:ph idx="1"/>
          </p:nvPr>
        </p:nvSpPr>
        <p:spPr>
          <a:xfrm>
            <a:off x="838200" y="1797180"/>
            <a:ext cx="6152920" cy="4141931"/>
          </a:xfrm>
        </p:spPr>
        <p:txBody>
          <a:bodyPr>
            <a:normAutofit/>
          </a:bodyPr>
          <a:lstStyle/>
          <a:p>
            <a:r>
              <a:rPr lang="en-AU" b="1" dirty="0"/>
              <a:t>Is your food hot </a:t>
            </a:r>
            <a:r>
              <a:rPr lang="en-AU" b="1" dirty="0">
                <a:solidFill>
                  <a:schemeClr val="accent2"/>
                </a:solidFill>
              </a:rPr>
              <a:t>all the way through </a:t>
            </a:r>
            <a:r>
              <a:rPr lang="en-AU" b="1" dirty="0"/>
              <a:t>when cooked in the microwave? </a:t>
            </a:r>
            <a:r>
              <a:rPr lang="en-AU" dirty="0"/>
              <a:t>No! Sometimes there are cold spots and hot spots on the food. </a:t>
            </a:r>
          </a:p>
          <a:p>
            <a:pPr marL="457200" indent="-457200">
              <a:buFont typeface="Arial" panose="020B0604020202020204" pitchFamily="34" charset="0"/>
              <a:buChar char="•"/>
            </a:pPr>
            <a:r>
              <a:rPr lang="en-AU" dirty="0"/>
              <a:t>The hot parts are where the </a:t>
            </a:r>
            <a:r>
              <a:rPr lang="en-AU" b="1" dirty="0"/>
              <a:t>antinodes </a:t>
            </a:r>
            <a:r>
              <a:rPr lang="en-AU" dirty="0"/>
              <a:t>are situated. </a:t>
            </a:r>
          </a:p>
          <a:p>
            <a:pPr marL="457200" indent="-457200">
              <a:buFont typeface="Arial" panose="020B0604020202020204" pitchFamily="34" charset="0"/>
              <a:buChar char="•"/>
            </a:pPr>
            <a:r>
              <a:rPr lang="en-AU" dirty="0"/>
              <a:t>The cold parts are where the </a:t>
            </a:r>
            <a:r>
              <a:rPr lang="en-AU" b="1" dirty="0"/>
              <a:t>nodes </a:t>
            </a:r>
            <a:r>
              <a:rPr lang="en-AU" dirty="0"/>
              <a:t>are situated.</a:t>
            </a:r>
          </a:p>
        </p:txBody>
      </p:sp>
      <p:pic>
        <p:nvPicPr>
          <p:cNvPr id="5" name="Picture 4">
            <a:extLst>
              <a:ext uri="{FF2B5EF4-FFF2-40B4-BE49-F238E27FC236}">
                <a16:creationId xmlns:a16="http://schemas.microsoft.com/office/drawing/2014/main" id="{BE8E2E2D-A579-4E9F-8C70-94C0AB61FFEE}"/>
              </a:ext>
            </a:extLst>
          </p:cNvPr>
          <p:cNvPicPr>
            <a:picLocks noChangeAspect="1"/>
          </p:cNvPicPr>
          <p:nvPr/>
        </p:nvPicPr>
        <p:blipFill>
          <a:blip r:embed="rId5"/>
          <a:stretch>
            <a:fillRect/>
          </a:stretch>
        </p:blipFill>
        <p:spPr>
          <a:xfrm>
            <a:off x="6991120" y="1723291"/>
            <a:ext cx="4362680" cy="2005070"/>
          </a:xfrm>
          <a:prstGeom prst="rect">
            <a:avLst/>
          </a:prstGeom>
        </p:spPr>
      </p:pic>
      <p:sp>
        <p:nvSpPr>
          <p:cNvPr id="6" name="TextBox 5">
            <a:extLst>
              <a:ext uri="{FF2B5EF4-FFF2-40B4-BE49-F238E27FC236}">
                <a16:creationId xmlns:a16="http://schemas.microsoft.com/office/drawing/2014/main" id="{7B348B1E-CE6B-485D-BD5F-916E63181FBA}"/>
              </a:ext>
            </a:extLst>
          </p:cNvPr>
          <p:cNvSpPr txBox="1"/>
          <p:nvPr/>
        </p:nvSpPr>
        <p:spPr>
          <a:xfrm>
            <a:off x="7181850" y="5649778"/>
            <a:ext cx="4171950" cy="215444"/>
          </a:xfrm>
          <a:prstGeom prst="rect">
            <a:avLst/>
          </a:prstGeom>
          <a:noFill/>
        </p:spPr>
        <p:txBody>
          <a:bodyPr wrap="square">
            <a:spAutoFit/>
          </a:bodyPr>
          <a:lstStyle/>
          <a:p>
            <a:pPr marR="435610" fontAlgn="ctr">
              <a:tabLst>
                <a:tab pos="215900" algn="l"/>
                <a:tab pos="431800" algn="l"/>
              </a:tabLst>
              <a:defRPr/>
            </a:pPr>
            <a:r>
              <a:rPr lang="en-US" sz="800">
                <a:solidFill>
                  <a:srgbClr val="7F7F7F"/>
                </a:solidFill>
                <a:ea typeface="Calibri" panose="020F0502020204030204" pitchFamily="34" charset="0"/>
                <a:cs typeface="Calibri" panose="020F0502020204030204" pitchFamily="34" charset="0"/>
              </a:rPr>
              <a:t>Source: Department for Education, the Government of South Australia</a:t>
            </a:r>
            <a:endParaRPr lang="en-AU" sz="800">
              <a:solidFill>
                <a:srgbClr val="7F7F7F"/>
              </a:solidFill>
              <a:ea typeface="Calibri" panose="020F0502020204030204" pitchFamily="34" charset="0"/>
              <a:cs typeface="Times New Roman" panose="02020603050405020304" pitchFamily="18" charset="0"/>
            </a:endParaRPr>
          </a:p>
        </p:txBody>
      </p:sp>
      <p:pic>
        <p:nvPicPr>
          <p:cNvPr id="8" name="Picture 7" descr="A picture containing text, clock&#10;&#10;Description automatically generated">
            <a:extLst>
              <a:ext uri="{FF2B5EF4-FFF2-40B4-BE49-F238E27FC236}">
                <a16:creationId xmlns:a16="http://schemas.microsoft.com/office/drawing/2014/main" id="{D7F66C90-F5DC-4D76-B619-990FBC89C2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7256" y="3551516"/>
            <a:ext cx="3150407" cy="2225517"/>
          </a:xfrm>
          <a:prstGeom prst="rect">
            <a:avLst/>
          </a:prstGeom>
        </p:spPr>
      </p:pic>
      <p:pic>
        <p:nvPicPr>
          <p:cNvPr id="4" name="Recorded Sound">
            <a:hlinkClick r:id="" action="ppaction://media"/>
            <a:extLst>
              <a:ext uri="{FF2B5EF4-FFF2-40B4-BE49-F238E27FC236}">
                <a16:creationId xmlns:a16="http://schemas.microsoft.com/office/drawing/2014/main" id="{284E4490-385C-49B8-94A1-FB9B3C172D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16605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1925E-778C-468B-A35A-174ECE7269A6}"/>
              </a:ext>
            </a:extLst>
          </p:cNvPr>
          <p:cNvSpPr>
            <a:spLocks noGrp="1"/>
          </p:cNvSpPr>
          <p:nvPr>
            <p:ph type="title"/>
          </p:nvPr>
        </p:nvSpPr>
        <p:spPr>
          <a:xfrm>
            <a:off x="819728" y="845767"/>
            <a:ext cx="10515600" cy="659978"/>
          </a:xfrm>
        </p:spPr>
        <p:txBody>
          <a:bodyPr/>
          <a:lstStyle/>
          <a:p>
            <a:r>
              <a:rPr lang="en-AU" dirty="0"/>
              <a:t>Modelling the speed of light</a:t>
            </a:r>
          </a:p>
        </p:txBody>
      </p:sp>
      <p:sp>
        <p:nvSpPr>
          <p:cNvPr id="3" name="Content Placeholder 2">
            <a:extLst>
              <a:ext uri="{FF2B5EF4-FFF2-40B4-BE49-F238E27FC236}">
                <a16:creationId xmlns:a16="http://schemas.microsoft.com/office/drawing/2014/main" id="{C7F91849-68E2-44E4-92B5-B18EDABE4367}"/>
              </a:ext>
            </a:extLst>
          </p:cNvPr>
          <p:cNvSpPr>
            <a:spLocks noGrp="1"/>
          </p:cNvSpPr>
          <p:nvPr>
            <p:ph idx="1"/>
          </p:nvPr>
        </p:nvSpPr>
        <p:spPr>
          <a:xfrm>
            <a:off x="838200" y="1806419"/>
            <a:ext cx="10515600" cy="4141931"/>
          </a:xfrm>
        </p:spPr>
        <p:txBody>
          <a:bodyPr>
            <a:normAutofit/>
          </a:bodyPr>
          <a:lstStyle/>
          <a:p>
            <a:r>
              <a:rPr lang="en-AU" dirty="0"/>
              <a:t>You can model the speed of light using marshmallows: </a:t>
            </a:r>
          </a:p>
          <a:p>
            <a:pPr marL="514350" indent="-514350">
              <a:buAutoNum type="arabicPeriod"/>
            </a:pPr>
            <a:r>
              <a:rPr lang="en-AU" dirty="0"/>
              <a:t>Evenly spread marshmallows on a microwave safe plate.</a:t>
            </a:r>
          </a:p>
          <a:p>
            <a:pPr marL="514350" indent="-514350">
              <a:buAutoNum type="arabicPeriod"/>
            </a:pPr>
            <a:endParaRPr lang="en-AU" dirty="0"/>
          </a:p>
          <a:p>
            <a:pPr marL="514350" indent="-514350">
              <a:buAutoNum type="arabicPeriod"/>
            </a:pPr>
            <a:endParaRPr lang="en-AU" dirty="0"/>
          </a:p>
          <a:p>
            <a:pPr marL="514350" indent="-514350">
              <a:buAutoNum type="arabicPeriod"/>
            </a:pPr>
            <a:endParaRPr lang="en-AU" dirty="0"/>
          </a:p>
          <a:p>
            <a:pPr marL="514350" indent="-514350">
              <a:buAutoNum type="arabicPeriod"/>
            </a:pPr>
            <a:endParaRPr lang="en-AU" dirty="0"/>
          </a:p>
          <a:p>
            <a:pPr marL="514350" indent="-514350">
              <a:buAutoNum type="arabicPeriod"/>
            </a:pPr>
            <a:endParaRPr lang="en-AU" dirty="0"/>
          </a:p>
          <a:p>
            <a:pPr marL="514350" indent="-514350">
              <a:buAutoNum type="arabicPeriod"/>
            </a:pPr>
            <a:r>
              <a:rPr lang="en-AU" dirty="0"/>
              <a:t>Remove the microwave turntable (and rotor). </a:t>
            </a:r>
          </a:p>
        </p:txBody>
      </p:sp>
      <p:pic>
        <p:nvPicPr>
          <p:cNvPr id="5" name="Picture 4" descr="A picture containing toiletry&#10;&#10;Description automatically generated">
            <a:extLst>
              <a:ext uri="{FF2B5EF4-FFF2-40B4-BE49-F238E27FC236}">
                <a16:creationId xmlns:a16="http://schemas.microsoft.com/office/drawing/2014/main" id="{FD3E22F8-1CBF-432D-AB03-94C18AB26C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6520" y="2661507"/>
            <a:ext cx="4258960" cy="2666880"/>
          </a:xfrm>
          <a:prstGeom prst="rect">
            <a:avLst/>
          </a:prstGeom>
        </p:spPr>
      </p:pic>
      <p:sp>
        <p:nvSpPr>
          <p:cNvPr id="6" name="TextBox 5">
            <a:extLst>
              <a:ext uri="{FF2B5EF4-FFF2-40B4-BE49-F238E27FC236}">
                <a16:creationId xmlns:a16="http://schemas.microsoft.com/office/drawing/2014/main" id="{26AB386B-2388-4790-8C18-8D184265F593}"/>
              </a:ext>
            </a:extLst>
          </p:cNvPr>
          <p:cNvSpPr txBox="1"/>
          <p:nvPr/>
        </p:nvSpPr>
        <p:spPr>
          <a:xfrm>
            <a:off x="49428" y="6195200"/>
            <a:ext cx="4171950" cy="215444"/>
          </a:xfrm>
          <a:prstGeom prst="rect">
            <a:avLst/>
          </a:prstGeom>
          <a:noFill/>
        </p:spPr>
        <p:txBody>
          <a:bodyPr wrap="square">
            <a:spAutoFit/>
          </a:bodyPr>
          <a:lstStyle/>
          <a:p>
            <a:pPr marR="435610" fontAlgn="ctr">
              <a:tabLst>
                <a:tab pos="215900" algn="l"/>
                <a:tab pos="431800" algn="l"/>
              </a:tabLst>
              <a:defRPr/>
            </a:pPr>
            <a:r>
              <a:rPr lang="en-US" sz="800">
                <a:solidFill>
                  <a:srgbClr val="7F7F7F"/>
                </a:solidFill>
                <a:ea typeface="Calibri" panose="020F0502020204030204" pitchFamily="34" charset="0"/>
                <a:cs typeface="Calibri" panose="020F0502020204030204" pitchFamily="34" charset="0"/>
              </a:rPr>
              <a:t>Source: Department for Education, the Government of South Australia</a:t>
            </a:r>
            <a:endParaRPr lang="en-AU" sz="800">
              <a:solidFill>
                <a:srgbClr val="7F7F7F"/>
              </a:solidFill>
              <a:ea typeface="Calibri" panose="020F0502020204030204" pitchFamily="34" charset="0"/>
              <a:cs typeface="Times New Roman" panose="02020603050405020304" pitchFamily="18" charset="0"/>
            </a:endParaRPr>
          </a:p>
        </p:txBody>
      </p:sp>
      <p:pic>
        <p:nvPicPr>
          <p:cNvPr id="4" name="Recorded Sound">
            <a:hlinkClick r:id="" action="ppaction://media"/>
            <a:extLst>
              <a:ext uri="{FF2B5EF4-FFF2-40B4-BE49-F238E27FC236}">
                <a16:creationId xmlns:a16="http://schemas.microsoft.com/office/drawing/2014/main" id="{FB42087E-01B5-45FA-A494-840C96D210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422802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0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1925E-778C-468B-A35A-174ECE7269A6}"/>
              </a:ext>
            </a:extLst>
          </p:cNvPr>
          <p:cNvSpPr>
            <a:spLocks noGrp="1"/>
          </p:cNvSpPr>
          <p:nvPr>
            <p:ph type="title"/>
          </p:nvPr>
        </p:nvSpPr>
        <p:spPr>
          <a:xfrm>
            <a:off x="838200" y="855003"/>
            <a:ext cx="10515600" cy="623018"/>
          </a:xfrm>
        </p:spPr>
        <p:txBody>
          <a:bodyPr/>
          <a:lstStyle/>
          <a:p>
            <a:r>
              <a:rPr lang="en-AU" dirty="0"/>
              <a:t>Modelling the speed of light</a:t>
            </a:r>
          </a:p>
        </p:txBody>
      </p:sp>
      <p:sp>
        <p:nvSpPr>
          <p:cNvPr id="3" name="Content Placeholder 2">
            <a:extLst>
              <a:ext uri="{FF2B5EF4-FFF2-40B4-BE49-F238E27FC236}">
                <a16:creationId xmlns:a16="http://schemas.microsoft.com/office/drawing/2014/main" id="{C7F91849-68E2-44E4-92B5-B18EDABE4367}"/>
              </a:ext>
            </a:extLst>
          </p:cNvPr>
          <p:cNvSpPr>
            <a:spLocks noGrp="1"/>
          </p:cNvSpPr>
          <p:nvPr>
            <p:ph idx="1"/>
          </p:nvPr>
        </p:nvSpPr>
        <p:spPr>
          <a:xfrm>
            <a:off x="838200" y="1819826"/>
            <a:ext cx="6343650" cy="4166810"/>
          </a:xfrm>
        </p:spPr>
        <p:txBody>
          <a:bodyPr>
            <a:normAutofit lnSpcReduction="10000"/>
          </a:bodyPr>
          <a:lstStyle/>
          <a:p>
            <a:pPr marL="514350" indent="-514350">
              <a:lnSpc>
                <a:spcPct val="100000"/>
              </a:lnSpc>
              <a:buFont typeface="+mj-lt"/>
              <a:buAutoNum type="arabicPeriod" startAt="3"/>
            </a:pPr>
            <a:r>
              <a:rPr lang="en-AU" dirty="0"/>
              <a:t>Place the plate in the microwave and microwave the marshmallows for approximately 10 seconds. </a:t>
            </a:r>
          </a:p>
          <a:p>
            <a:pPr marL="514350" indent="-514350">
              <a:lnSpc>
                <a:spcPct val="100000"/>
              </a:lnSpc>
              <a:buAutoNum type="arabicPeriod" startAt="3"/>
            </a:pPr>
            <a:r>
              <a:rPr lang="en-AU" dirty="0"/>
              <a:t>If no marshmallows have melted, melt for a further 10 seconds. Repeat if necessary. </a:t>
            </a:r>
          </a:p>
          <a:p>
            <a:pPr>
              <a:lnSpc>
                <a:spcPct val="100000"/>
              </a:lnSpc>
            </a:pPr>
            <a:r>
              <a:rPr lang="en-AU" b="1" dirty="0"/>
              <a:t>You will notice patterns of melted and unmelted marshmallows. </a:t>
            </a:r>
          </a:p>
          <a:p>
            <a:pPr>
              <a:lnSpc>
                <a:spcPct val="100000"/>
              </a:lnSpc>
            </a:pPr>
            <a:r>
              <a:rPr lang="en-AU" b="1" dirty="0"/>
              <a:t>Mark these as ‘antinodes’. </a:t>
            </a:r>
          </a:p>
        </p:txBody>
      </p:sp>
      <p:pic>
        <p:nvPicPr>
          <p:cNvPr id="10" name="Picture 9" descr="A picture containing toiletry&#10;&#10;Description automatically generated">
            <a:extLst>
              <a:ext uri="{FF2B5EF4-FFF2-40B4-BE49-F238E27FC236}">
                <a16:creationId xmlns:a16="http://schemas.microsoft.com/office/drawing/2014/main" id="{6CC9E20F-7E4D-461F-9EAE-F2B1A4659A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8032" y="1850451"/>
            <a:ext cx="5099610" cy="3157098"/>
          </a:xfrm>
          <a:prstGeom prst="rect">
            <a:avLst/>
          </a:prstGeom>
        </p:spPr>
      </p:pic>
      <p:pic>
        <p:nvPicPr>
          <p:cNvPr id="4" name="Recorded Sound">
            <a:hlinkClick r:id="" action="ppaction://media"/>
            <a:extLst>
              <a:ext uri="{FF2B5EF4-FFF2-40B4-BE49-F238E27FC236}">
                <a16:creationId xmlns:a16="http://schemas.microsoft.com/office/drawing/2014/main" id="{4C85C170-4EF5-485E-9010-3913A0D002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88024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98689-F42C-4FA2-A55E-ACECFF1EFFA8}"/>
              </a:ext>
            </a:extLst>
          </p:cNvPr>
          <p:cNvSpPr>
            <a:spLocks noGrp="1"/>
          </p:cNvSpPr>
          <p:nvPr>
            <p:ph type="title"/>
          </p:nvPr>
        </p:nvSpPr>
        <p:spPr>
          <a:xfrm>
            <a:off x="819728" y="845767"/>
            <a:ext cx="10515600" cy="659978"/>
          </a:xfrm>
        </p:spPr>
        <p:txBody>
          <a:bodyPr/>
          <a:lstStyle/>
          <a:p>
            <a:r>
              <a:rPr lang="en-AU" dirty="0"/>
              <a:t>Modelling the speed of light</a:t>
            </a:r>
          </a:p>
        </p:txBody>
      </p:sp>
      <p:pic>
        <p:nvPicPr>
          <p:cNvPr id="5" name="Picture 4" descr="A picture containing toiletry&#10;&#10;Description automatically generated">
            <a:extLst>
              <a:ext uri="{FF2B5EF4-FFF2-40B4-BE49-F238E27FC236}">
                <a16:creationId xmlns:a16="http://schemas.microsoft.com/office/drawing/2014/main" id="{5531712B-554D-4B93-8F9C-1B066F17BB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7014" y="2279207"/>
            <a:ext cx="5099610" cy="3157098"/>
          </a:xfrm>
          <a:prstGeom prst="rect">
            <a:avLst/>
          </a:prstGeom>
        </p:spPr>
      </p:pic>
      <p:pic>
        <p:nvPicPr>
          <p:cNvPr id="4" name="Picture 3">
            <a:extLst>
              <a:ext uri="{FF2B5EF4-FFF2-40B4-BE49-F238E27FC236}">
                <a16:creationId xmlns:a16="http://schemas.microsoft.com/office/drawing/2014/main" id="{B5255C12-0FAD-49EE-ACB4-AA87BC1754AA}"/>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16200000">
            <a:off x="490161" y="2721494"/>
            <a:ext cx="4362680" cy="2005070"/>
          </a:xfrm>
          <a:prstGeom prst="rect">
            <a:avLst/>
          </a:prstGeom>
        </p:spPr>
      </p:pic>
      <p:sp>
        <p:nvSpPr>
          <p:cNvPr id="8" name="Arrow: Left 7">
            <a:extLst>
              <a:ext uri="{FF2B5EF4-FFF2-40B4-BE49-F238E27FC236}">
                <a16:creationId xmlns:a16="http://schemas.microsoft.com/office/drawing/2014/main" id="{78AC88B4-C7B4-4F5F-AE60-DA3F76B56E51}"/>
              </a:ext>
            </a:extLst>
          </p:cNvPr>
          <p:cNvSpPr/>
          <p:nvPr/>
        </p:nvSpPr>
        <p:spPr>
          <a:xfrm>
            <a:off x="7917929" y="2190096"/>
            <a:ext cx="1244600" cy="659978"/>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9" name="Arrow: Left 8">
            <a:extLst>
              <a:ext uri="{FF2B5EF4-FFF2-40B4-BE49-F238E27FC236}">
                <a16:creationId xmlns:a16="http://schemas.microsoft.com/office/drawing/2014/main" id="{E563853D-0DFB-41CB-999D-EC4BB0A28B54}"/>
              </a:ext>
            </a:extLst>
          </p:cNvPr>
          <p:cNvSpPr/>
          <p:nvPr/>
        </p:nvSpPr>
        <p:spPr>
          <a:xfrm>
            <a:off x="8457679" y="3035300"/>
            <a:ext cx="1244600" cy="659978"/>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0" name="Arrow: Left 9">
            <a:extLst>
              <a:ext uri="{FF2B5EF4-FFF2-40B4-BE49-F238E27FC236}">
                <a16:creationId xmlns:a16="http://schemas.microsoft.com/office/drawing/2014/main" id="{CA82DA02-BF46-4E86-9BF0-881CD7291A6A}"/>
              </a:ext>
            </a:extLst>
          </p:cNvPr>
          <p:cNvSpPr/>
          <p:nvPr/>
        </p:nvSpPr>
        <p:spPr>
          <a:xfrm>
            <a:off x="8997429" y="4228083"/>
            <a:ext cx="1244600" cy="659978"/>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a:p>
        </p:txBody>
      </p:sp>
      <p:pic>
        <p:nvPicPr>
          <p:cNvPr id="3" name="Recorded Sound">
            <a:hlinkClick r:id="" action="ppaction://media"/>
            <a:extLst>
              <a:ext uri="{FF2B5EF4-FFF2-40B4-BE49-F238E27FC236}">
                <a16:creationId xmlns:a16="http://schemas.microsoft.com/office/drawing/2014/main" id="{76BADDE5-BB11-46CD-8EC3-F3A6C21F95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166427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38" fill="hold"/>
                                        <p:tgtEl>
                                          <p:spTgt spid="3"/>
                                        </p:tgtEl>
                                      </p:cBhvr>
                                    </p:cmd>
                                  </p:childTnLst>
                                </p:cTn>
                              </p:par>
                              <p:par>
                                <p:cTn id="7" presetID="1" presetClass="entr" presetSubtype="0" fill="hold" grpId="0" nodeType="withEffect">
                                  <p:stCondLst>
                                    <p:cond delay="2374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2441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2597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remove" display="0">
                  <p:stCondLst>
                    <p:cond delay="indefinite"/>
                  </p:stCondLst>
                  <p:endCondLst>
                    <p:cond evt="onStopAudio" delay="0">
                      <p:tgtEl>
                        <p:sldTgt/>
                      </p:tgtEl>
                    </p:cond>
                  </p:endCondLst>
                </p:cTn>
                <p:tgtEl>
                  <p:spTgt spid="3"/>
                </p:tgtEl>
              </p:cMediaNode>
            </p:audio>
          </p:childTnLst>
        </p:cTn>
      </p:par>
    </p:tnLst>
    <p:bldLst>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1925E-778C-468B-A35A-174ECE7269A6}"/>
              </a:ext>
            </a:extLst>
          </p:cNvPr>
          <p:cNvSpPr>
            <a:spLocks noGrp="1"/>
          </p:cNvSpPr>
          <p:nvPr>
            <p:ph type="title"/>
          </p:nvPr>
        </p:nvSpPr>
        <p:spPr>
          <a:xfrm>
            <a:off x="819728" y="836530"/>
            <a:ext cx="10515600" cy="623018"/>
          </a:xfrm>
        </p:spPr>
        <p:txBody>
          <a:bodyPr/>
          <a:lstStyle/>
          <a:p>
            <a:r>
              <a:rPr lang="en-AU" dirty="0"/>
              <a:t>Modelling the speed of light</a:t>
            </a:r>
          </a:p>
        </p:txBody>
      </p:sp>
      <p:sp>
        <p:nvSpPr>
          <p:cNvPr id="3" name="Content Placeholder 2">
            <a:extLst>
              <a:ext uri="{FF2B5EF4-FFF2-40B4-BE49-F238E27FC236}">
                <a16:creationId xmlns:a16="http://schemas.microsoft.com/office/drawing/2014/main" id="{C7F91849-68E2-44E4-92B5-B18EDABE4367}"/>
              </a:ext>
            </a:extLst>
          </p:cNvPr>
          <p:cNvSpPr>
            <a:spLocks noGrp="1"/>
          </p:cNvSpPr>
          <p:nvPr>
            <p:ph idx="1"/>
          </p:nvPr>
        </p:nvSpPr>
        <p:spPr>
          <a:xfrm>
            <a:off x="838200" y="1808479"/>
            <a:ext cx="5099610" cy="4166810"/>
          </a:xfrm>
        </p:spPr>
        <p:txBody>
          <a:bodyPr>
            <a:normAutofit lnSpcReduction="10000"/>
          </a:bodyPr>
          <a:lstStyle/>
          <a:p>
            <a:pPr marL="514350" indent="-514350">
              <a:lnSpc>
                <a:spcPct val="100000"/>
              </a:lnSpc>
              <a:buFont typeface="+mj-lt"/>
              <a:buAutoNum type="arabicPeriod" startAt="5"/>
            </a:pPr>
            <a:r>
              <a:rPr lang="en-AU" dirty="0"/>
              <a:t>Measure the distance in metres between two antinodes, or two points of melted marshmallows. </a:t>
            </a:r>
          </a:p>
          <a:p>
            <a:pPr>
              <a:lnSpc>
                <a:spcPct val="100000"/>
              </a:lnSpc>
            </a:pPr>
            <a:endParaRPr lang="en-AU" b="1" dirty="0"/>
          </a:p>
          <a:p>
            <a:pPr>
              <a:lnSpc>
                <a:spcPct val="100000"/>
              </a:lnSpc>
            </a:pPr>
            <a:r>
              <a:rPr lang="en-AU" b="1" dirty="0"/>
              <a:t>This is half the wavelength of a microwave.</a:t>
            </a:r>
          </a:p>
          <a:p>
            <a:pPr>
              <a:lnSpc>
                <a:spcPct val="100000"/>
              </a:lnSpc>
            </a:pPr>
            <a:r>
              <a:rPr lang="en-AU" b="1" dirty="0">
                <a:solidFill>
                  <a:schemeClr val="accent2"/>
                </a:solidFill>
              </a:rPr>
              <a:t>Double it </a:t>
            </a:r>
            <a:r>
              <a:rPr lang="en-AU" b="1" dirty="0"/>
              <a:t>and you have the wavelength of the microwave. </a:t>
            </a:r>
          </a:p>
          <a:p>
            <a:endParaRPr lang="en-AU" dirty="0"/>
          </a:p>
        </p:txBody>
      </p:sp>
      <p:pic>
        <p:nvPicPr>
          <p:cNvPr id="5" name="Picture 4" descr="A picture containing toiletry&#10;&#10;Description automatically generated">
            <a:extLst>
              <a:ext uri="{FF2B5EF4-FFF2-40B4-BE49-F238E27FC236}">
                <a16:creationId xmlns:a16="http://schemas.microsoft.com/office/drawing/2014/main" id="{A6D6598B-D6E3-449A-968C-3E14C34631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4190" y="2818191"/>
            <a:ext cx="5099610" cy="3157098"/>
          </a:xfrm>
          <a:prstGeom prst="rect">
            <a:avLst/>
          </a:prstGeom>
        </p:spPr>
      </p:pic>
      <p:pic>
        <p:nvPicPr>
          <p:cNvPr id="7" name="Picture 6">
            <a:extLst>
              <a:ext uri="{FF2B5EF4-FFF2-40B4-BE49-F238E27FC236}">
                <a16:creationId xmlns:a16="http://schemas.microsoft.com/office/drawing/2014/main" id="{2FDD0B41-C0C1-46DD-A7DF-718F039CB2CE}"/>
              </a:ext>
            </a:extLst>
          </p:cNvPr>
          <p:cNvPicPr>
            <a:picLocks noChangeAspect="1"/>
          </p:cNvPicPr>
          <p:nvPr/>
        </p:nvPicPr>
        <p:blipFill rotWithShape="1">
          <a:blip r:embed="rId5">
            <a:extLst>
              <a:ext uri="{28A0092B-C50C-407E-A947-70E740481C1C}">
                <a14:useLocalDpi xmlns:a14="http://schemas.microsoft.com/office/drawing/2010/main" val="0"/>
              </a:ext>
            </a:extLst>
          </a:blip>
          <a:srcRect t="-1" r="33700" b="990"/>
          <a:stretch/>
        </p:blipFill>
        <p:spPr>
          <a:xfrm rot="16200000">
            <a:off x="6684244" y="2826194"/>
            <a:ext cx="4174717" cy="627356"/>
          </a:xfrm>
          <a:prstGeom prst="rect">
            <a:avLst/>
          </a:prstGeom>
        </p:spPr>
      </p:pic>
      <p:sp>
        <p:nvSpPr>
          <p:cNvPr id="8" name="Arrow: Left 7">
            <a:extLst>
              <a:ext uri="{FF2B5EF4-FFF2-40B4-BE49-F238E27FC236}">
                <a16:creationId xmlns:a16="http://schemas.microsoft.com/office/drawing/2014/main" id="{1EE47CD5-77B1-4EA1-8136-9B8925C04299}"/>
              </a:ext>
            </a:extLst>
          </p:cNvPr>
          <p:cNvSpPr/>
          <p:nvPr/>
        </p:nvSpPr>
        <p:spPr>
          <a:xfrm>
            <a:off x="10425580" y="3507635"/>
            <a:ext cx="1244600" cy="659978"/>
          </a:xfrm>
          <a:prstGeom prst="leftArrow">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9" name="Arrow: Left 8">
            <a:extLst>
              <a:ext uri="{FF2B5EF4-FFF2-40B4-BE49-F238E27FC236}">
                <a16:creationId xmlns:a16="http://schemas.microsoft.com/office/drawing/2014/main" id="{DC215028-467D-496E-8E77-B8B3A6966E25}"/>
              </a:ext>
            </a:extLst>
          </p:cNvPr>
          <p:cNvSpPr/>
          <p:nvPr/>
        </p:nvSpPr>
        <p:spPr>
          <a:xfrm>
            <a:off x="10425580" y="4741462"/>
            <a:ext cx="1244600" cy="659978"/>
          </a:xfrm>
          <a:prstGeom prst="leftArrow">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pic>
        <p:nvPicPr>
          <p:cNvPr id="10" name="Recorded Sound">
            <a:hlinkClick r:id="" action="ppaction://media"/>
            <a:extLst>
              <a:ext uri="{FF2B5EF4-FFF2-40B4-BE49-F238E27FC236}">
                <a16:creationId xmlns:a16="http://schemas.microsoft.com/office/drawing/2014/main" id="{E0E23FFE-CB32-47A7-807A-9769659E74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3866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5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67099-2AF1-406B-9D5E-2236DC1FD26F}"/>
              </a:ext>
            </a:extLst>
          </p:cNvPr>
          <p:cNvSpPr>
            <a:spLocks noGrp="1"/>
          </p:cNvSpPr>
          <p:nvPr>
            <p:ph type="title"/>
          </p:nvPr>
        </p:nvSpPr>
        <p:spPr>
          <a:xfrm>
            <a:off x="838200" y="845767"/>
            <a:ext cx="10515600" cy="659978"/>
          </a:xfrm>
        </p:spPr>
        <p:txBody>
          <a:bodyPr/>
          <a:lstStyle/>
          <a:p>
            <a:r>
              <a:rPr lang="en-AU" dirty="0"/>
              <a:t>Calculating the speed of light</a:t>
            </a:r>
          </a:p>
        </p:txBody>
      </p:sp>
      <p:sp>
        <p:nvSpPr>
          <p:cNvPr id="3" name="Content Placeholder 2">
            <a:extLst>
              <a:ext uri="{FF2B5EF4-FFF2-40B4-BE49-F238E27FC236}">
                <a16:creationId xmlns:a16="http://schemas.microsoft.com/office/drawing/2014/main" id="{0DC8CD13-8AE1-4189-ABA5-5B01FABCEFDE}"/>
              </a:ext>
            </a:extLst>
          </p:cNvPr>
          <p:cNvSpPr>
            <a:spLocks noGrp="1"/>
          </p:cNvSpPr>
          <p:nvPr>
            <p:ph idx="1"/>
          </p:nvPr>
        </p:nvSpPr>
        <p:spPr/>
        <p:txBody>
          <a:bodyPr/>
          <a:lstStyle/>
          <a:p>
            <a:r>
              <a:rPr lang="en-AU" dirty="0"/>
              <a:t>The distance between antinodes is 6cm. </a:t>
            </a:r>
          </a:p>
          <a:p>
            <a:r>
              <a:rPr lang="en-AU" b="1" dirty="0">
                <a:solidFill>
                  <a:schemeClr val="accent2"/>
                </a:solidFill>
              </a:rPr>
              <a:t>Double it </a:t>
            </a:r>
            <a:r>
              <a:rPr lang="en-AU" b="1" dirty="0"/>
              <a:t>to calculate the wavelength of the microwave. </a:t>
            </a:r>
          </a:p>
          <a:p>
            <a:r>
              <a:rPr lang="en-AU" b="1" dirty="0"/>
              <a:t>Convert that to meters using </a:t>
            </a:r>
            <a:r>
              <a:rPr lang="en-AU" b="1" dirty="0">
                <a:solidFill>
                  <a:schemeClr val="accent2"/>
                </a:solidFill>
              </a:rPr>
              <a:t>scientific notation</a:t>
            </a:r>
            <a:r>
              <a:rPr lang="en-AU" b="1" dirty="0"/>
              <a:t>. </a:t>
            </a:r>
          </a:p>
          <a:p>
            <a:r>
              <a:rPr lang="en-AU" dirty="0"/>
              <a:t>Write your answer in your books or on a digital device. </a:t>
            </a:r>
          </a:p>
          <a:p>
            <a:r>
              <a:rPr lang="en-AU" dirty="0"/>
              <a:t>This is the wavelength of a microwave.</a:t>
            </a:r>
          </a:p>
        </p:txBody>
      </p:sp>
      <p:pic>
        <p:nvPicPr>
          <p:cNvPr id="5" name="Recorded Sound">
            <a:hlinkClick r:id="" action="ppaction://media"/>
            <a:extLst>
              <a:ext uri="{FF2B5EF4-FFF2-40B4-BE49-F238E27FC236}">
                <a16:creationId xmlns:a16="http://schemas.microsoft.com/office/drawing/2014/main" id="{BBB67C2C-5677-4C1B-81CA-B31D8BA8BB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1794328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4"/>
            <a:extLst>
              <a:ext uri="{FF2B5EF4-FFF2-40B4-BE49-F238E27FC236}">
                <a16:creationId xmlns:a16="http://schemas.microsoft.com/office/drawing/2014/main" id="{B87929F5-9871-6266-D443-FBB476FE5695}"/>
              </a:ext>
            </a:extLst>
          </p:cNvPr>
          <p:cNvPicPr>
            <a:picLocks noChangeAspect="1"/>
          </p:cNvPicPr>
          <p:nvPr/>
        </p:nvPicPr>
        <p:blipFill>
          <a:blip r:embed="rId5"/>
          <a:stretch>
            <a:fillRect/>
          </a:stretch>
        </p:blipFill>
        <p:spPr>
          <a:xfrm>
            <a:off x="2609128" y="1841013"/>
            <a:ext cx="6972155" cy="4147424"/>
          </a:xfrm>
          <a:prstGeom prst="rect">
            <a:avLst/>
          </a:prstGeom>
        </p:spPr>
      </p:pic>
      <p:sp>
        <p:nvSpPr>
          <p:cNvPr id="2" name="Title 1">
            <a:extLst>
              <a:ext uri="{FF2B5EF4-FFF2-40B4-BE49-F238E27FC236}">
                <a16:creationId xmlns:a16="http://schemas.microsoft.com/office/drawing/2014/main" id="{65D3687A-8909-48A2-9763-FAF4E2B800FC}"/>
              </a:ext>
            </a:extLst>
          </p:cNvPr>
          <p:cNvSpPr>
            <a:spLocks noGrp="1"/>
          </p:cNvSpPr>
          <p:nvPr>
            <p:ph type="title"/>
          </p:nvPr>
        </p:nvSpPr>
        <p:spPr>
          <a:xfrm>
            <a:off x="838200" y="836530"/>
            <a:ext cx="10515600" cy="669865"/>
          </a:xfrm>
        </p:spPr>
        <p:txBody>
          <a:bodyPr/>
          <a:lstStyle/>
          <a:p>
            <a:r>
              <a:rPr lang="en-AU" dirty="0"/>
              <a:t>Calculating the speed of light</a:t>
            </a:r>
          </a:p>
        </p:txBody>
      </p:sp>
      <p:sp>
        <p:nvSpPr>
          <p:cNvPr id="5" name="TextBox 4">
            <a:extLst>
              <a:ext uri="{FF2B5EF4-FFF2-40B4-BE49-F238E27FC236}">
                <a16:creationId xmlns:a16="http://schemas.microsoft.com/office/drawing/2014/main" id="{E6553770-2810-49E3-9D5A-D526DD83B95E}"/>
              </a:ext>
            </a:extLst>
          </p:cNvPr>
          <p:cNvSpPr txBox="1"/>
          <p:nvPr/>
        </p:nvSpPr>
        <p:spPr>
          <a:xfrm>
            <a:off x="2595123" y="5876409"/>
            <a:ext cx="7332662" cy="400110"/>
          </a:xfrm>
          <a:prstGeom prst="rect">
            <a:avLst/>
          </a:prstGeom>
          <a:noFill/>
        </p:spPr>
        <p:txBody>
          <a:bodyPr wrap="square" rtlCol="0">
            <a:spAutoFit/>
          </a:bodyPr>
          <a:lstStyle/>
          <a:p>
            <a:r>
              <a:rPr lang="en-US" sz="1000" b="1" dirty="0">
                <a:solidFill>
                  <a:srgbClr val="7F7F7F"/>
                </a:solidFill>
              </a:rPr>
              <a:t>When finished viewing this video, please return to your slideshow lesson.</a:t>
            </a:r>
          </a:p>
          <a:p>
            <a:r>
              <a:rPr lang="en-US" sz="1000" dirty="0">
                <a:solidFill>
                  <a:srgbClr val="7F7F7F"/>
                </a:solidFill>
              </a:rPr>
              <a:t>Watch </a:t>
            </a:r>
            <a:r>
              <a:rPr lang="en-US" sz="1000" dirty="0">
                <a:solidFill>
                  <a:srgbClr val="7F7F7F"/>
                </a:solidFill>
                <a:hlinkClick r:id="rId4"/>
              </a:rPr>
              <a:t>Scientific Notation (An introduction) on YouTube </a:t>
            </a:r>
            <a:r>
              <a:rPr lang="en-US" sz="1000" dirty="0">
                <a:solidFill>
                  <a:srgbClr val="7F7F7F"/>
                </a:solidFill>
              </a:rPr>
              <a:t>(</a:t>
            </a:r>
            <a:r>
              <a:rPr lang="en-US" sz="1000" dirty="0" err="1">
                <a:solidFill>
                  <a:srgbClr val="7F7F7F"/>
                </a:solidFill>
              </a:rPr>
              <a:t>MooMooMath</a:t>
            </a:r>
            <a:r>
              <a:rPr lang="en-US" sz="1000" dirty="0">
                <a:solidFill>
                  <a:srgbClr val="7F7F7F"/>
                </a:solidFill>
              </a:rPr>
              <a:t> and Science, 2018, 00:00-02:04)</a:t>
            </a:r>
          </a:p>
        </p:txBody>
      </p:sp>
      <p:pic>
        <p:nvPicPr>
          <p:cNvPr id="8" name="Recorded Sound">
            <a:hlinkClick r:id="" action="ppaction://media"/>
            <a:extLst>
              <a:ext uri="{FF2B5EF4-FFF2-40B4-BE49-F238E27FC236}">
                <a16:creationId xmlns:a16="http://schemas.microsoft.com/office/drawing/2014/main" id="{EDE2B62C-DB7C-3761-95B4-D6907A8DC2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82317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8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67099-2AF1-406B-9D5E-2236DC1FD26F}"/>
              </a:ext>
            </a:extLst>
          </p:cNvPr>
          <p:cNvSpPr>
            <a:spLocks noGrp="1"/>
          </p:cNvSpPr>
          <p:nvPr>
            <p:ph type="title"/>
          </p:nvPr>
        </p:nvSpPr>
        <p:spPr>
          <a:xfrm>
            <a:off x="828964" y="845767"/>
            <a:ext cx="10515600" cy="659978"/>
          </a:xfrm>
        </p:spPr>
        <p:txBody>
          <a:bodyPr/>
          <a:lstStyle/>
          <a:p>
            <a:r>
              <a:rPr lang="en-AU" dirty="0"/>
              <a:t>Knowledge check</a:t>
            </a:r>
          </a:p>
        </p:txBody>
      </p:sp>
      <p:sp>
        <p:nvSpPr>
          <p:cNvPr id="3" name="Content Placeholder 2">
            <a:extLst>
              <a:ext uri="{FF2B5EF4-FFF2-40B4-BE49-F238E27FC236}">
                <a16:creationId xmlns:a16="http://schemas.microsoft.com/office/drawing/2014/main" id="{0DC8CD13-8AE1-4189-ABA5-5B01FABCEFDE}"/>
              </a:ext>
            </a:extLst>
          </p:cNvPr>
          <p:cNvSpPr>
            <a:spLocks noGrp="1"/>
          </p:cNvSpPr>
          <p:nvPr>
            <p:ph idx="1"/>
          </p:nvPr>
        </p:nvSpPr>
        <p:spPr>
          <a:xfrm>
            <a:off x="838200" y="1797179"/>
            <a:ext cx="10515600" cy="4141931"/>
          </a:xfrm>
        </p:spPr>
        <p:txBody>
          <a:bodyPr>
            <a:normAutofit/>
          </a:bodyPr>
          <a:lstStyle/>
          <a:p>
            <a:r>
              <a:rPr lang="en-AU" dirty="0"/>
              <a:t>The distance between antinodes is 6cm. </a:t>
            </a:r>
          </a:p>
          <a:p>
            <a:r>
              <a:rPr lang="en-AU" b="1" dirty="0">
                <a:solidFill>
                  <a:schemeClr val="accent2"/>
                </a:solidFill>
              </a:rPr>
              <a:t>Double it </a:t>
            </a:r>
            <a:r>
              <a:rPr lang="en-AU" b="1" dirty="0"/>
              <a:t>to calculate the wavelength of the microwave. </a:t>
            </a:r>
          </a:p>
          <a:p>
            <a:pPr algn="ctr"/>
            <a:r>
              <a:rPr lang="en-AU" sz="3900" dirty="0"/>
              <a:t>6 cm x 2 = 12 cm</a:t>
            </a:r>
          </a:p>
          <a:p>
            <a:r>
              <a:rPr lang="en-AU" b="1" dirty="0"/>
              <a:t>Convert that to meters using </a:t>
            </a:r>
            <a:r>
              <a:rPr lang="en-AU" b="1" dirty="0">
                <a:solidFill>
                  <a:schemeClr val="accent2"/>
                </a:solidFill>
              </a:rPr>
              <a:t>scientific notation</a:t>
            </a:r>
            <a:r>
              <a:rPr lang="en-AU" b="1" dirty="0"/>
              <a:t>. </a:t>
            </a:r>
          </a:p>
          <a:p>
            <a:pPr algn="ctr"/>
            <a:r>
              <a:rPr lang="en-AU" sz="3600" dirty="0"/>
              <a:t>12 cm = 0.12 meters</a:t>
            </a:r>
          </a:p>
          <a:p>
            <a:pPr algn="ctr"/>
            <a:endParaRPr lang="en-AU" sz="3600" dirty="0"/>
          </a:p>
          <a:p>
            <a:pPr algn="ctr"/>
            <a:r>
              <a:rPr lang="en-AU" sz="3600" dirty="0"/>
              <a:t>= 1.2 x 10</a:t>
            </a:r>
            <a:r>
              <a:rPr lang="en-AU" sz="3600" baseline="30000" dirty="0"/>
              <a:t>-1 </a:t>
            </a:r>
            <a:r>
              <a:rPr lang="en-AU" sz="3600" dirty="0"/>
              <a:t>m.</a:t>
            </a:r>
            <a:endParaRPr lang="en-AU" sz="3600" baseline="30000" dirty="0"/>
          </a:p>
        </p:txBody>
      </p:sp>
      <p:sp>
        <p:nvSpPr>
          <p:cNvPr id="4" name="Arrow: U-Turn 3">
            <a:extLst>
              <a:ext uri="{FF2B5EF4-FFF2-40B4-BE49-F238E27FC236}">
                <a16:creationId xmlns:a16="http://schemas.microsoft.com/office/drawing/2014/main" id="{F96EE5D0-A5C8-4DA3-9EB0-4C33339AF467}"/>
              </a:ext>
            </a:extLst>
          </p:cNvPr>
          <p:cNvSpPr/>
          <p:nvPr/>
        </p:nvSpPr>
        <p:spPr>
          <a:xfrm flipV="1">
            <a:off x="6046076" y="4485498"/>
            <a:ext cx="331592" cy="501584"/>
          </a:xfrm>
          <a:custGeom>
            <a:avLst/>
            <a:gdLst>
              <a:gd name="connsiteX0" fmla="*/ 0 w 331592"/>
              <a:gd name="connsiteY0" fmla="*/ 501584 h 501584"/>
              <a:gd name="connsiteX1" fmla="*/ 0 w 331592"/>
              <a:gd name="connsiteY1" fmla="*/ 145072 h 501584"/>
              <a:gd name="connsiteX2" fmla="*/ 145072 w 331592"/>
              <a:gd name="connsiteY2" fmla="*/ 0 h 501584"/>
              <a:gd name="connsiteX3" fmla="*/ 151037 w 331592"/>
              <a:gd name="connsiteY3" fmla="*/ 0 h 501584"/>
              <a:gd name="connsiteX4" fmla="*/ 296109 w 331592"/>
              <a:gd name="connsiteY4" fmla="*/ 145072 h 501584"/>
              <a:gd name="connsiteX5" fmla="*/ 296108 w 331592"/>
              <a:gd name="connsiteY5" fmla="*/ 435388 h 501584"/>
              <a:gd name="connsiteX6" fmla="*/ 331592 w 331592"/>
              <a:gd name="connsiteY6" fmla="*/ 435388 h 501584"/>
              <a:gd name="connsiteX7" fmla="*/ 285680 w 331592"/>
              <a:gd name="connsiteY7" fmla="*/ 501584 h 501584"/>
              <a:gd name="connsiteX8" fmla="*/ 239768 w 331592"/>
              <a:gd name="connsiteY8" fmla="*/ 435388 h 501584"/>
              <a:gd name="connsiteX9" fmla="*/ 275251 w 331592"/>
              <a:gd name="connsiteY9" fmla="*/ 435388 h 501584"/>
              <a:gd name="connsiteX10" fmla="*/ 275251 w 331592"/>
              <a:gd name="connsiteY10" fmla="*/ 145072 h 501584"/>
              <a:gd name="connsiteX11" fmla="*/ 151037 w 331592"/>
              <a:gd name="connsiteY11" fmla="*/ 20858 h 501584"/>
              <a:gd name="connsiteX12" fmla="*/ 145072 w 331592"/>
              <a:gd name="connsiteY12" fmla="*/ 20857 h 501584"/>
              <a:gd name="connsiteX13" fmla="*/ 20858 w 331592"/>
              <a:gd name="connsiteY13" fmla="*/ 145071 h 501584"/>
              <a:gd name="connsiteX14" fmla="*/ 20857 w 331592"/>
              <a:gd name="connsiteY14" fmla="*/ 501584 h 501584"/>
              <a:gd name="connsiteX15" fmla="*/ 0 w 331592"/>
              <a:gd name="connsiteY15" fmla="*/ 501584 h 50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592" h="501584" fill="none" extrusionOk="0">
                <a:moveTo>
                  <a:pt x="0" y="501584"/>
                </a:moveTo>
                <a:cubicBezTo>
                  <a:pt x="362" y="359381"/>
                  <a:pt x="4933" y="305894"/>
                  <a:pt x="0" y="145072"/>
                </a:cubicBezTo>
                <a:cubicBezTo>
                  <a:pt x="-13138" y="52644"/>
                  <a:pt x="50068" y="597"/>
                  <a:pt x="145072" y="0"/>
                </a:cubicBezTo>
                <a:cubicBezTo>
                  <a:pt x="146771" y="-64"/>
                  <a:pt x="148409" y="-255"/>
                  <a:pt x="151037" y="0"/>
                </a:cubicBezTo>
                <a:cubicBezTo>
                  <a:pt x="250553" y="-1201"/>
                  <a:pt x="289662" y="61133"/>
                  <a:pt x="296109" y="145072"/>
                </a:cubicBezTo>
                <a:cubicBezTo>
                  <a:pt x="309135" y="234745"/>
                  <a:pt x="306995" y="345052"/>
                  <a:pt x="296108" y="435388"/>
                </a:cubicBezTo>
                <a:cubicBezTo>
                  <a:pt x="313233" y="435512"/>
                  <a:pt x="317185" y="434611"/>
                  <a:pt x="331592" y="435388"/>
                </a:cubicBezTo>
                <a:cubicBezTo>
                  <a:pt x="317253" y="456357"/>
                  <a:pt x="302844" y="471021"/>
                  <a:pt x="285680" y="501584"/>
                </a:cubicBezTo>
                <a:cubicBezTo>
                  <a:pt x="267453" y="475875"/>
                  <a:pt x="251972" y="451642"/>
                  <a:pt x="239768" y="435388"/>
                </a:cubicBezTo>
                <a:cubicBezTo>
                  <a:pt x="249761" y="433871"/>
                  <a:pt x="257694" y="436639"/>
                  <a:pt x="275251" y="435388"/>
                </a:cubicBezTo>
                <a:cubicBezTo>
                  <a:pt x="282693" y="342694"/>
                  <a:pt x="284771" y="283008"/>
                  <a:pt x="275251" y="145072"/>
                </a:cubicBezTo>
                <a:cubicBezTo>
                  <a:pt x="266061" y="76595"/>
                  <a:pt x="217020" y="20382"/>
                  <a:pt x="151037" y="20858"/>
                </a:cubicBezTo>
                <a:cubicBezTo>
                  <a:pt x="149512" y="20836"/>
                  <a:pt x="147256" y="21111"/>
                  <a:pt x="145072" y="20857"/>
                </a:cubicBezTo>
                <a:cubicBezTo>
                  <a:pt x="69771" y="33485"/>
                  <a:pt x="24519" y="74890"/>
                  <a:pt x="20858" y="145071"/>
                </a:cubicBezTo>
                <a:cubicBezTo>
                  <a:pt x="23628" y="272902"/>
                  <a:pt x="18292" y="378806"/>
                  <a:pt x="20857" y="501584"/>
                </a:cubicBezTo>
                <a:cubicBezTo>
                  <a:pt x="15126" y="501053"/>
                  <a:pt x="8424" y="501405"/>
                  <a:pt x="0" y="501584"/>
                </a:cubicBezTo>
                <a:close/>
              </a:path>
              <a:path w="331592" h="501584" stroke="0" extrusionOk="0">
                <a:moveTo>
                  <a:pt x="0" y="501584"/>
                </a:moveTo>
                <a:cubicBezTo>
                  <a:pt x="-13206" y="345456"/>
                  <a:pt x="12149" y="312168"/>
                  <a:pt x="0" y="145072"/>
                </a:cubicBezTo>
                <a:cubicBezTo>
                  <a:pt x="-4311" y="80366"/>
                  <a:pt x="67021" y="-1741"/>
                  <a:pt x="145072" y="0"/>
                </a:cubicBezTo>
                <a:cubicBezTo>
                  <a:pt x="146845" y="2"/>
                  <a:pt x="148055" y="-166"/>
                  <a:pt x="151037" y="0"/>
                </a:cubicBezTo>
                <a:cubicBezTo>
                  <a:pt x="232690" y="1125"/>
                  <a:pt x="289737" y="64213"/>
                  <a:pt x="296109" y="145072"/>
                </a:cubicBezTo>
                <a:cubicBezTo>
                  <a:pt x="306332" y="243369"/>
                  <a:pt x="293639" y="359144"/>
                  <a:pt x="296108" y="435388"/>
                </a:cubicBezTo>
                <a:cubicBezTo>
                  <a:pt x="308734" y="435536"/>
                  <a:pt x="318543" y="435262"/>
                  <a:pt x="331592" y="435388"/>
                </a:cubicBezTo>
                <a:cubicBezTo>
                  <a:pt x="318363" y="449803"/>
                  <a:pt x="298634" y="483003"/>
                  <a:pt x="285680" y="501584"/>
                </a:cubicBezTo>
                <a:cubicBezTo>
                  <a:pt x="271492" y="486126"/>
                  <a:pt x="254385" y="454191"/>
                  <a:pt x="239768" y="435388"/>
                </a:cubicBezTo>
                <a:cubicBezTo>
                  <a:pt x="249575" y="435878"/>
                  <a:pt x="264229" y="436892"/>
                  <a:pt x="275251" y="435388"/>
                </a:cubicBezTo>
                <a:cubicBezTo>
                  <a:pt x="286636" y="328087"/>
                  <a:pt x="285768" y="210058"/>
                  <a:pt x="275251" y="145072"/>
                </a:cubicBezTo>
                <a:cubicBezTo>
                  <a:pt x="288969" y="67655"/>
                  <a:pt x="210346" y="11021"/>
                  <a:pt x="151037" y="20858"/>
                </a:cubicBezTo>
                <a:cubicBezTo>
                  <a:pt x="149366" y="21011"/>
                  <a:pt x="146369" y="20663"/>
                  <a:pt x="145072" y="20857"/>
                </a:cubicBezTo>
                <a:cubicBezTo>
                  <a:pt x="75223" y="15218"/>
                  <a:pt x="22775" y="73456"/>
                  <a:pt x="20858" y="145071"/>
                </a:cubicBezTo>
                <a:cubicBezTo>
                  <a:pt x="30685" y="274264"/>
                  <a:pt x="-6723" y="375546"/>
                  <a:pt x="20857" y="501584"/>
                </a:cubicBezTo>
                <a:cubicBezTo>
                  <a:pt x="10773" y="502062"/>
                  <a:pt x="6953" y="501464"/>
                  <a:pt x="0" y="501584"/>
                </a:cubicBezTo>
                <a:close/>
              </a:path>
            </a:pathLst>
          </a:custGeom>
          <a:solidFill>
            <a:schemeClr val="accent2"/>
          </a:solidFill>
          <a:ln w="28575">
            <a:solidFill>
              <a:schemeClr val="accent2"/>
            </a:solidFill>
            <a:extLst>
              <a:ext uri="{C807C97D-BFC1-408E-A445-0C87EB9F89A2}">
                <ask:lineSketchStyleProps xmlns:ask="http://schemas.microsoft.com/office/drawing/2018/sketchyshapes" sd="4204345436">
                  <a:prstGeom prst="uturnArrow">
                    <a:avLst>
                      <a:gd name="adj1" fmla="val 6290"/>
                      <a:gd name="adj2" fmla="val 13846"/>
                      <a:gd name="adj3" fmla="val 19963"/>
                      <a:gd name="adj4" fmla="val 43750"/>
                      <a:gd name="adj5" fmla="val 10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pic>
        <p:nvPicPr>
          <p:cNvPr id="5" name="Recorded Sound">
            <a:hlinkClick r:id="" action="ppaction://media"/>
            <a:extLst>
              <a:ext uri="{FF2B5EF4-FFF2-40B4-BE49-F238E27FC236}">
                <a16:creationId xmlns:a16="http://schemas.microsoft.com/office/drawing/2014/main" id="{5F8AADEA-B8F2-4522-A72C-508A9F5565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856497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518" fill="hold"/>
                                        <p:tgtEl>
                                          <p:spTgt spid="5"/>
                                        </p:tgtEl>
                                      </p:cBhvr>
                                    </p:cmd>
                                  </p:childTnLst>
                                </p:cTn>
                              </p:par>
                              <p:par>
                                <p:cTn id="7" presetID="1" presetClass="entr" presetSubtype="0" fill="hold" nodeType="withEffect">
                                  <p:stCondLst>
                                    <p:cond delay="3400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3800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4460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5793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6620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8510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remove" display="0">
                  <p:stCondLst>
                    <p:cond delay="indefinite"/>
                  </p:stCondLst>
                  <p:endCondLst>
                    <p:cond evt="onStopAudio" delay="0">
                      <p:tgtEl>
                        <p:sldTgt/>
                      </p:tgtEl>
                    </p:cond>
                  </p:endCondLst>
                </p:cTn>
                <p:tgtEl>
                  <p:spTgt spid="5"/>
                </p:tgtEl>
              </p:cMediaNode>
            </p:audio>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12498-F2F9-4BC5-B6D8-DE643A2AE63E}"/>
              </a:ext>
            </a:extLst>
          </p:cNvPr>
          <p:cNvSpPr>
            <a:spLocks noGrp="1"/>
          </p:cNvSpPr>
          <p:nvPr>
            <p:ph type="title"/>
          </p:nvPr>
        </p:nvSpPr>
        <p:spPr>
          <a:xfrm>
            <a:off x="838200" y="836530"/>
            <a:ext cx="10515600" cy="623018"/>
          </a:xfrm>
        </p:spPr>
        <p:txBody>
          <a:bodyPr/>
          <a:lstStyle/>
          <a:p>
            <a:r>
              <a:rPr lang="en-AU" dirty="0"/>
              <a:t>Calculating the speed of light</a:t>
            </a:r>
          </a:p>
        </p:txBody>
      </p:sp>
      <p:sp>
        <p:nvSpPr>
          <p:cNvPr id="8" name="Content Placeholder 7">
            <a:extLst>
              <a:ext uri="{FF2B5EF4-FFF2-40B4-BE49-F238E27FC236}">
                <a16:creationId xmlns:a16="http://schemas.microsoft.com/office/drawing/2014/main" id="{639AF19E-8963-4B57-97CF-ED114DAB8B3D}"/>
              </a:ext>
            </a:extLst>
          </p:cNvPr>
          <p:cNvSpPr>
            <a:spLocks noGrp="1"/>
          </p:cNvSpPr>
          <p:nvPr>
            <p:ph idx="1"/>
          </p:nvPr>
        </p:nvSpPr>
        <p:spPr>
          <a:xfrm>
            <a:off x="838200" y="1764407"/>
            <a:ext cx="6343650" cy="4166810"/>
          </a:xfrm>
        </p:spPr>
        <p:txBody>
          <a:bodyPr>
            <a:normAutofit/>
          </a:bodyPr>
          <a:lstStyle/>
          <a:p>
            <a:pPr>
              <a:lnSpc>
                <a:spcPct val="100000"/>
              </a:lnSpc>
            </a:pPr>
            <a:r>
              <a:rPr lang="en-AU" dirty="0"/>
              <a:t>Each microwave has an operating frequency of the microwave. </a:t>
            </a:r>
          </a:p>
          <a:p>
            <a:pPr>
              <a:lnSpc>
                <a:spcPct val="100000"/>
              </a:lnSpc>
            </a:pPr>
            <a:r>
              <a:rPr lang="en-AU" dirty="0"/>
              <a:t>It is usually 2450MHz. </a:t>
            </a:r>
          </a:p>
          <a:p>
            <a:pPr marL="457200" indent="-457200">
              <a:lnSpc>
                <a:spcPct val="100000"/>
              </a:lnSpc>
              <a:buFont typeface="Arial" panose="020B0604020202020204" pitchFamily="34" charset="0"/>
              <a:buChar char="•"/>
            </a:pPr>
            <a:r>
              <a:rPr lang="en-AU" b="1" dirty="0">
                <a:solidFill>
                  <a:schemeClr val="accent2"/>
                </a:solidFill>
              </a:rPr>
              <a:t>Mega</a:t>
            </a:r>
            <a:r>
              <a:rPr lang="en-AU" dirty="0"/>
              <a:t> means million. </a:t>
            </a:r>
          </a:p>
          <a:p>
            <a:pPr marL="457200" indent="-457200">
              <a:lnSpc>
                <a:spcPct val="100000"/>
              </a:lnSpc>
              <a:buFont typeface="Arial" panose="020B0604020202020204" pitchFamily="34" charset="0"/>
              <a:buChar char="•"/>
            </a:pPr>
            <a:r>
              <a:rPr lang="en-AU" b="1" dirty="0" err="1">
                <a:solidFill>
                  <a:schemeClr val="accent2"/>
                </a:solidFill>
              </a:rPr>
              <a:t>Herz</a:t>
            </a:r>
            <a:r>
              <a:rPr lang="en-AU" dirty="0"/>
              <a:t> means ‘per second’. </a:t>
            </a:r>
          </a:p>
          <a:p>
            <a:pPr>
              <a:lnSpc>
                <a:spcPct val="100000"/>
              </a:lnSpc>
            </a:pPr>
            <a:r>
              <a:rPr lang="en-AU" dirty="0"/>
              <a:t>That is: 2,450 million meters per second.</a:t>
            </a:r>
          </a:p>
          <a:p>
            <a:pPr>
              <a:lnSpc>
                <a:spcPct val="100000"/>
              </a:lnSpc>
            </a:pPr>
            <a:r>
              <a:rPr lang="en-AU" b="1" dirty="0"/>
              <a:t>Convert 2,450,000,000 meters per second using scientific notation. </a:t>
            </a:r>
          </a:p>
        </p:txBody>
      </p:sp>
      <p:pic>
        <p:nvPicPr>
          <p:cNvPr id="10" name="Content Placeholder 4" descr="A picture containing text, clock&#10;&#10;Description automatically generated">
            <a:extLst>
              <a:ext uri="{FF2B5EF4-FFF2-40B4-BE49-F238E27FC236}">
                <a16:creationId xmlns:a16="http://schemas.microsoft.com/office/drawing/2014/main" id="{08C98DE8-512E-4FD1-B637-B4D81A3974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5091" y="3186248"/>
            <a:ext cx="4196047" cy="2964180"/>
          </a:xfrm>
          <a:prstGeom prst="rect">
            <a:avLst/>
          </a:prstGeom>
        </p:spPr>
      </p:pic>
      <p:sp>
        <p:nvSpPr>
          <p:cNvPr id="17" name="Rectangle: Rounded Corners 16">
            <a:extLst>
              <a:ext uri="{FF2B5EF4-FFF2-40B4-BE49-F238E27FC236}">
                <a16:creationId xmlns:a16="http://schemas.microsoft.com/office/drawing/2014/main" id="{1C26960C-0BA7-45C6-A3BB-ADAD092BF6E1}"/>
              </a:ext>
            </a:extLst>
          </p:cNvPr>
          <p:cNvSpPr/>
          <p:nvPr/>
        </p:nvSpPr>
        <p:spPr>
          <a:xfrm>
            <a:off x="8378654" y="1672047"/>
            <a:ext cx="3262484" cy="1068528"/>
          </a:xfrm>
          <a:custGeom>
            <a:avLst/>
            <a:gdLst>
              <a:gd name="connsiteX0" fmla="*/ 0 w 3262484"/>
              <a:gd name="connsiteY0" fmla="*/ 178092 h 1068528"/>
              <a:gd name="connsiteX1" fmla="*/ 178092 w 3262484"/>
              <a:gd name="connsiteY1" fmla="*/ 0 h 1068528"/>
              <a:gd name="connsiteX2" fmla="*/ 730289 w 3262484"/>
              <a:gd name="connsiteY2" fmla="*/ 0 h 1068528"/>
              <a:gd name="connsiteX3" fmla="*/ 1311549 w 3262484"/>
              <a:gd name="connsiteY3" fmla="*/ 0 h 1068528"/>
              <a:gd name="connsiteX4" fmla="*/ 1892809 w 3262484"/>
              <a:gd name="connsiteY4" fmla="*/ 0 h 1068528"/>
              <a:gd name="connsiteX5" fmla="*/ 2474069 w 3262484"/>
              <a:gd name="connsiteY5" fmla="*/ 0 h 1068528"/>
              <a:gd name="connsiteX6" fmla="*/ 3084392 w 3262484"/>
              <a:gd name="connsiteY6" fmla="*/ 0 h 1068528"/>
              <a:gd name="connsiteX7" fmla="*/ 3262484 w 3262484"/>
              <a:gd name="connsiteY7" fmla="*/ 178092 h 1068528"/>
              <a:gd name="connsiteX8" fmla="*/ 3262484 w 3262484"/>
              <a:gd name="connsiteY8" fmla="*/ 534264 h 1068528"/>
              <a:gd name="connsiteX9" fmla="*/ 3262484 w 3262484"/>
              <a:gd name="connsiteY9" fmla="*/ 890436 h 1068528"/>
              <a:gd name="connsiteX10" fmla="*/ 3084392 w 3262484"/>
              <a:gd name="connsiteY10" fmla="*/ 1068528 h 1068528"/>
              <a:gd name="connsiteX11" fmla="*/ 2590321 w 3262484"/>
              <a:gd name="connsiteY11" fmla="*/ 1068528 h 1068528"/>
              <a:gd name="connsiteX12" fmla="*/ 2038124 w 3262484"/>
              <a:gd name="connsiteY12" fmla="*/ 1068528 h 1068528"/>
              <a:gd name="connsiteX13" fmla="*/ 1456864 w 3262484"/>
              <a:gd name="connsiteY13" fmla="*/ 1068528 h 1068528"/>
              <a:gd name="connsiteX14" fmla="*/ 933730 w 3262484"/>
              <a:gd name="connsiteY14" fmla="*/ 1068528 h 1068528"/>
              <a:gd name="connsiteX15" fmla="*/ 178092 w 3262484"/>
              <a:gd name="connsiteY15" fmla="*/ 1068528 h 1068528"/>
              <a:gd name="connsiteX16" fmla="*/ 0 w 3262484"/>
              <a:gd name="connsiteY16" fmla="*/ 890436 h 1068528"/>
              <a:gd name="connsiteX17" fmla="*/ 0 w 3262484"/>
              <a:gd name="connsiteY17" fmla="*/ 541387 h 1068528"/>
              <a:gd name="connsiteX18" fmla="*/ 0 w 3262484"/>
              <a:gd name="connsiteY18" fmla="*/ 178092 h 106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2484" h="1068528" fill="none" extrusionOk="0">
                <a:moveTo>
                  <a:pt x="0" y="178092"/>
                </a:moveTo>
                <a:cubicBezTo>
                  <a:pt x="-6559" y="65806"/>
                  <a:pt x="76451" y="-1740"/>
                  <a:pt x="178092" y="0"/>
                </a:cubicBezTo>
                <a:cubicBezTo>
                  <a:pt x="345009" y="1683"/>
                  <a:pt x="462816" y="-19886"/>
                  <a:pt x="730289" y="0"/>
                </a:cubicBezTo>
                <a:cubicBezTo>
                  <a:pt x="997762" y="19886"/>
                  <a:pt x="1188723" y="6149"/>
                  <a:pt x="1311549" y="0"/>
                </a:cubicBezTo>
                <a:cubicBezTo>
                  <a:pt x="1434375" y="-6149"/>
                  <a:pt x="1728806" y="2874"/>
                  <a:pt x="1892809" y="0"/>
                </a:cubicBezTo>
                <a:cubicBezTo>
                  <a:pt x="2056812" y="-2874"/>
                  <a:pt x="2206716" y="21813"/>
                  <a:pt x="2474069" y="0"/>
                </a:cubicBezTo>
                <a:cubicBezTo>
                  <a:pt x="2741422" y="-21813"/>
                  <a:pt x="2960531" y="-347"/>
                  <a:pt x="3084392" y="0"/>
                </a:cubicBezTo>
                <a:cubicBezTo>
                  <a:pt x="3184436" y="-3482"/>
                  <a:pt x="3265126" y="81558"/>
                  <a:pt x="3262484" y="178092"/>
                </a:cubicBezTo>
                <a:cubicBezTo>
                  <a:pt x="3246011" y="289576"/>
                  <a:pt x="3277371" y="409495"/>
                  <a:pt x="3262484" y="534264"/>
                </a:cubicBezTo>
                <a:cubicBezTo>
                  <a:pt x="3247597" y="659033"/>
                  <a:pt x="3248921" y="777974"/>
                  <a:pt x="3262484" y="890436"/>
                </a:cubicBezTo>
                <a:cubicBezTo>
                  <a:pt x="3266937" y="972306"/>
                  <a:pt x="3185977" y="1053287"/>
                  <a:pt x="3084392" y="1068528"/>
                </a:cubicBezTo>
                <a:cubicBezTo>
                  <a:pt x="2952414" y="1088722"/>
                  <a:pt x="2783794" y="1056350"/>
                  <a:pt x="2590321" y="1068528"/>
                </a:cubicBezTo>
                <a:cubicBezTo>
                  <a:pt x="2396848" y="1080706"/>
                  <a:pt x="2304518" y="1084838"/>
                  <a:pt x="2038124" y="1068528"/>
                </a:cubicBezTo>
                <a:cubicBezTo>
                  <a:pt x="1771730" y="1052218"/>
                  <a:pt x="1627675" y="1086016"/>
                  <a:pt x="1456864" y="1068528"/>
                </a:cubicBezTo>
                <a:cubicBezTo>
                  <a:pt x="1286053" y="1051040"/>
                  <a:pt x="1084232" y="1048534"/>
                  <a:pt x="933730" y="1068528"/>
                </a:cubicBezTo>
                <a:cubicBezTo>
                  <a:pt x="783228" y="1088522"/>
                  <a:pt x="531520" y="1083347"/>
                  <a:pt x="178092" y="1068528"/>
                </a:cubicBezTo>
                <a:cubicBezTo>
                  <a:pt x="75952" y="1067918"/>
                  <a:pt x="6950" y="982332"/>
                  <a:pt x="0" y="890436"/>
                </a:cubicBezTo>
                <a:cubicBezTo>
                  <a:pt x="-5643" y="781301"/>
                  <a:pt x="-4076" y="669983"/>
                  <a:pt x="0" y="541387"/>
                </a:cubicBezTo>
                <a:cubicBezTo>
                  <a:pt x="4076" y="412791"/>
                  <a:pt x="5742" y="335586"/>
                  <a:pt x="0" y="178092"/>
                </a:cubicBezTo>
                <a:close/>
              </a:path>
              <a:path w="3262484" h="1068528" stroke="0" extrusionOk="0">
                <a:moveTo>
                  <a:pt x="0" y="178092"/>
                </a:moveTo>
                <a:cubicBezTo>
                  <a:pt x="16919" y="85525"/>
                  <a:pt x="63727" y="2017"/>
                  <a:pt x="178092" y="0"/>
                </a:cubicBezTo>
                <a:cubicBezTo>
                  <a:pt x="392998" y="-7567"/>
                  <a:pt x="597053" y="18745"/>
                  <a:pt x="817478" y="0"/>
                </a:cubicBezTo>
                <a:cubicBezTo>
                  <a:pt x="1037903" y="-18745"/>
                  <a:pt x="1164941" y="23111"/>
                  <a:pt x="1311549" y="0"/>
                </a:cubicBezTo>
                <a:cubicBezTo>
                  <a:pt x="1458157" y="-23111"/>
                  <a:pt x="1606009" y="-7783"/>
                  <a:pt x="1805620" y="0"/>
                </a:cubicBezTo>
                <a:cubicBezTo>
                  <a:pt x="2005231" y="7783"/>
                  <a:pt x="2159172" y="-18146"/>
                  <a:pt x="2357817" y="0"/>
                </a:cubicBezTo>
                <a:cubicBezTo>
                  <a:pt x="2556462" y="18146"/>
                  <a:pt x="2723705" y="-31684"/>
                  <a:pt x="3084392" y="0"/>
                </a:cubicBezTo>
                <a:cubicBezTo>
                  <a:pt x="3200953" y="-10457"/>
                  <a:pt x="3259661" y="77648"/>
                  <a:pt x="3262484" y="178092"/>
                </a:cubicBezTo>
                <a:cubicBezTo>
                  <a:pt x="3265024" y="328918"/>
                  <a:pt x="3272445" y="391795"/>
                  <a:pt x="3262484" y="541387"/>
                </a:cubicBezTo>
                <a:cubicBezTo>
                  <a:pt x="3252523" y="690979"/>
                  <a:pt x="3253313" y="722661"/>
                  <a:pt x="3262484" y="890436"/>
                </a:cubicBezTo>
                <a:cubicBezTo>
                  <a:pt x="3263961" y="977852"/>
                  <a:pt x="3202294" y="1059982"/>
                  <a:pt x="3084392" y="1068528"/>
                </a:cubicBezTo>
                <a:cubicBezTo>
                  <a:pt x="2928888" y="1064213"/>
                  <a:pt x="2691822" y="1052200"/>
                  <a:pt x="2561258" y="1068528"/>
                </a:cubicBezTo>
                <a:cubicBezTo>
                  <a:pt x="2430694" y="1084856"/>
                  <a:pt x="2140701" y="1046877"/>
                  <a:pt x="2009061" y="1068528"/>
                </a:cubicBezTo>
                <a:cubicBezTo>
                  <a:pt x="1877421" y="1090179"/>
                  <a:pt x="1571667" y="1088084"/>
                  <a:pt x="1456864" y="1068528"/>
                </a:cubicBezTo>
                <a:cubicBezTo>
                  <a:pt x="1342061" y="1048972"/>
                  <a:pt x="1015425" y="1043822"/>
                  <a:pt x="817478" y="1068528"/>
                </a:cubicBezTo>
                <a:cubicBezTo>
                  <a:pt x="619531" y="1093234"/>
                  <a:pt x="328329" y="1089818"/>
                  <a:pt x="178092" y="1068528"/>
                </a:cubicBezTo>
                <a:cubicBezTo>
                  <a:pt x="100493" y="1061107"/>
                  <a:pt x="10091" y="1009909"/>
                  <a:pt x="0" y="890436"/>
                </a:cubicBezTo>
                <a:cubicBezTo>
                  <a:pt x="1662" y="791667"/>
                  <a:pt x="-8121" y="625126"/>
                  <a:pt x="0" y="520017"/>
                </a:cubicBezTo>
                <a:cubicBezTo>
                  <a:pt x="8121" y="414908"/>
                  <a:pt x="-352" y="333444"/>
                  <a:pt x="0" y="178092"/>
                </a:cubicBezTo>
                <a:close/>
              </a:path>
            </a:pathLst>
          </a:custGeom>
          <a:blipFill dpi="0" rotWithShape="1">
            <a:blip r:embed="rId4">
              <a:extLst>
                <a:ext uri="{28A0092B-C50C-407E-A947-70E740481C1C}">
                  <a14:useLocalDpi xmlns:a14="http://schemas.microsoft.com/office/drawing/2010/main" val="0"/>
                </a:ext>
              </a:extLst>
            </a:blip>
            <a:srcRect/>
            <a:stretch>
              <a:fillRect l="-18990" t="-337138" r="-137328" b="-74095"/>
            </a:stretch>
          </a:blipFill>
          <a:ln w="38100">
            <a:solidFill>
              <a:srgbClr val="FF0000"/>
            </a:solidFill>
            <a:extLst>
              <a:ext uri="{C807C97D-BFC1-408E-A445-0C87EB9F89A2}">
                <ask:lineSketchStyleProps xmlns:ask="http://schemas.microsoft.com/office/drawing/2018/sketchyshapes" sd="373940480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Rounded Corners 17">
            <a:extLst>
              <a:ext uri="{FF2B5EF4-FFF2-40B4-BE49-F238E27FC236}">
                <a16:creationId xmlns:a16="http://schemas.microsoft.com/office/drawing/2014/main" id="{2D98BE6E-217E-42B3-90F7-ED238148B0E3}"/>
              </a:ext>
            </a:extLst>
          </p:cNvPr>
          <p:cNvSpPr/>
          <p:nvPr/>
        </p:nvSpPr>
        <p:spPr>
          <a:xfrm>
            <a:off x="7713133" y="5162583"/>
            <a:ext cx="1702594" cy="557633"/>
          </a:xfrm>
          <a:custGeom>
            <a:avLst/>
            <a:gdLst>
              <a:gd name="connsiteX0" fmla="*/ 0 w 1702594"/>
              <a:gd name="connsiteY0" fmla="*/ 92941 h 557633"/>
              <a:gd name="connsiteX1" fmla="*/ 92941 w 1702594"/>
              <a:gd name="connsiteY1" fmla="*/ 0 h 557633"/>
              <a:gd name="connsiteX2" fmla="*/ 598512 w 1702594"/>
              <a:gd name="connsiteY2" fmla="*/ 0 h 557633"/>
              <a:gd name="connsiteX3" fmla="*/ 1119249 w 1702594"/>
              <a:gd name="connsiteY3" fmla="*/ 0 h 557633"/>
              <a:gd name="connsiteX4" fmla="*/ 1609653 w 1702594"/>
              <a:gd name="connsiteY4" fmla="*/ 0 h 557633"/>
              <a:gd name="connsiteX5" fmla="*/ 1702594 w 1702594"/>
              <a:gd name="connsiteY5" fmla="*/ 92941 h 557633"/>
              <a:gd name="connsiteX6" fmla="*/ 1702594 w 1702594"/>
              <a:gd name="connsiteY6" fmla="*/ 464692 h 557633"/>
              <a:gd name="connsiteX7" fmla="*/ 1609653 w 1702594"/>
              <a:gd name="connsiteY7" fmla="*/ 557633 h 557633"/>
              <a:gd name="connsiteX8" fmla="*/ 1134417 w 1702594"/>
              <a:gd name="connsiteY8" fmla="*/ 557633 h 557633"/>
              <a:gd name="connsiteX9" fmla="*/ 659180 w 1702594"/>
              <a:gd name="connsiteY9" fmla="*/ 557633 h 557633"/>
              <a:gd name="connsiteX10" fmla="*/ 92941 w 1702594"/>
              <a:gd name="connsiteY10" fmla="*/ 557633 h 557633"/>
              <a:gd name="connsiteX11" fmla="*/ 0 w 1702594"/>
              <a:gd name="connsiteY11" fmla="*/ 464692 h 557633"/>
              <a:gd name="connsiteX12" fmla="*/ 0 w 1702594"/>
              <a:gd name="connsiteY12" fmla="*/ 92941 h 55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2594" h="557633" extrusionOk="0">
                <a:moveTo>
                  <a:pt x="0" y="92941"/>
                </a:moveTo>
                <a:cubicBezTo>
                  <a:pt x="-7216" y="44374"/>
                  <a:pt x="33220" y="-8489"/>
                  <a:pt x="92941" y="0"/>
                </a:cubicBezTo>
                <a:cubicBezTo>
                  <a:pt x="235585" y="5767"/>
                  <a:pt x="392105" y="-23287"/>
                  <a:pt x="598512" y="0"/>
                </a:cubicBezTo>
                <a:cubicBezTo>
                  <a:pt x="804919" y="23287"/>
                  <a:pt x="915152" y="3421"/>
                  <a:pt x="1119249" y="0"/>
                </a:cubicBezTo>
                <a:cubicBezTo>
                  <a:pt x="1323346" y="-3421"/>
                  <a:pt x="1495982" y="23430"/>
                  <a:pt x="1609653" y="0"/>
                </a:cubicBezTo>
                <a:cubicBezTo>
                  <a:pt x="1656386" y="2717"/>
                  <a:pt x="1704112" y="51308"/>
                  <a:pt x="1702594" y="92941"/>
                </a:cubicBezTo>
                <a:cubicBezTo>
                  <a:pt x="1704752" y="197974"/>
                  <a:pt x="1695062" y="335653"/>
                  <a:pt x="1702594" y="464692"/>
                </a:cubicBezTo>
                <a:cubicBezTo>
                  <a:pt x="1710081" y="520033"/>
                  <a:pt x="1664331" y="556737"/>
                  <a:pt x="1609653" y="557633"/>
                </a:cubicBezTo>
                <a:cubicBezTo>
                  <a:pt x="1484311" y="572445"/>
                  <a:pt x="1277202" y="540004"/>
                  <a:pt x="1134417" y="557633"/>
                </a:cubicBezTo>
                <a:cubicBezTo>
                  <a:pt x="991632" y="575262"/>
                  <a:pt x="814640" y="538696"/>
                  <a:pt x="659180" y="557633"/>
                </a:cubicBezTo>
                <a:cubicBezTo>
                  <a:pt x="503720" y="576570"/>
                  <a:pt x="293046" y="573178"/>
                  <a:pt x="92941" y="557633"/>
                </a:cubicBezTo>
                <a:cubicBezTo>
                  <a:pt x="34326" y="567498"/>
                  <a:pt x="4711" y="525441"/>
                  <a:pt x="0" y="464692"/>
                </a:cubicBezTo>
                <a:cubicBezTo>
                  <a:pt x="-5259" y="335732"/>
                  <a:pt x="-2119" y="228382"/>
                  <a:pt x="0" y="92941"/>
                </a:cubicBezTo>
                <a:close/>
              </a:path>
            </a:pathLst>
          </a:custGeom>
          <a:noFill/>
          <a:ln w="38100">
            <a:solidFill>
              <a:srgbClr val="FF0000"/>
            </a:solidFill>
            <a:extLst>
              <a:ext uri="{C807C97D-BFC1-408E-A445-0C87EB9F89A2}">
                <ask:lineSketchStyleProps xmlns:ask="http://schemas.microsoft.com/office/drawing/2018/sketchyshapes" sd="308662244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0" name="Straight Connector 19">
            <a:extLst>
              <a:ext uri="{FF2B5EF4-FFF2-40B4-BE49-F238E27FC236}">
                <a16:creationId xmlns:a16="http://schemas.microsoft.com/office/drawing/2014/main" id="{93BA1ED8-F1D3-4398-8648-41A5F142D25C}"/>
              </a:ext>
            </a:extLst>
          </p:cNvPr>
          <p:cNvCxnSpPr>
            <a:endCxn id="17" idx="2"/>
          </p:cNvCxnSpPr>
          <p:nvPr/>
        </p:nvCxnSpPr>
        <p:spPr>
          <a:xfrm flipV="1">
            <a:off x="8607105" y="2740575"/>
            <a:ext cx="1402791" cy="24453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Recorded Sound">
            <a:hlinkClick r:id="" action="ppaction://media"/>
            <a:extLst>
              <a:ext uri="{FF2B5EF4-FFF2-40B4-BE49-F238E27FC236}">
                <a16:creationId xmlns:a16="http://schemas.microsoft.com/office/drawing/2014/main" id="{4138EF16-86D1-4C60-931C-C4FA1B4B4B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165431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1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450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C8CD13-8AE1-4189-ABA5-5B01FABCEFDE}"/>
              </a:ext>
            </a:extLst>
          </p:cNvPr>
          <p:cNvSpPr>
            <a:spLocks noGrp="1"/>
          </p:cNvSpPr>
          <p:nvPr>
            <p:ph idx="1"/>
          </p:nvPr>
        </p:nvSpPr>
        <p:spPr/>
        <p:txBody>
          <a:bodyPr/>
          <a:lstStyle/>
          <a:p>
            <a:r>
              <a:rPr lang="en-AU" b="1" dirty="0"/>
              <a:t>Convert 2,450,000,000 meters per second using </a:t>
            </a:r>
            <a:r>
              <a:rPr lang="en-AU" b="1" dirty="0">
                <a:solidFill>
                  <a:schemeClr val="accent2"/>
                </a:solidFill>
              </a:rPr>
              <a:t>scientific notation</a:t>
            </a:r>
            <a:r>
              <a:rPr lang="en-AU" b="1" dirty="0"/>
              <a:t>. </a:t>
            </a:r>
          </a:p>
          <a:p>
            <a:endParaRPr lang="en-AU" b="1" dirty="0"/>
          </a:p>
          <a:p>
            <a:pPr algn="ctr"/>
            <a:r>
              <a:rPr lang="en-AU" sz="3600" b="1" dirty="0"/>
              <a:t>2,450,000,000 </a:t>
            </a:r>
            <a:r>
              <a:rPr lang="en-AU" sz="3600" dirty="0"/>
              <a:t>meters per second </a:t>
            </a:r>
          </a:p>
          <a:p>
            <a:pPr algn="ctr"/>
            <a:endParaRPr lang="en-AU" sz="3600" dirty="0"/>
          </a:p>
          <a:p>
            <a:pPr algn="ctr"/>
            <a:r>
              <a:rPr lang="en-AU" sz="3600" dirty="0"/>
              <a:t>= 2.45 x 10</a:t>
            </a:r>
            <a:r>
              <a:rPr lang="en-AU" sz="3600" baseline="30000" dirty="0"/>
              <a:t>9</a:t>
            </a:r>
            <a:r>
              <a:rPr lang="en-AU" sz="3600" dirty="0"/>
              <a:t> meters per second </a:t>
            </a:r>
            <a:endParaRPr lang="en-AU" sz="3600" baseline="30000" dirty="0"/>
          </a:p>
        </p:txBody>
      </p:sp>
      <p:sp>
        <p:nvSpPr>
          <p:cNvPr id="2" name="Title 1">
            <a:extLst>
              <a:ext uri="{FF2B5EF4-FFF2-40B4-BE49-F238E27FC236}">
                <a16:creationId xmlns:a16="http://schemas.microsoft.com/office/drawing/2014/main" id="{D0067099-2AF1-406B-9D5E-2236DC1FD26F}"/>
              </a:ext>
            </a:extLst>
          </p:cNvPr>
          <p:cNvSpPr>
            <a:spLocks noGrp="1"/>
          </p:cNvSpPr>
          <p:nvPr>
            <p:ph type="title"/>
          </p:nvPr>
        </p:nvSpPr>
        <p:spPr>
          <a:xfrm>
            <a:off x="828964" y="836531"/>
            <a:ext cx="10515600" cy="659978"/>
          </a:xfrm>
        </p:spPr>
        <p:txBody>
          <a:bodyPr/>
          <a:lstStyle/>
          <a:p>
            <a:r>
              <a:rPr lang="en-AU" dirty="0"/>
              <a:t>Knowledge check</a:t>
            </a:r>
          </a:p>
        </p:txBody>
      </p:sp>
      <p:sp>
        <p:nvSpPr>
          <p:cNvPr id="13" name="Arrow: U-Turn 12">
            <a:extLst>
              <a:ext uri="{FF2B5EF4-FFF2-40B4-BE49-F238E27FC236}">
                <a16:creationId xmlns:a16="http://schemas.microsoft.com/office/drawing/2014/main" id="{CBACC307-AC54-49CA-9BC9-969F2F711264}"/>
              </a:ext>
            </a:extLst>
          </p:cNvPr>
          <p:cNvSpPr/>
          <p:nvPr/>
        </p:nvSpPr>
        <p:spPr>
          <a:xfrm flipH="1" flipV="1">
            <a:off x="3319673" y="3236261"/>
            <a:ext cx="250545" cy="537235"/>
          </a:xfrm>
          <a:custGeom>
            <a:avLst/>
            <a:gdLst>
              <a:gd name="connsiteX0" fmla="*/ 0 w 250545"/>
              <a:gd name="connsiteY0" fmla="*/ 537235 h 537235"/>
              <a:gd name="connsiteX1" fmla="*/ 0 w 250545"/>
              <a:gd name="connsiteY1" fmla="*/ 109613 h 537235"/>
              <a:gd name="connsiteX2" fmla="*/ 109613 w 250545"/>
              <a:gd name="connsiteY2" fmla="*/ 0 h 537235"/>
              <a:gd name="connsiteX3" fmla="*/ 114121 w 250545"/>
              <a:gd name="connsiteY3" fmla="*/ 0 h 537235"/>
              <a:gd name="connsiteX4" fmla="*/ 223734 w 250545"/>
              <a:gd name="connsiteY4" fmla="*/ 109613 h 537235"/>
              <a:gd name="connsiteX5" fmla="*/ 223734 w 250545"/>
              <a:gd name="connsiteY5" fmla="*/ 487219 h 537235"/>
              <a:gd name="connsiteX6" fmla="*/ 250545 w 250545"/>
              <a:gd name="connsiteY6" fmla="*/ 487219 h 537235"/>
              <a:gd name="connsiteX7" fmla="*/ 215855 w 250545"/>
              <a:gd name="connsiteY7" fmla="*/ 537235 h 537235"/>
              <a:gd name="connsiteX8" fmla="*/ 181164 w 250545"/>
              <a:gd name="connsiteY8" fmla="*/ 487219 h 537235"/>
              <a:gd name="connsiteX9" fmla="*/ 207975 w 250545"/>
              <a:gd name="connsiteY9" fmla="*/ 487219 h 537235"/>
              <a:gd name="connsiteX10" fmla="*/ 207975 w 250545"/>
              <a:gd name="connsiteY10" fmla="*/ 109613 h 537235"/>
              <a:gd name="connsiteX11" fmla="*/ 114121 w 250545"/>
              <a:gd name="connsiteY11" fmla="*/ 15759 h 537235"/>
              <a:gd name="connsiteX12" fmla="*/ 109613 w 250545"/>
              <a:gd name="connsiteY12" fmla="*/ 15759 h 537235"/>
              <a:gd name="connsiteX13" fmla="*/ 15759 w 250545"/>
              <a:gd name="connsiteY13" fmla="*/ 109613 h 537235"/>
              <a:gd name="connsiteX14" fmla="*/ 15759 w 250545"/>
              <a:gd name="connsiteY14" fmla="*/ 537235 h 537235"/>
              <a:gd name="connsiteX15" fmla="*/ 0 w 250545"/>
              <a:gd name="connsiteY15" fmla="*/ 537235 h 53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0545" h="537235" fill="none" extrusionOk="0">
                <a:moveTo>
                  <a:pt x="0" y="537235"/>
                </a:moveTo>
                <a:cubicBezTo>
                  <a:pt x="-18877" y="435422"/>
                  <a:pt x="-579" y="259971"/>
                  <a:pt x="0" y="109613"/>
                </a:cubicBezTo>
                <a:cubicBezTo>
                  <a:pt x="-11193" y="49524"/>
                  <a:pt x="42480" y="4878"/>
                  <a:pt x="109613" y="0"/>
                </a:cubicBezTo>
                <a:cubicBezTo>
                  <a:pt x="110997" y="147"/>
                  <a:pt x="112096" y="-98"/>
                  <a:pt x="114121" y="0"/>
                </a:cubicBezTo>
                <a:cubicBezTo>
                  <a:pt x="172286" y="-1405"/>
                  <a:pt x="233175" y="43930"/>
                  <a:pt x="223734" y="109613"/>
                </a:cubicBezTo>
                <a:cubicBezTo>
                  <a:pt x="235022" y="192209"/>
                  <a:pt x="216069" y="379617"/>
                  <a:pt x="223734" y="487219"/>
                </a:cubicBezTo>
                <a:cubicBezTo>
                  <a:pt x="229741" y="488521"/>
                  <a:pt x="239775" y="486695"/>
                  <a:pt x="250545" y="487219"/>
                </a:cubicBezTo>
                <a:cubicBezTo>
                  <a:pt x="243301" y="502878"/>
                  <a:pt x="232009" y="516842"/>
                  <a:pt x="215855" y="537235"/>
                </a:cubicBezTo>
                <a:cubicBezTo>
                  <a:pt x="201164" y="517278"/>
                  <a:pt x="191187" y="505694"/>
                  <a:pt x="181164" y="487219"/>
                </a:cubicBezTo>
                <a:cubicBezTo>
                  <a:pt x="188194" y="486482"/>
                  <a:pt x="202386" y="487144"/>
                  <a:pt x="207975" y="487219"/>
                </a:cubicBezTo>
                <a:cubicBezTo>
                  <a:pt x="200380" y="300239"/>
                  <a:pt x="225258" y="293026"/>
                  <a:pt x="207975" y="109613"/>
                </a:cubicBezTo>
                <a:cubicBezTo>
                  <a:pt x="215214" y="53965"/>
                  <a:pt x="158313" y="7141"/>
                  <a:pt x="114121" y="15759"/>
                </a:cubicBezTo>
                <a:cubicBezTo>
                  <a:pt x="113192" y="15698"/>
                  <a:pt x="111120" y="15920"/>
                  <a:pt x="109613" y="15759"/>
                </a:cubicBezTo>
                <a:cubicBezTo>
                  <a:pt x="50975" y="25341"/>
                  <a:pt x="8258" y="64925"/>
                  <a:pt x="15759" y="109613"/>
                </a:cubicBezTo>
                <a:cubicBezTo>
                  <a:pt x="-696" y="266767"/>
                  <a:pt x="14890" y="386105"/>
                  <a:pt x="15759" y="537235"/>
                </a:cubicBezTo>
                <a:cubicBezTo>
                  <a:pt x="10955" y="536814"/>
                  <a:pt x="6057" y="537572"/>
                  <a:pt x="0" y="537235"/>
                </a:cubicBezTo>
                <a:close/>
              </a:path>
              <a:path w="250545" h="537235" stroke="0" extrusionOk="0">
                <a:moveTo>
                  <a:pt x="0" y="537235"/>
                </a:moveTo>
                <a:cubicBezTo>
                  <a:pt x="4863" y="337470"/>
                  <a:pt x="-20292" y="318272"/>
                  <a:pt x="0" y="109613"/>
                </a:cubicBezTo>
                <a:cubicBezTo>
                  <a:pt x="-487" y="50816"/>
                  <a:pt x="57425" y="-7023"/>
                  <a:pt x="109613" y="0"/>
                </a:cubicBezTo>
                <a:cubicBezTo>
                  <a:pt x="111664" y="-25"/>
                  <a:pt x="112881" y="-135"/>
                  <a:pt x="114121" y="0"/>
                </a:cubicBezTo>
                <a:cubicBezTo>
                  <a:pt x="182779" y="5962"/>
                  <a:pt x="209765" y="47458"/>
                  <a:pt x="223734" y="109613"/>
                </a:cubicBezTo>
                <a:cubicBezTo>
                  <a:pt x="231506" y="248841"/>
                  <a:pt x="236470" y="397396"/>
                  <a:pt x="223734" y="487219"/>
                </a:cubicBezTo>
                <a:cubicBezTo>
                  <a:pt x="230185" y="487545"/>
                  <a:pt x="243004" y="487836"/>
                  <a:pt x="250545" y="487219"/>
                </a:cubicBezTo>
                <a:cubicBezTo>
                  <a:pt x="242295" y="500506"/>
                  <a:pt x="233698" y="513941"/>
                  <a:pt x="215855" y="537235"/>
                </a:cubicBezTo>
                <a:cubicBezTo>
                  <a:pt x="201221" y="514617"/>
                  <a:pt x="187343" y="498957"/>
                  <a:pt x="181164" y="487219"/>
                </a:cubicBezTo>
                <a:cubicBezTo>
                  <a:pt x="192816" y="486616"/>
                  <a:pt x="198366" y="487589"/>
                  <a:pt x="207975" y="487219"/>
                </a:cubicBezTo>
                <a:cubicBezTo>
                  <a:pt x="207771" y="404932"/>
                  <a:pt x="215511" y="186612"/>
                  <a:pt x="207975" y="109613"/>
                </a:cubicBezTo>
                <a:cubicBezTo>
                  <a:pt x="199023" y="49242"/>
                  <a:pt x="162856" y="25729"/>
                  <a:pt x="114121" y="15759"/>
                </a:cubicBezTo>
                <a:cubicBezTo>
                  <a:pt x="113199" y="15568"/>
                  <a:pt x="111560" y="15782"/>
                  <a:pt x="109613" y="15759"/>
                </a:cubicBezTo>
                <a:cubicBezTo>
                  <a:pt x="64953" y="23554"/>
                  <a:pt x="11388" y="55507"/>
                  <a:pt x="15759" y="109613"/>
                </a:cubicBezTo>
                <a:cubicBezTo>
                  <a:pt x="3066" y="322485"/>
                  <a:pt x="16925" y="403102"/>
                  <a:pt x="15759" y="537235"/>
                </a:cubicBezTo>
                <a:cubicBezTo>
                  <a:pt x="11861" y="537494"/>
                  <a:pt x="3782" y="537465"/>
                  <a:pt x="0" y="537235"/>
                </a:cubicBezTo>
                <a:close/>
              </a:path>
            </a:pathLst>
          </a:custGeom>
          <a:solidFill>
            <a:schemeClr val="accent3"/>
          </a:solidFill>
          <a:ln w="28575">
            <a:solidFill>
              <a:schemeClr val="accent3"/>
            </a:solidFill>
            <a:extLst>
              <a:ext uri="{C807C97D-BFC1-408E-A445-0C87EB9F89A2}">
                <ask:lineSketchStyleProps xmlns:ask="http://schemas.microsoft.com/office/drawing/2018/sketchyshapes" sd="4204345436">
                  <a:prstGeom prst="uturnArrow">
                    <a:avLst>
                      <a:gd name="adj1" fmla="val 6290"/>
                      <a:gd name="adj2" fmla="val 13846"/>
                      <a:gd name="adj3" fmla="val 19963"/>
                      <a:gd name="adj4" fmla="val 43750"/>
                      <a:gd name="adj5" fmla="val 10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1" name="Arrow: U-Turn 10">
            <a:extLst>
              <a:ext uri="{FF2B5EF4-FFF2-40B4-BE49-F238E27FC236}">
                <a16:creationId xmlns:a16="http://schemas.microsoft.com/office/drawing/2014/main" id="{7E48C895-DBC6-4EF7-8C43-EFEBA58D21D9}"/>
              </a:ext>
            </a:extLst>
          </p:cNvPr>
          <p:cNvSpPr/>
          <p:nvPr/>
        </p:nvSpPr>
        <p:spPr>
          <a:xfrm flipH="1" flipV="1">
            <a:off x="3526340" y="3236262"/>
            <a:ext cx="250545" cy="537235"/>
          </a:xfrm>
          <a:custGeom>
            <a:avLst/>
            <a:gdLst>
              <a:gd name="connsiteX0" fmla="*/ 0 w 250545"/>
              <a:gd name="connsiteY0" fmla="*/ 537235 h 537235"/>
              <a:gd name="connsiteX1" fmla="*/ 0 w 250545"/>
              <a:gd name="connsiteY1" fmla="*/ 109613 h 537235"/>
              <a:gd name="connsiteX2" fmla="*/ 109613 w 250545"/>
              <a:gd name="connsiteY2" fmla="*/ 0 h 537235"/>
              <a:gd name="connsiteX3" fmla="*/ 114121 w 250545"/>
              <a:gd name="connsiteY3" fmla="*/ 0 h 537235"/>
              <a:gd name="connsiteX4" fmla="*/ 223734 w 250545"/>
              <a:gd name="connsiteY4" fmla="*/ 109613 h 537235"/>
              <a:gd name="connsiteX5" fmla="*/ 223734 w 250545"/>
              <a:gd name="connsiteY5" fmla="*/ 487219 h 537235"/>
              <a:gd name="connsiteX6" fmla="*/ 250545 w 250545"/>
              <a:gd name="connsiteY6" fmla="*/ 487219 h 537235"/>
              <a:gd name="connsiteX7" fmla="*/ 215855 w 250545"/>
              <a:gd name="connsiteY7" fmla="*/ 537235 h 537235"/>
              <a:gd name="connsiteX8" fmla="*/ 181164 w 250545"/>
              <a:gd name="connsiteY8" fmla="*/ 487219 h 537235"/>
              <a:gd name="connsiteX9" fmla="*/ 207975 w 250545"/>
              <a:gd name="connsiteY9" fmla="*/ 487219 h 537235"/>
              <a:gd name="connsiteX10" fmla="*/ 207975 w 250545"/>
              <a:gd name="connsiteY10" fmla="*/ 109613 h 537235"/>
              <a:gd name="connsiteX11" fmla="*/ 114121 w 250545"/>
              <a:gd name="connsiteY11" fmla="*/ 15759 h 537235"/>
              <a:gd name="connsiteX12" fmla="*/ 109613 w 250545"/>
              <a:gd name="connsiteY12" fmla="*/ 15759 h 537235"/>
              <a:gd name="connsiteX13" fmla="*/ 15759 w 250545"/>
              <a:gd name="connsiteY13" fmla="*/ 109613 h 537235"/>
              <a:gd name="connsiteX14" fmla="*/ 15759 w 250545"/>
              <a:gd name="connsiteY14" fmla="*/ 537235 h 537235"/>
              <a:gd name="connsiteX15" fmla="*/ 0 w 250545"/>
              <a:gd name="connsiteY15" fmla="*/ 537235 h 53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0545" h="537235" fill="none" extrusionOk="0">
                <a:moveTo>
                  <a:pt x="0" y="537235"/>
                </a:moveTo>
                <a:cubicBezTo>
                  <a:pt x="-18877" y="435422"/>
                  <a:pt x="-579" y="259971"/>
                  <a:pt x="0" y="109613"/>
                </a:cubicBezTo>
                <a:cubicBezTo>
                  <a:pt x="-11193" y="49524"/>
                  <a:pt x="42480" y="4878"/>
                  <a:pt x="109613" y="0"/>
                </a:cubicBezTo>
                <a:cubicBezTo>
                  <a:pt x="110997" y="147"/>
                  <a:pt x="112096" y="-98"/>
                  <a:pt x="114121" y="0"/>
                </a:cubicBezTo>
                <a:cubicBezTo>
                  <a:pt x="172286" y="-1405"/>
                  <a:pt x="233175" y="43930"/>
                  <a:pt x="223734" y="109613"/>
                </a:cubicBezTo>
                <a:cubicBezTo>
                  <a:pt x="235022" y="192209"/>
                  <a:pt x="216069" y="379617"/>
                  <a:pt x="223734" y="487219"/>
                </a:cubicBezTo>
                <a:cubicBezTo>
                  <a:pt x="229741" y="488521"/>
                  <a:pt x="239775" y="486695"/>
                  <a:pt x="250545" y="487219"/>
                </a:cubicBezTo>
                <a:cubicBezTo>
                  <a:pt x="243301" y="502878"/>
                  <a:pt x="232009" y="516842"/>
                  <a:pt x="215855" y="537235"/>
                </a:cubicBezTo>
                <a:cubicBezTo>
                  <a:pt x="201164" y="517278"/>
                  <a:pt x="191187" y="505694"/>
                  <a:pt x="181164" y="487219"/>
                </a:cubicBezTo>
                <a:cubicBezTo>
                  <a:pt x="188194" y="486482"/>
                  <a:pt x="202386" y="487144"/>
                  <a:pt x="207975" y="487219"/>
                </a:cubicBezTo>
                <a:cubicBezTo>
                  <a:pt x="200380" y="300239"/>
                  <a:pt x="225258" y="293026"/>
                  <a:pt x="207975" y="109613"/>
                </a:cubicBezTo>
                <a:cubicBezTo>
                  <a:pt x="215214" y="53965"/>
                  <a:pt x="158313" y="7141"/>
                  <a:pt x="114121" y="15759"/>
                </a:cubicBezTo>
                <a:cubicBezTo>
                  <a:pt x="113192" y="15698"/>
                  <a:pt x="111120" y="15920"/>
                  <a:pt x="109613" y="15759"/>
                </a:cubicBezTo>
                <a:cubicBezTo>
                  <a:pt x="50975" y="25341"/>
                  <a:pt x="8258" y="64925"/>
                  <a:pt x="15759" y="109613"/>
                </a:cubicBezTo>
                <a:cubicBezTo>
                  <a:pt x="-696" y="266767"/>
                  <a:pt x="14890" y="386105"/>
                  <a:pt x="15759" y="537235"/>
                </a:cubicBezTo>
                <a:cubicBezTo>
                  <a:pt x="10955" y="536814"/>
                  <a:pt x="6057" y="537572"/>
                  <a:pt x="0" y="537235"/>
                </a:cubicBezTo>
                <a:close/>
              </a:path>
              <a:path w="250545" h="537235" stroke="0" extrusionOk="0">
                <a:moveTo>
                  <a:pt x="0" y="537235"/>
                </a:moveTo>
                <a:cubicBezTo>
                  <a:pt x="4863" y="337470"/>
                  <a:pt x="-20292" y="318272"/>
                  <a:pt x="0" y="109613"/>
                </a:cubicBezTo>
                <a:cubicBezTo>
                  <a:pt x="-487" y="50816"/>
                  <a:pt x="57425" y="-7023"/>
                  <a:pt x="109613" y="0"/>
                </a:cubicBezTo>
                <a:cubicBezTo>
                  <a:pt x="111664" y="-25"/>
                  <a:pt x="112881" y="-135"/>
                  <a:pt x="114121" y="0"/>
                </a:cubicBezTo>
                <a:cubicBezTo>
                  <a:pt x="182779" y="5962"/>
                  <a:pt x="209765" y="47458"/>
                  <a:pt x="223734" y="109613"/>
                </a:cubicBezTo>
                <a:cubicBezTo>
                  <a:pt x="231506" y="248841"/>
                  <a:pt x="236470" y="397396"/>
                  <a:pt x="223734" y="487219"/>
                </a:cubicBezTo>
                <a:cubicBezTo>
                  <a:pt x="230185" y="487545"/>
                  <a:pt x="243004" y="487836"/>
                  <a:pt x="250545" y="487219"/>
                </a:cubicBezTo>
                <a:cubicBezTo>
                  <a:pt x="242295" y="500506"/>
                  <a:pt x="233698" y="513941"/>
                  <a:pt x="215855" y="537235"/>
                </a:cubicBezTo>
                <a:cubicBezTo>
                  <a:pt x="201221" y="514617"/>
                  <a:pt x="187343" y="498957"/>
                  <a:pt x="181164" y="487219"/>
                </a:cubicBezTo>
                <a:cubicBezTo>
                  <a:pt x="192816" y="486616"/>
                  <a:pt x="198366" y="487589"/>
                  <a:pt x="207975" y="487219"/>
                </a:cubicBezTo>
                <a:cubicBezTo>
                  <a:pt x="207771" y="404932"/>
                  <a:pt x="215511" y="186612"/>
                  <a:pt x="207975" y="109613"/>
                </a:cubicBezTo>
                <a:cubicBezTo>
                  <a:pt x="199023" y="49242"/>
                  <a:pt x="162856" y="25729"/>
                  <a:pt x="114121" y="15759"/>
                </a:cubicBezTo>
                <a:cubicBezTo>
                  <a:pt x="113199" y="15568"/>
                  <a:pt x="111560" y="15782"/>
                  <a:pt x="109613" y="15759"/>
                </a:cubicBezTo>
                <a:cubicBezTo>
                  <a:pt x="64953" y="23554"/>
                  <a:pt x="11388" y="55507"/>
                  <a:pt x="15759" y="109613"/>
                </a:cubicBezTo>
                <a:cubicBezTo>
                  <a:pt x="3066" y="322485"/>
                  <a:pt x="16925" y="403102"/>
                  <a:pt x="15759" y="537235"/>
                </a:cubicBezTo>
                <a:cubicBezTo>
                  <a:pt x="11861" y="537494"/>
                  <a:pt x="3782" y="537465"/>
                  <a:pt x="0" y="537235"/>
                </a:cubicBezTo>
                <a:close/>
              </a:path>
            </a:pathLst>
          </a:custGeom>
          <a:solidFill>
            <a:schemeClr val="accent2"/>
          </a:solidFill>
          <a:ln w="28575">
            <a:solidFill>
              <a:schemeClr val="accent2"/>
            </a:solidFill>
            <a:extLst>
              <a:ext uri="{C807C97D-BFC1-408E-A445-0C87EB9F89A2}">
                <ask:lineSketchStyleProps xmlns:ask="http://schemas.microsoft.com/office/drawing/2018/sketchyshapes" sd="4204345436">
                  <a:prstGeom prst="uturnArrow">
                    <a:avLst>
                      <a:gd name="adj1" fmla="val 6290"/>
                      <a:gd name="adj2" fmla="val 13846"/>
                      <a:gd name="adj3" fmla="val 19963"/>
                      <a:gd name="adj4" fmla="val 43750"/>
                      <a:gd name="adj5" fmla="val 10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0" name="Arrow: U-Turn 9">
            <a:extLst>
              <a:ext uri="{FF2B5EF4-FFF2-40B4-BE49-F238E27FC236}">
                <a16:creationId xmlns:a16="http://schemas.microsoft.com/office/drawing/2014/main" id="{F0E86C7E-6FB4-4E6A-9D89-D41317FF2D3C}"/>
              </a:ext>
            </a:extLst>
          </p:cNvPr>
          <p:cNvSpPr/>
          <p:nvPr/>
        </p:nvSpPr>
        <p:spPr>
          <a:xfrm flipH="1" flipV="1">
            <a:off x="3750359" y="3236259"/>
            <a:ext cx="424487" cy="537235"/>
          </a:xfrm>
          <a:custGeom>
            <a:avLst/>
            <a:gdLst>
              <a:gd name="connsiteX0" fmla="*/ 0 w 424487"/>
              <a:gd name="connsiteY0" fmla="*/ 537235 h 537235"/>
              <a:gd name="connsiteX1" fmla="*/ 0 w 424487"/>
              <a:gd name="connsiteY1" fmla="*/ 185713 h 537235"/>
              <a:gd name="connsiteX2" fmla="*/ 185713 w 424487"/>
              <a:gd name="connsiteY2" fmla="*/ 0 h 537235"/>
              <a:gd name="connsiteX3" fmla="*/ 193350 w 424487"/>
              <a:gd name="connsiteY3" fmla="*/ 0 h 537235"/>
              <a:gd name="connsiteX4" fmla="*/ 379063 w 424487"/>
              <a:gd name="connsiteY4" fmla="*/ 185713 h 537235"/>
              <a:gd name="connsiteX5" fmla="*/ 379063 w 424487"/>
              <a:gd name="connsiteY5" fmla="*/ 452495 h 537235"/>
              <a:gd name="connsiteX6" fmla="*/ 424487 w 424487"/>
              <a:gd name="connsiteY6" fmla="*/ 452495 h 537235"/>
              <a:gd name="connsiteX7" fmla="*/ 365713 w 424487"/>
              <a:gd name="connsiteY7" fmla="*/ 537235 h 537235"/>
              <a:gd name="connsiteX8" fmla="*/ 306938 w 424487"/>
              <a:gd name="connsiteY8" fmla="*/ 452495 h 537235"/>
              <a:gd name="connsiteX9" fmla="*/ 352362 w 424487"/>
              <a:gd name="connsiteY9" fmla="*/ 452495 h 537235"/>
              <a:gd name="connsiteX10" fmla="*/ 352362 w 424487"/>
              <a:gd name="connsiteY10" fmla="*/ 185713 h 537235"/>
              <a:gd name="connsiteX11" fmla="*/ 193349 w 424487"/>
              <a:gd name="connsiteY11" fmla="*/ 26700 h 537235"/>
              <a:gd name="connsiteX12" fmla="*/ 185713 w 424487"/>
              <a:gd name="connsiteY12" fmla="*/ 26700 h 537235"/>
              <a:gd name="connsiteX13" fmla="*/ 26700 w 424487"/>
              <a:gd name="connsiteY13" fmla="*/ 185713 h 537235"/>
              <a:gd name="connsiteX14" fmla="*/ 26700 w 424487"/>
              <a:gd name="connsiteY14" fmla="*/ 537235 h 537235"/>
              <a:gd name="connsiteX15" fmla="*/ 0 w 424487"/>
              <a:gd name="connsiteY15" fmla="*/ 537235 h 53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4487" h="537235" fill="none" extrusionOk="0">
                <a:moveTo>
                  <a:pt x="0" y="537235"/>
                </a:moveTo>
                <a:cubicBezTo>
                  <a:pt x="7452" y="450874"/>
                  <a:pt x="15115" y="265091"/>
                  <a:pt x="0" y="185713"/>
                </a:cubicBezTo>
                <a:cubicBezTo>
                  <a:pt x="-6159" y="83394"/>
                  <a:pt x="78360" y="3541"/>
                  <a:pt x="185713" y="0"/>
                </a:cubicBezTo>
                <a:cubicBezTo>
                  <a:pt x="189376" y="-33"/>
                  <a:pt x="189979" y="-267"/>
                  <a:pt x="193350" y="0"/>
                </a:cubicBezTo>
                <a:cubicBezTo>
                  <a:pt x="289491" y="-3805"/>
                  <a:pt x="384550" y="80157"/>
                  <a:pt x="379063" y="185713"/>
                </a:cubicBezTo>
                <a:cubicBezTo>
                  <a:pt x="366354" y="305808"/>
                  <a:pt x="383492" y="359115"/>
                  <a:pt x="379063" y="452495"/>
                </a:cubicBezTo>
                <a:cubicBezTo>
                  <a:pt x="390637" y="454268"/>
                  <a:pt x="404097" y="452493"/>
                  <a:pt x="424487" y="452495"/>
                </a:cubicBezTo>
                <a:cubicBezTo>
                  <a:pt x="407944" y="484543"/>
                  <a:pt x="387682" y="505227"/>
                  <a:pt x="365713" y="537235"/>
                </a:cubicBezTo>
                <a:cubicBezTo>
                  <a:pt x="346902" y="507605"/>
                  <a:pt x="323621" y="474495"/>
                  <a:pt x="306938" y="452495"/>
                </a:cubicBezTo>
                <a:cubicBezTo>
                  <a:pt x="328065" y="451414"/>
                  <a:pt x="338537" y="450912"/>
                  <a:pt x="352362" y="452495"/>
                </a:cubicBezTo>
                <a:cubicBezTo>
                  <a:pt x="362864" y="342076"/>
                  <a:pt x="343602" y="298599"/>
                  <a:pt x="352362" y="185713"/>
                </a:cubicBezTo>
                <a:cubicBezTo>
                  <a:pt x="363219" y="92173"/>
                  <a:pt x="270378" y="14532"/>
                  <a:pt x="193349" y="26700"/>
                </a:cubicBezTo>
                <a:cubicBezTo>
                  <a:pt x="189561" y="26961"/>
                  <a:pt x="189354" y="26567"/>
                  <a:pt x="185713" y="26700"/>
                </a:cubicBezTo>
                <a:cubicBezTo>
                  <a:pt x="93591" y="32759"/>
                  <a:pt x="11972" y="111924"/>
                  <a:pt x="26700" y="185713"/>
                </a:cubicBezTo>
                <a:cubicBezTo>
                  <a:pt x="34778" y="317714"/>
                  <a:pt x="21335" y="462665"/>
                  <a:pt x="26700" y="537235"/>
                </a:cubicBezTo>
                <a:cubicBezTo>
                  <a:pt x="18396" y="537167"/>
                  <a:pt x="5773" y="538479"/>
                  <a:pt x="0" y="537235"/>
                </a:cubicBezTo>
                <a:close/>
              </a:path>
              <a:path w="424487" h="537235" stroke="0" extrusionOk="0">
                <a:moveTo>
                  <a:pt x="0" y="537235"/>
                </a:moveTo>
                <a:cubicBezTo>
                  <a:pt x="15106" y="442965"/>
                  <a:pt x="14067" y="303269"/>
                  <a:pt x="0" y="185713"/>
                </a:cubicBezTo>
                <a:cubicBezTo>
                  <a:pt x="-4433" y="99001"/>
                  <a:pt x="90234" y="-5961"/>
                  <a:pt x="185713" y="0"/>
                </a:cubicBezTo>
                <a:cubicBezTo>
                  <a:pt x="187449" y="-305"/>
                  <a:pt x="189623" y="-294"/>
                  <a:pt x="193350" y="0"/>
                </a:cubicBezTo>
                <a:cubicBezTo>
                  <a:pt x="301692" y="4241"/>
                  <a:pt x="367976" y="81863"/>
                  <a:pt x="379063" y="185713"/>
                </a:cubicBezTo>
                <a:cubicBezTo>
                  <a:pt x="384390" y="293429"/>
                  <a:pt x="382635" y="338402"/>
                  <a:pt x="379063" y="452495"/>
                </a:cubicBezTo>
                <a:cubicBezTo>
                  <a:pt x="393066" y="452398"/>
                  <a:pt x="407522" y="453725"/>
                  <a:pt x="424487" y="452495"/>
                </a:cubicBezTo>
                <a:cubicBezTo>
                  <a:pt x="400025" y="490501"/>
                  <a:pt x="387269" y="498974"/>
                  <a:pt x="365713" y="537235"/>
                </a:cubicBezTo>
                <a:cubicBezTo>
                  <a:pt x="346282" y="500740"/>
                  <a:pt x="329180" y="482682"/>
                  <a:pt x="306938" y="452495"/>
                </a:cubicBezTo>
                <a:cubicBezTo>
                  <a:pt x="325624" y="451490"/>
                  <a:pt x="332740" y="454089"/>
                  <a:pt x="352362" y="452495"/>
                </a:cubicBezTo>
                <a:cubicBezTo>
                  <a:pt x="354188" y="327785"/>
                  <a:pt x="349448" y="279976"/>
                  <a:pt x="352362" y="185713"/>
                </a:cubicBezTo>
                <a:cubicBezTo>
                  <a:pt x="343004" y="88969"/>
                  <a:pt x="278912" y="33962"/>
                  <a:pt x="193349" y="26700"/>
                </a:cubicBezTo>
                <a:cubicBezTo>
                  <a:pt x="190125" y="26389"/>
                  <a:pt x="187605" y="26943"/>
                  <a:pt x="185713" y="26700"/>
                </a:cubicBezTo>
                <a:cubicBezTo>
                  <a:pt x="108733" y="38478"/>
                  <a:pt x="20203" y="94517"/>
                  <a:pt x="26700" y="185713"/>
                </a:cubicBezTo>
                <a:cubicBezTo>
                  <a:pt x="38777" y="263332"/>
                  <a:pt x="31169" y="395566"/>
                  <a:pt x="26700" y="537235"/>
                </a:cubicBezTo>
                <a:cubicBezTo>
                  <a:pt x="13852" y="536685"/>
                  <a:pt x="6700" y="538481"/>
                  <a:pt x="0" y="537235"/>
                </a:cubicBezTo>
                <a:close/>
              </a:path>
            </a:pathLst>
          </a:custGeom>
          <a:solidFill>
            <a:schemeClr val="accent3"/>
          </a:solidFill>
          <a:ln w="28575">
            <a:solidFill>
              <a:schemeClr val="accent3"/>
            </a:solidFill>
            <a:extLst>
              <a:ext uri="{C807C97D-BFC1-408E-A445-0C87EB9F89A2}">
                <ask:lineSketchStyleProps xmlns:ask="http://schemas.microsoft.com/office/drawing/2018/sketchyshapes" sd="4204345436">
                  <a:prstGeom prst="uturnArrow">
                    <a:avLst>
                      <a:gd name="adj1" fmla="val 6290"/>
                      <a:gd name="adj2" fmla="val 13846"/>
                      <a:gd name="adj3" fmla="val 19963"/>
                      <a:gd name="adj4" fmla="val 43750"/>
                      <a:gd name="adj5" fmla="val 10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9" name="Arrow: U-Turn 8">
            <a:extLst>
              <a:ext uri="{FF2B5EF4-FFF2-40B4-BE49-F238E27FC236}">
                <a16:creationId xmlns:a16="http://schemas.microsoft.com/office/drawing/2014/main" id="{085081F9-96C7-46F3-8779-CA4E0D2DEF55}"/>
              </a:ext>
            </a:extLst>
          </p:cNvPr>
          <p:cNvSpPr/>
          <p:nvPr/>
        </p:nvSpPr>
        <p:spPr>
          <a:xfrm flipH="1" flipV="1">
            <a:off x="4130969" y="3236262"/>
            <a:ext cx="250545" cy="537235"/>
          </a:xfrm>
          <a:custGeom>
            <a:avLst/>
            <a:gdLst>
              <a:gd name="connsiteX0" fmla="*/ 0 w 250545"/>
              <a:gd name="connsiteY0" fmla="*/ 537235 h 537235"/>
              <a:gd name="connsiteX1" fmla="*/ 0 w 250545"/>
              <a:gd name="connsiteY1" fmla="*/ 109613 h 537235"/>
              <a:gd name="connsiteX2" fmla="*/ 109613 w 250545"/>
              <a:gd name="connsiteY2" fmla="*/ 0 h 537235"/>
              <a:gd name="connsiteX3" fmla="*/ 114121 w 250545"/>
              <a:gd name="connsiteY3" fmla="*/ 0 h 537235"/>
              <a:gd name="connsiteX4" fmla="*/ 223734 w 250545"/>
              <a:gd name="connsiteY4" fmla="*/ 109613 h 537235"/>
              <a:gd name="connsiteX5" fmla="*/ 223734 w 250545"/>
              <a:gd name="connsiteY5" fmla="*/ 487219 h 537235"/>
              <a:gd name="connsiteX6" fmla="*/ 250545 w 250545"/>
              <a:gd name="connsiteY6" fmla="*/ 487219 h 537235"/>
              <a:gd name="connsiteX7" fmla="*/ 215855 w 250545"/>
              <a:gd name="connsiteY7" fmla="*/ 537235 h 537235"/>
              <a:gd name="connsiteX8" fmla="*/ 181164 w 250545"/>
              <a:gd name="connsiteY8" fmla="*/ 487219 h 537235"/>
              <a:gd name="connsiteX9" fmla="*/ 207975 w 250545"/>
              <a:gd name="connsiteY9" fmla="*/ 487219 h 537235"/>
              <a:gd name="connsiteX10" fmla="*/ 207975 w 250545"/>
              <a:gd name="connsiteY10" fmla="*/ 109613 h 537235"/>
              <a:gd name="connsiteX11" fmla="*/ 114121 w 250545"/>
              <a:gd name="connsiteY11" fmla="*/ 15759 h 537235"/>
              <a:gd name="connsiteX12" fmla="*/ 109613 w 250545"/>
              <a:gd name="connsiteY12" fmla="*/ 15759 h 537235"/>
              <a:gd name="connsiteX13" fmla="*/ 15759 w 250545"/>
              <a:gd name="connsiteY13" fmla="*/ 109613 h 537235"/>
              <a:gd name="connsiteX14" fmla="*/ 15759 w 250545"/>
              <a:gd name="connsiteY14" fmla="*/ 537235 h 537235"/>
              <a:gd name="connsiteX15" fmla="*/ 0 w 250545"/>
              <a:gd name="connsiteY15" fmla="*/ 537235 h 53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0545" h="537235" fill="none" extrusionOk="0">
                <a:moveTo>
                  <a:pt x="0" y="537235"/>
                </a:moveTo>
                <a:cubicBezTo>
                  <a:pt x="-18877" y="435422"/>
                  <a:pt x="-579" y="259971"/>
                  <a:pt x="0" y="109613"/>
                </a:cubicBezTo>
                <a:cubicBezTo>
                  <a:pt x="-11193" y="49524"/>
                  <a:pt x="42480" y="4878"/>
                  <a:pt x="109613" y="0"/>
                </a:cubicBezTo>
                <a:cubicBezTo>
                  <a:pt x="110997" y="147"/>
                  <a:pt x="112096" y="-98"/>
                  <a:pt x="114121" y="0"/>
                </a:cubicBezTo>
                <a:cubicBezTo>
                  <a:pt x="172286" y="-1405"/>
                  <a:pt x="233175" y="43930"/>
                  <a:pt x="223734" y="109613"/>
                </a:cubicBezTo>
                <a:cubicBezTo>
                  <a:pt x="235022" y="192209"/>
                  <a:pt x="216069" y="379617"/>
                  <a:pt x="223734" y="487219"/>
                </a:cubicBezTo>
                <a:cubicBezTo>
                  <a:pt x="229741" y="488521"/>
                  <a:pt x="239775" y="486695"/>
                  <a:pt x="250545" y="487219"/>
                </a:cubicBezTo>
                <a:cubicBezTo>
                  <a:pt x="243301" y="502878"/>
                  <a:pt x="232009" y="516842"/>
                  <a:pt x="215855" y="537235"/>
                </a:cubicBezTo>
                <a:cubicBezTo>
                  <a:pt x="201164" y="517278"/>
                  <a:pt x="191187" y="505694"/>
                  <a:pt x="181164" y="487219"/>
                </a:cubicBezTo>
                <a:cubicBezTo>
                  <a:pt x="188194" y="486482"/>
                  <a:pt x="202386" y="487144"/>
                  <a:pt x="207975" y="487219"/>
                </a:cubicBezTo>
                <a:cubicBezTo>
                  <a:pt x="200380" y="300239"/>
                  <a:pt x="225258" y="293026"/>
                  <a:pt x="207975" y="109613"/>
                </a:cubicBezTo>
                <a:cubicBezTo>
                  <a:pt x="215214" y="53965"/>
                  <a:pt x="158313" y="7141"/>
                  <a:pt x="114121" y="15759"/>
                </a:cubicBezTo>
                <a:cubicBezTo>
                  <a:pt x="113192" y="15698"/>
                  <a:pt x="111120" y="15920"/>
                  <a:pt x="109613" y="15759"/>
                </a:cubicBezTo>
                <a:cubicBezTo>
                  <a:pt x="50975" y="25341"/>
                  <a:pt x="8258" y="64925"/>
                  <a:pt x="15759" y="109613"/>
                </a:cubicBezTo>
                <a:cubicBezTo>
                  <a:pt x="-696" y="266767"/>
                  <a:pt x="14890" y="386105"/>
                  <a:pt x="15759" y="537235"/>
                </a:cubicBezTo>
                <a:cubicBezTo>
                  <a:pt x="10955" y="536814"/>
                  <a:pt x="6057" y="537572"/>
                  <a:pt x="0" y="537235"/>
                </a:cubicBezTo>
                <a:close/>
              </a:path>
              <a:path w="250545" h="537235" stroke="0" extrusionOk="0">
                <a:moveTo>
                  <a:pt x="0" y="537235"/>
                </a:moveTo>
                <a:cubicBezTo>
                  <a:pt x="4863" y="337470"/>
                  <a:pt x="-20292" y="318272"/>
                  <a:pt x="0" y="109613"/>
                </a:cubicBezTo>
                <a:cubicBezTo>
                  <a:pt x="-487" y="50816"/>
                  <a:pt x="57425" y="-7023"/>
                  <a:pt x="109613" y="0"/>
                </a:cubicBezTo>
                <a:cubicBezTo>
                  <a:pt x="111664" y="-25"/>
                  <a:pt x="112881" y="-135"/>
                  <a:pt x="114121" y="0"/>
                </a:cubicBezTo>
                <a:cubicBezTo>
                  <a:pt x="182779" y="5962"/>
                  <a:pt x="209765" y="47458"/>
                  <a:pt x="223734" y="109613"/>
                </a:cubicBezTo>
                <a:cubicBezTo>
                  <a:pt x="231506" y="248841"/>
                  <a:pt x="236470" y="397396"/>
                  <a:pt x="223734" y="487219"/>
                </a:cubicBezTo>
                <a:cubicBezTo>
                  <a:pt x="230185" y="487545"/>
                  <a:pt x="243004" y="487836"/>
                  <a:pt x="250545" y="487219"/>
                </a:cubicBezTo>
                <a:cubicBezTo>
                  <a:pt x="242295" y="500506"/>
                  <a:pt x="233698" y="513941"/>
                  <a:pt x="215855" y="537235"/>
                </a:cubicBezTo>
                <a:cubicBezTo>
                  <a:pt x="201221" y="514617"/>
                  <a:pt x="187343" y="498957"/>
                  <a:pt x="181164" y="487219"/>
                </a:cubicBezTo>
                <a:cubicBezTo>
                  <a:pt x="192816" y="486616"/>
                  <a:pt x="198366" y="487589"/>
                  <a:pt x="207975" y="487219"/>
                </a:cubicBezTo>
                <a:cubicBezTo>
                  <a:pt x="207771" y="404932"/>
                  <a:pt x="215511" y="186612"/>
                  <a:pt x="207975" y="109613"/>
                </a:cubicBezTo>
                <a:cubicBezTo>
                  <a:pt x="199023" y="49242"/>
                  <a:pt x="162856" y="25729"/>
                  <a:pt x="114121" y="15759"/>
                </a:cubicBezTo>
                <a:cubicBezTo>
                  <a:pt x="113199" y="15568"/>
                  <a:pt x="111560" y="15782"/>
                  <a:pt x="109613" y="15759"/>
                </a:cubicBezTo>
                <a:cubicBezTo>
                  <a:pt x="64953" y="23554"/>
                  <a:pt x="11388" y="55507"/>
                  <a:pt x="15759" y="109613"/>
                </a:cubicBezTo>
                <a:cubicBezTo>
                  <a:pt x="3066" y="322485"/>
                  <a:pt x="16925" y="403102"/>
                  <a:pt x="15759" y="537235"/>
                </a:cubicBezTo>
                <a:cubicBezTo>
                  <a:pt x="11861" y="537494"/>
                  <a:pt x="3782" y="537465"/>
                  <a:pt x="0" y="537235"/>
                </a:cubicBezTo>
                <a:close/>
              </a:path>
            </a:pathLst>
          </a:custGeom>
          <a:solidFill>
            <a:schemeClr val="accent2"/>
          </a:solidFill>
          <a:ln w="28575">
            <a:solidFill>
              <a:schemeClr val="accent2"/>
            </a:solidFill>
            <a:extLst>
              <a:ext uri="{C807C97D-BFC1-408E-A445-0C87EB9F89A2}">
                <ask:lineSketchStyleProps xmlns:ask="http://schemas.microsoft.com/office/drawing/2018/sketchyshapes" sd="4204345436">
                  <a:prstGeom prst="uturnArrow">
                    <a:avLst>
                      <a:gd name="adj1" fmla="val 6290"/>
                      <a:gd name="adj2" fmla="val 13846"/>
                      <a:gd name="adj3" fmla="val 19963"/>
                      <a:gd name="adj4" fmla="val 43750"/>
                      <a:gd name="adj5" fmla="val 10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8" name="Arrow: U-Turn 7">
            <a:extLst>
              <a:ext uri="{FF2B5EF4-FFF2-40B4-BE49-F238E27FC236}">
                <a16:creationId xmlns:a16="http://schemas.microsoft.com/office/drawing/2014/main" id="{0926FFB0-0A84-4BD8-9251-BD2BEB3113A5}"/>
              </a:ext>
            </a:extLst>
          </p:cNvPr>
          <p:cNvSpPr/>
          <p:nvPr/>
        </p:nvSpPr>
        <p:spPr>
          <a:xfrm flipH="1" flipV="1">
            <a:off x="4345692" y="3236262"/>
            <a:ext cx="250545" cy="537235"/>
          </a:xfrm>
          <a:custGeom>
            <a:avLst/>
            <a:gdLst>
              <a:gd name="connsiteX0" fmla="*/ 0 w 250545"/>
              <a:gd name="connsiteY0" fmla="*/ 537235 h 537235"/>
              <a:gd name="connsiteX1" fmla="*/ 0 w 250545"/>
              <a:gd name="connsiteY1" fmla="*/ 109613 h 537235"/>
              <a:gd name="connsiteX2" fmla="*/ 109613 w 250545"/>
              <a:gd name="connsiteY2" fmla="*/ 0 h 537235"/>
              <a:gd name="connsiteX3" fmla="*/ 114121 w 250545"/>
              <a:gd name="connsiteY3" fmla="*/ 0 h 537235"/>
              <a:gd name="connsiteX4" fmla="*/ 223734 w 250545"/>
              <a:gd name="connsiteY4" fmla="*/ 109613 h 537235"/>
              <a:gd name="connsiteX5" fmla="*/ 223734 w 250545"/>
              <a:gd name="connsiteY5" fmla="*/ 487219 h 537235"/>
              <a:gd name="connsiteX6" fmla="*/ 250545 w 250545"/>
              <a:gd name="connsiteY6" fmla="*/ 487219 h 537235"/>
              <a:gd name="connsiteX7" fmla="*/ 215855 w 250545"/>
              <a:gd name="connsiteY7" fmla="*/ 537235 h 537235"/>
              <a:gd name="connsiteX8" fmla="*/ 181164 w 250545"/>
              <a:gd name="connsiteY8" fmla="*/ 487219 h 537235"/>
              <a:gd name="connsiteX9" fmla="*/ 207975 w 250545"/>
              <a:gd name="connsiteY9" fmla="*/ 487219 h 537235"/>
              <a:gd name="connsiteX10" fmla="*/ 207975 w 250545"/>
              <a:gd name="connsiteY10" fmla="*/ 109613 h 537235"/>
              <a:gd name="connsiteX11" fmla="*/ 114121 w 250545"/>
              <a:gd name="connsiteY11" fmla="*/ 15759 h 537235"/>
              <a:gd name="connsiteX12" fmla="*/ 109613 w 250545"/>
              <a:gd name="connsiteY12" fmla="*/ 15759 h 537235"/>
              <a:gd name="connsiteX13" fmla="*/ 15759 w 250545"/>
              <a:gd name="connsiteY13" fmla="*/ 109613 h 537235"/>
              <a:gd name="connsiteX14" fmla="*/ 15759 w 250545"/>
              <a:gd name="connsiteY14" fmla="*/ 537235 h 537235"/>
              <a:gd name="connsiteX15" fmla="*/ 0 w 250545"/>
              <a:gd name="connsiteY15" fmla="*/ 537235 h 53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0545" h="537235" fill="none" extrusionOk="0">
                <a:moveTo>
                  <a:pt x="0" y="537235"/>
                </a:moveTo>
                <a:cubicBezTo>
                  <a:pt x="-18877" y="435422"/>
                  <a:pt x="-579" y="259971"/>
                  <a:pt x="0" y="109613"/>
                </a:cubicBezTo>
                <a:cubicBezTo>
                  <a:pt x="-11193" y="49524"/>
                  <a:pt x="42480" y="4878"/>
                  <a:pt x="109613" y="0"/>
                </a:cubicBezTo>
                <a:cubicBezTo>
                  <a:pt x="110997" y="147"/>
                  <a:pt x="112096" y="-98"/>
                  <a:pt x="114121" y="0"/>
                </a:cubicBezTo>
                <a:cubicBezTo>
                  <a:pt x="172286" y="-1405"/>
                  <a:pt x="233175" y="43930"/>
                  <a:pt x="223734" y="109613"/>
                </a:cubicBezTo>
                <a:cubicBezTo>
                  <a:pt x="235022" y="192209"/>
                  <a:pt x="216069" y="379617"/>
                  <a:pt x="223734" y="487219"/>
                </a:cubicBezTo>
                <a:cubicBezTo>
                  <a:pt x="229741" y="488521"/>
                  <a:pt x="239775" y="486695"/>
                  <a:pt x="250545" y="487219"/>
                </a:cubicBezTo>
                <a:cubicBezTo>
                  <a:pt x="243301" y="502878"/>
                  <a:pt x="232009" y="516842"/>
                  <a:pt x="215855" y="537235"/>
                </a:cubicBezTo>
                <a:cubicBezTo>
                  <a:pt x="201164" y="517278"/>
                  <a:pt x="191187" y="505694"/>
                  <a:pt x="181164" y="487219"/>
                </a:cubicBezTo>
                <a:cubicBezTo>
                  <a:pt x="188194" y="486482"/>
                  <a:pt x="202386" y="487144"/>
                  <a:pt x="207975" y="487219"/>
                </a:cubicBezTo>
                <a:cubicBezTo>
                  <a:pt x="200380" y="300239"/>
                  <a:pt x="225258" y="293026"/>
                  <a:pt x="207975" y="109613"/>
                </a:cubicBezTo>
                <a:cubicBezTo>
                  <a:pt x="215214" y="53965"/>
                  <a:pt x="158313" y="7141"/>
                  <a:pt x="114121" y="15759"/>
                </a:cubicBezTo>
                <a:cubicBezTo>
                  <a:pt x="113192" y="15698"/>
                  <a:pt x="111120" y="15920"/>
                  <a:pt x="109613" y="15759"/>
                </a:cubicBezTo>
                <a:cubicBezTo>
                  <a:pt x="50975" y="25341"/>
                  <a:pt x="8258" y="64925"/>
                  <a:pt x="15759" y="109613"/>
                </a:cubicBezTo>
                <a:cubicBezTo>
                  <a:pt x="-696" y="266767"/>
                  <a:pt x="14890" y="386105"/>
                  <a:pt x="15759" y="537235"/>
                </a:cubicBezTo>
                <a:cubicBezTo>
                  <a:pt x="10955" y="536814"/>
                  <a:pt x="6057" y="537572"/>
                  <a:pt x="0" y="537235"/>
                </a:cubicBezTo>
                <a:close/>
              </a:path>
              <a:path w="250545" h="537235" stroke="0" extrusionOk="0">
                <a:moveTo>
                  <a:pt x="0" y="537235"/>
                </a:moveTo>
                <a:cubicBezTo>
                  <a:pt x="4863" y="337470"/>
                  <a:pt x="-20292" y="318272"/>
                  <a:pt x="0" y="109613"/>
                </a:cubicBezTo>
                <a:cubicBezTo>
                  <a:pt x="-487" y="50816"/>
                  <a:pt x="57425" y="-7023"/>
                  <a:pt x="109613" y="0"/>
                </a:cubicBezTo>
                <a:cubicBezTo>
                  <a:pt x="111664" y="-25"/>
                  <a:pt x="112881" y="-135"/>
                  <a:pt x="114121" y="0"/>
                </a:cubicBezTo>
                <a:cubicBezTo>
                  <a:pt x="182779" y="5962"/>
                  <a:pt x="209765" y="47458"/>
                  <a:pt x="223734" y="109613"/>
                </a:cubicBezTo>
                <a:cubicBezTo>
                  <a:pt x="231506" y="248841"/>
                  <a:pt x="236470" y="397396"/>
                  <a:pt x="223734" y="487219"/>
                </a:cubicBezTo>
                <a:cubicBezTo>
                  <a:pt x="230185" y="487545"/>
                  <a:pt x="243004" y="487836"/>
                  <a:pt x="250545" y="487219"/>
                </a:cubicBezTo>
                <a:cubicBezTo>
                  <a:pt x="242295" y="500506"/>
                  <a:pt x="233698" y="513941"/>
                  <a:pt x="215855" y="537235"/>
                </a:cubicBezTo>
                <a:cubicBezTo>
                  <a:pt x="201221" y="514617"/>
                  <a:pt x="187343" y="498957"/>
                  <a:pt x="181164" y="487219"/>
                </a:cubicBezTo>
                <a:cubicBezTo>
                  <a:pt x="192816" y="486616"/>
                  <a:pt x="198366" y="487589"/>
                  <a:pt x="207975" y="487219"/>
                </a:cubicBezTo>
                <a:cubicBezTo>
                  <a:pt x="207771" y="404932"/>
                  <a:pt x="215511" y="186612"/>
                  <a:pt x="207975" y="109613"/>
                </a:cubicBezTo>
                <a:cubicBezTo>
                  <a:pt x="199023" y="49242"/>
                  <a:pt x="162856" y="25729"/>
                  <a:pt x="114121" y="15759"/>
                </a:cubicBezTo>
                <a:cubicBezTo>
                  <a:pt x="113199" y="15568"/>
                  <a:pt x="111560" y="15782"/>
                  <a:pt x="109613" y="15759"/>
                </a:cubicBezTo>
                <a:cubicBezTo>
                  <a:pt x="64953" y="23554"/>
                  <a:pt x="11388" y="55507"/>
                  <a:pt x="15759" y="109613"/>
                </a:cubicBezTo>
                <a:cubicBezTo>
                  <a:pt x="3066" y="322485"/>
                  <a:pt x="16925" y="403102"/>
                  <a:pt x="15759" y="537235"/>
                </a:cubicBezTo>
                <a:cubicBezTo>
                  <a:pt x="11861" y="537494"/>
                  <a:pt x="3782" y="537465"/>
                  <a:pt x="0" y="537235"/>
                </a:cubicBezTo>
                <a:close/>
              </a:path>
            </a:pathLst>
          </a:custGeom>
          <a:solidFill>
            <a:schemeClr val="accent3"/>
          </a:solidFill>
          <a:ln w="28575">
            <a:solidFill>
              <a:schemeClr val="accent3"/>
            </a:solidFill>
            <a:extLst>
              <a:ext uri="{C807C97D-BFC1-408E-A445-0C87EB9F89A2}">
                <ask:lineSketchStyleProps xmlns:ask="http://schemas.microsoft.com/office/drawing/2018/sketchyshapes" sd="4204345436">
                  <a:prstGeom prst="uturnArrow">
                    <a:avLst>
                      <a:gd name="adj1" fmla="val 6290"/>
                      <a:gd name="adj2" fmla="val 13846"/>
                      <a:gd name="adj3" fmla="val 19963"/>
                      <a:gd name="adj4" fmla="val 43750"/>
                      <a:gd name="adj5" fmla="val 10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7" name="Arrow: U-Turn 6">
            <a:extLst>
              <a:ext uri="{FF2B5EF4-FFF2-40B4-BE49-F238E27FC236}">
                <a16:creationId xmlns:a16="http://schemas.microsoft.com/office/drawing/2014/main" id="{E1D2739D-B375-4A06-95A1-2C51DFD48A0B}"/>
              </a:ext>
            </a:extLst>
          </p:cNvPr>
          <p:cNvSpPr/>
          <p:nvPr/>
        </p:nvSpPr>
        <p:spPr>
          <a:xfrm flipH="1" flipV="1">
            <a:off x="4569767" y="3236261"/>
            <a:ext cx="419281" cy="537235"/>
          </a:xfrm>
          <a:custGeom>
            <a:avLst/>
            <a:gdLst>
              <a:gd name="connsiteX0" fmla="*/ 0 w 419281"/>
              <a:gd name="connsiteY0" fmla="*/ 537235 h 537235"/>
              <a:gd name="connsiteX1" fmla="*/ 0 w 419281"/>
              <a:gd name="connsiteY1" fmla="*/ 183435 h 537235"/>
              <a:gd name="connsiteX2" fmla="*/ 183435 w 419281"/>
              <a:gd name="connsiteY2" fmla="*/ 0 h 537235"/>
              <a:gd name="connsiteX3" fmla="*/ 190978 w 419281"/>
              <a:gd name="connsiteY3" fmla="*/ 0 h 537235"/>
              <a:gd name="connsiteX4" fmla="*/ 374413 w 419281"/>
              <a:gd name="connsiteY4" fmla="*/ 183435 h 537235"/>
              <a:gd name="connsiteX5" fmla="*/ 374414 w 419281"/>
              <a:gd name="connsiteY5" fmla="*/ 453534 h 537235"/>
              <a:gd name="connsiteX6" fmla="*/ 419281 w 419281"/>
              <a:gd name="connsiteY6" fmla="*/ 453534 h 537235"/>
              <a:gd name="connsiteX7" fmla="*/ 361227 w 419281"/>
              <a:gd name="connsiteY7" fmla="*/ 537235 h 537235"/>
              <a:gd name="connsiteX8" fmla="*/ 303174 w 419281"/>
              <a:gd name="connsiteY8" fmla="*/ 453534 h 537235"/>
              <a:gd name="connsiteX9" fmla="*/ 348041 w 419281"/>
              <a:gd name="connsiteY9" fmla="*/ 453534 h 537235"/>
              <a:gd name="connsiteX10" fmla="*/ 348041 w 419281"/>
              <a:gd name="connsiteY10" fmla="*/ 183435 h 537235"/>
              <a:gd name="connsiteX11" fmla="*/ 190978 w 419281"/>
              <a:gd name="connsiteY11" fmla="*/ 26372 h 537235"/>
              <a:gd name="connsiteX12" fmla="*/ 183435 w 419281"/>
              <a:gd name="connsiteY12" fmla="*/ 26373 h 537235"/>
              <a:gd name="connsiteX13" fmla="*/ 26372 w 419281"/>
              <a:gd name="connsiteY13" fmla="*/ 183436 h 537235"/>
              <a:gd name="connsiteX14" fmla="*/ 26373 w 419281"/>
              <a:gd name="connsiteY14" fmla="*/ 537235 h 537235"/>
              <a:gd name="connsiteX15" fmla="*/ 0 w 419281"/>
              <a:gd name="connsiteY15" fmla="*/ 537235 h 53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9281" h="537235" fill="none" extrusionOk="0">
                <a:moveTo>
                  <a:pt x="0" y="537235"/>
                </a:moveTo>
                <a:cubicBezTo>
                  <a:pt x="2766" y="422237"/>
                  <a:pt x="293" y="263105"/>
                  <a:pt x="0" y="183435"/>
                </a:cubicBezTo>
                <a:cubicBezTo>
                  <a:pt x="-4072" y="78312"/>
                  <a:pt x="64775" y="696"/>
                  <a:pt x="183435" y="0"/>
                </a:cubicBezTo>
                <a:cubicBezTo>
                  <a:pt x="186310" y="-121"/>
                  <a:pt x="189414" y="344"/>
                  <a:pt x="190978" y="0"/>
                </a:cubicBezTo>
                <a:cubicBezTo>
                  <a:pt x="296723" y="-275"/>
                  <a:pt x="369471" y="79200"/>
                  <a:pt x="374413" y="183435"/>
                </a:cubicBezTo>
                <a:cubicBezTo>
                  <a:pt x="384091" y="268194"/>
                  <a:pt x="391089" y="373358"/>
                  <a:pt x="374414" y="453534"/>
                </a:cubicBezTo>
                <a:cubicBezTo>
                  <a:pt x="393538" y="451744"/>
                  <a:pt x="406742" y="453831"/>
                  <a:pt x="419281" y="453534"/>
                </a:cubicBezTo>
                <a:cubicBezTo>
                  <a:pt x="388623" y="494053"/>
                  <a:pt x="378865" y="507690"/>
                  <a:pt x="361227" y="537235"/>
                </a:cubicBezTo>
                <a:cubicBezTo>
                  <a:pt x="332787" y="495881"/>
                  <a:pt x="322207" y="476669"/>
                  <a:pt x="303174" y="453534"/>
                </a:cubicBezTo>
                <a:cubicBezTo>
                  <a:pt x="312742" y="451430"/>
                  <a:pt x="332489" y="453935"/>
                  <a:pt x="348041" y="453534"/>
                </a:cubicBezTo>
                <a:cubicBezTo>
                  <a:pt x="360323" y="396203"/>
                  <a:pt x="346076" y="312194"/>
                  <a:pt x="348041" y="183435"/>
                </a:cubicBezTo>
                <a:cubicBezTo>
                  <a:pt x="328896" y="96951"/>
                  <a:pt x="274267" y="25743"/>
                  <a:pt x="190978" y="26372"/>
                </a:cubicBezTo>
                <a:cubicBezTo>
                  <a:pt x="188878" y="26477"/>
                  <a:pt x="186662" y="26212"/>
                  <a:pt x="183435" y="26373"/>
                </a:cubicBezTo>
                <a:cubicBezTo>
                  <a:pt x="88382" y="42035"/>
                  <a:pt x="31593" y="94439"/>
                  <a:pt x="26372" y="183436"/>
                </a:cubicBezTo>
                <a:cubicBezTo>
                  <a:pt x="28175" y="307223"/>
                  <a:pt x="23418" y="414762"/>
                  <a:pt x="26373" y="537235"/>
                </a:cubicBezTo>
                <a:cubicBezTo>
                  <a:pt x="18416" y="538432"/>
                  <a:pt x="8898" y="537940"/>
                  <a:pt x="0" y="537235"/>
                </a:cubicBezTo>
                <a:close/>
              </a:path>
              <a:path w="419281" h="537235" stroke="0" extrusionOk="0">
                <a:moveTo>
                  <a:pt x="0" y="537235"/>
                </a:moveTo>
                <a:cubicBezTo>
                  <a:pt x="12822" y="389914"/>
                  <a:pt x="-12908" y="320049"/>
                  <a:pt x="0" y="183435"/>
                </a:cubicBezTo>
                <a:cubicBezTo>
                  <a:pt x="-911" y="85384"/>
                  <a:pt x="87006" y="-4104"/>
                  <a:pt x="183435" y="0"/>
                </a:cubicBezTo>
                <a:cubicBezTo>
                  <a:pt x="186653" y="-113"/>
                  <a:pt x="188243" y="65"/>
                  <a:pt x="190978" y="0"/>
                </a:cubicBezTo>
                <a:cubicBezTo>
                  <a:pt x="294970" y="1971"/>
                  <a:pt x="359826" y="80438"/>
                  <a:pt x="374413" y="183435"/>
                </a:cubicBezTo>
                <a:cubicBezTo>
                  <a:pt x="394241" y="276426"/>
                  <a:pt x="372159" y="382248"/>
                  <a:pt x="374414" y="453534"/>
                </a:cubicBezTo>
                <a:cubicBezTo>
                  <a:pt x="396471" y="452512"/>
                  <a:pt x="400110" y="451945"/>
                  <a:pt x="419281" y="453534"/>
                </a:cubicBezTo>
                <a:cubicBezTo>
                  <a:pt x="407103" y="470066"/>
                  <a:pt x="383299" y="504202"/>
                  <a:pt x="361227" y="537235"/>
                </a:cubicBezTo>
                <a:cubicBezTo>
                  <a:pt x="346317" y="516471"/>
                  <a:pt x="318366" y="472690"/>
                  <a:pt x="303174" y="453534"/>
                </a:cubicBezTo>
                <a:cubicBezTo>
                  <a:pt x="322869" y="452025"/>
                  <a:pt x="336906" y="455670"/>
                  <a:pt x="348041" y="453534"/>
                </a:cubicBezTo>
                <a:cubicBezTo>
                  <a:pt x="344546" y="329950"/>
                  <a:pt x="350870" y="318369"/>
                  <a:pt x="348041" y="183435"/>
                </a:cubicBezTo>
                <a:cubicBezTo>
                  <a:pt x="351141" y="94700"/>
                  <a:pt x="270007" y="18205"/>
                  <a:pt x="190978" y="26372"/>
                </a:cubicBezTo>
                <a:cubicBezTo>
                  <a:pt x="188601" y="26220"/>
                  <a:pt x="185262" y="26259"/>
                  <a:pt x="183435" y="26373"/>
                </a:cubicBezTo>
                <a:cubicBezTo>
                  <a:pt x="94936" y="18437"/>
                  <a:pt x="31250" y="89022"/>
                  <a:pt x="26372" y="183436"/>
                </a:cubicBezTo>
                <a:cubicBezTo>
                  <a:pt x="31906" y="307200"/>
                  <a:pt x="19088" y="417400"/>
                  <a:pt x="26373" y="537235"/>
                </a:cubicBezTo>
                <a:cubicBezTo>
                  <a:pt x="15302" y="537313"/>
                  <a:pt x="8556" y="537603"/>
                  <a:pt x="0" y="537235"/>
                </a:cubicBezTo>
                <a:close/>
              </a:path>
            </a:pathLst>
          </a:custGeom>
          <a:solidFill>
            <a:schemeClr val="accent2"/>
          </a:solidFill>
          <a:ln w="28575">
            <a:solidFill>
              <a:schemeClr val="accent2"/>
            </a:solidFill>
            <a:extLst>
              <a:ext uri="{C807C97D-BFC1-408E-A445-0C87EB9F89A2}">
                <ask:lineSketchStyleProps xmlns:ask="http://schemas.microsoft.com/office/drawing/2018/sketchyshapes" sd="4204345436">
                  <a:prstGeom prst="uturnArrow">
                    <a:avLst>
                      <a:gd name="adj1" fmla="val 6290"/>
                      <a:gd name="adj2" fmla="val 13846"/>
                      <a:gd name="adj3" fmla="val 19963"/>
                      <a:gd name="adj4" fmla="val 43750"/>
                      <a:gd name="adj5" fmla="val 10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6" name="Arrow: U-Turn 5">
            <a:extLst>
              <a:ext uri="{FF2B5EF4-FFF2-40B4-BE49-F238E27FC236}">
                <a16:creationId xmlns:a16="http://schemas.microsoft.com/office/drawing/2014/main" id="{FCE6F811-6CB7-49A7-BF82-8ACD9AE909B0}"/>
              </a:ext>
            </a:extLst>
          </p:cNvPr>
          <p:cNvSpPr/>
          <p:nvPr/>
        </p:nvSpPr>
        <p:spPr>
          <a:xfrm flipH="1" flipV="1">
            <a:off x="4957255" y="3236262"/>
            <a:ext cx="250545" cy="537235"/>
          </a:xfrm>
          <a:custGeom>
            <a:avLst/>
            <a:gdLst>
              <a:gd name="connsiteX0" fmla="*/ 0 w 250545"/>
              <a:gd name="connsiteY0" fmla="*/ 537235 h 537235"/>
              <a:gd name="connsiteX1" fmla="*/ 0 w 250545"/>
              <a:gd name="connsiteY1" fmla="*/ 109613 h 537235"/>
              <a:gd name="connsiteX2" fmla="*/ 109613 w 250545"/>
              <a:gd name="connsiteY2" fmla="*/ 0 h 537235"/>
              <a:gd name="connsiteX3" fmla="*/ 114121 w 250545"/>
              <a:gd name="connsiteY3" fmla="*/ 0 h 537235"/>
              <a:gd name="connsiteX4" fmla="*/ 223734 w 250545"/>
              <a:gd name="connsiteY4" fmla="*/ 109613 h 537235"/>
              <a:gd name="connsiteX5" fmla="*/ 223734 w 250545"/>
              <a:gd name="connsiteY5" fmla="*/ 487219 h 537235"/>
              <a:gd name="connsiteX6" fmla="*/ 250545 w 250545"/>
              <a:gd name="connsiteY6" fmla="*/ 487219 h 537235"/>
              <a:gd name="connsiteX7" fmla="*/ 215855 w 250545"/>
              <a:gd name="connsiteY7" fmla="*/ 537235 h 537235"/>
              <a:gd name="connsiteX8" fmla="*/ 181164 w 250545"/>
              <a:gd name="connsiteY8" fmla="*/ 487219 h 537235"/>
              <a:gd name="connsiteX9" fmla="*/ 207975 w 250545"/>
              <a:gd name="connsiteY9" fmla="*/ 487219 h 537235"/>
              <a:gd name="connsiteX10" fmla="*/ 207975 w 250545"/>
              <a:gd name="connsiteY10" fmla="*/ 109613 h 537235"/>
              <a:gd name="connsiteX11" fmla="*/ 114121 w 250545"/>
              <a:gd name="connsiteY11" fmla="*/ 15759 h 537235"/>
              <a:gd name="connsiteX12" fmla="*/ 109613 w 250545"/>
              <a:gd name="connsiteY12" fmla="*/ 15759 h 537235"/>
              <a:gd name="connsiteX13" fmla="*/ 15759 w 250545"/>
              <a:gd name="connsiteY13" fmla="*/ 109613 h 537235"/>
              <a:gd name="connsiteX14" fmla="*/ 15759 w 250545"/>
              <a:gd name="connsiteY14" fmla="*/ 537235 h 537235"/>
              <a:gd name="connsiteX15" fmla="*/ 0 w 250545"/>
              <a:gd name="connsiteY15" fmla="*/ 537235 h 53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0545" h="537235" fill="none" extrusionOk="0">
                <a:moveTo>
                  <a:pt x="0" y="537235"/>
                </a:moveTo>
                <a:cubicBezTo>
                  <a:pt x="-18877" y="435422"/>
                  <a:pt x="-579" y="259971"/>
                  <a:pt x="0" y="109613"/>
                </a:cubicBezTo>
                <a:cubicBezTo>
                  <a:pt x="-11193" y="49524"/>
                  <a:pt x="42480" y="4878"/>
                  <a:pt x="109613" y="0"/>
                </a:cubicBezTo>
                <a:cubicBezTo>
                  <a:pt x="110997" y="147"/>
                  <a:pt x="112096" y="-98"/>
                  <a:pt x="114121" y="0"/>
                </a:cubicBezTo>
                <a:cubicBezTo>
                  <a:pt x="172286" y="-1405"/>
                  <a:pt x="233175" y="43930"/>
                  <a:pt x="223734" y="109613"/>
                </a:cubicBezTo>
                <a:cubicBezTo>
                  <a:pt x="235022" y="192209"/>
                  <a:pt x="216069" y="379617"/>
                  <a:pt x="223734" y="487219"/>
                </a:cubicBezTo>
                <a:cubicBezTo>
                  <a:pt x="229741" y="488521"/>
                  <a:pt x="239775" y="486695"/>
                  <a:pt x="250545" y="487219"/>
                </a:cubicBezTo>
                <a:cubicBezTo>
                  <a:pt x="243301" y="502878"/>
                  <a:pt x="232009" y="516842"/>
                  <a:pt x="215855" y="537235"/>
                </a:cubicBezTo>
                <a:cubicBezTo>
                  <a:pt x="201164" y="517278"/>
                  <a:pt x="191187" y="505694"/>
                  <a:pt x="181164" y="487219"/>
                </a:cubicBezTo>
                <a:cubicBezTo>
                  <a:pt x="188194" y="486482"/>
                  <a:pt x="202386" y="487144"/>
                  <a:pt x="207975" y="487219"/>
                </a:cubicBezTo>
                <a:cubicBezTo>
                  <a:pt x="200380" y="300239"/>
                  <a:pt x="225258" y="293026"/>
                  <a:pt x="207975" y="109613"/>
                </a:cubicBezTo>
                <a:cubicBezTo>
                  <a:pt x="215214" y="53965"/>
                  <a:pt x="158313" y="7141"/>
                  <a:pt x="114121" y="15759"/>
                </a:cubicBezTo>
                <a:cubicBezTo>
                  <a:pt x="113192" y="15698"/>
                  <a:pt x="111120" y="15920"/>
                  <a:pt x="109613" y="15759"/>
                </a:cubicBezTo>
                <a:cubicBezTo>
                  <a:pt x="50975" y="25341"/>
                  <a:pt x="8258" y="64925"/>
                  <a:pt x="15759" y="109613"/>
                </a:cubicBezTo>
                <a:cubicBezTo>
                  <a:pt x="-696" y="266767"/>
                  <a:pt x="14890" y="386105"/>
                  <a:pt x="15759" y="537235"/>
                </a:cubicBezTo>
                <a:cubicBezTo>
                  <a:pt x="10955" y="536814"/>
                  <a:pt x="6057" y="537572"/>
                  <a:pt x="0" y="537235"/>
                </a:cubicBezTo>
                <a:close/>
              </a:path>
              <a:path w="250545" h="537235" stroke="0" extrusionOk="0">
                <a:moveTo>
                  <a:pt x="0" y="537235"/>
                </a:moveTo>
                <a:cubicBezTo>
                  <a:pt x="4863" y="337470"/>
                  <a:pt x="-20292" y="318272"/>
                  <a:pt x="0" y="109613"/>
                </a:cubicBezTo>
                <a:cubicBezTo>
                  <a:pt x="-487" y="50816"/>
                  <a:pt x="57425" y="-7023"/>
                  <a:pt x="109613" y="0"/>
                </a:cubicBezTo>
                <a:cubicBezTo>
                  <a:pt x="111664" y="-25"/>
                  <a:pt x="112881" y="-135"/>
                  <a:pt x="114121" y="0"/>
                </a:cubicBezTo>
                <a:cubicBezTo>
                  <a:pt x="182779" y="5962"/>
                  <a:pt x="209765" y="47458"/>
                  <a:pt x="223734" y="109613"/>
                </a:cubicBezTo>
                <a:cubicBezTo>
                  <a:pt x="231506" y="248841"/>
                  <a:pt x="236470" y="397396"/>
                  <a:pt x="223734" y="487219"/>
                </a:cubicBezTo>
                <a:cubicBezTo>
                  <a:pt x="230185" y="487545"/>
                  <a:pt x="243004" y="487836"/>
                  <a:pt x="250545" y="487219"/>
                </a:cubicBezTo>
                <a:cubicBezTo>
                  <a:pt x="242295" y="500506"/>
                  <a:pt x="233698" y="513941"/>
                  <a:pt x="215855" y="537235"/>
                </a:cubicBezTo>
                <a:cubicBezTo>
                  <a:pt x="201221" y="514617"/>
                  <a:pt x="187343" y="498957"/>
                  <a:pt x="181164" y="487219"/>
                </a:cubicBezTo>
                <a:cubicBezTo>
                  <a:pt x="192816" y="486616"/>
                  <a:pt x="198366" y="487589"/>
                  <a:pt x="207975" y="487219"/>
                </a:cubicBezTo>
                <a:cubicBezTo>
                  <a:pt x="207771" y="404932"/>
                  <a:pt x="215511" y="186612"/>
                  <a:pt x="207975" y="109613"/>
                </a:cubicBezTo>
                <a:cubicBezTo>
                  <a:pt x="199023" y="49242"/>
                  <a:pt x="162856" y="25729"/>
                  <a:pt x="114121" y="15759"/>
                </a:cubicBezTo>
                <a:cubicBezTo>
                  <a:pt x="113199" y="15568"/>
                  <a:pt x="111560" y="15782"/>
                  <a:pt x="109613" y="15759"/>
                </a:cubicBezTo>
                <a:cubicBezTo>
                  <a:pt x="64953" y="23554"/>
                  <a:pt x="11388" y="55507"/>
                  <a:pt x="15759" y="109613"/>
                </a:cubicBezTo>
                <a:cubicBezTo>
                  <a:pt x="3066" y="322485"/>
                  <a:pt x="16925" y="403102"/>
                  <a:pt x="15759" y="537235"/>
                </a:cubicBezTo>
                <a:cubicBezTo>
                  <a:pt x="11861" y="537494"/>
                  <a:pt x="3782" y="537465"/>
                  <a:pt x="0" y="537235"/>
                </a:cubicBezTo>
                <a:close/>
              </a:path>
            </a:pathLst>
          </a:custGeom>
          <a:solidFill>
            <a:schemeClr val="accent3"/>
          </a:solidFill>
          <a:ln w="28575">
            <a:solidFill>
              <a:schemeClr val="accent3"/>
            </a:solidFill>
            <a:extLst>
              <a:ext uri="{C807C97D-BFC1-408E-A445-0C87EB9F89A2}">
                <ask:lineSketchStyleProps xmlns:ask="http://schemas.microsoft.com/office/drawing/2018/sketchyshapes" sd="4204345436">
                  <a:prstGeom prst="uturnArrow">
                    <a:avLst>
                      <a:gd name="adj1" fmla="val 6290"/>
                      <a:gd name="adj2" fmla="val 13846"/>
                      <a:gd name="adj3" fmla="val 19963"/>
                      <a:gd name="adj4" fmla="val 43750"/>
                      <a:gd name="adj5" fmla="val 10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4" name="Arrow: U-Turn 3">
            <a:extLst>
              <a:ext uri="{FF2B5EF4-FFF2-40B4-BE49-F238E27FC236}">
                <a16:creationId xmlns:a16="http://schemas.microsoft.com/office/drawing/2014/main" id="{F96EE5D0-A5C8-4DA3-9EB0-4C33339AF467}"/>
              </a:ext>
            </a:extLst>
          </p:cNvPr>
          <p:cNvSpPr/>
          <p:nvPr/>
        </p:nvSpPr>
        <p:spPr>
          <a:xfrm flipH="1" flipV="1">
            <a:off x="5176006" y="3236262"/>
            <a:ext cx="250545" cy="537235"/>
          </a:xfrm>
          <a:custGeom>
            <a:avLst/>
            <a:gdLst>
              <a:gd name="connsiteX0" fmla="*/ 0 w 250545"/>
              <a:gd name="connsiteY0" fmla="*/ 537235 h 537235"/>
              <a:gd name="connsiteX1" fmla="*/ 0 w 250545"/>
              <a:gd name="connsiteY1" fmla="*/ 109613 h 537235"/>
              <a:gd name="connsiteX2" fmla="*/ 109613 w 250545"/>
              <a:gd name="connsiteY2" fmla="*/ 0 h 537235"/>
              <a:gd name="connsiteX3" fmla="*/ 114121 w 250545"/>
              <a:gd name="connsiteY3" fmla="*/ 0 h 537235"/>
              <a:gd name="connsiteX4" fmla="*/ 223734 w 250545"/>
              <a:gd name="connsiteY4" fmla="*/ 109613 h 537235"/>
              <a:gd name="connsiteX5" fmla="*/ 223734 w 250545"/>
              <a:gd name="connsiteY5" fmla="*/ 487219 h 537235"/>
              <a:gd name="connsiteX6" fmla="*/ 250545 w 250545"/>
              <a:gd name="connsiteY6" fmla="*/ 487219 h 537235"/>
              <a:gd name="connsiteX7" fmla="*/ 215855 w 250545"/>
              <a:gd name="connsiteY7" fmla="*/ 537235 h 537235"/>
              <a:gd name="connsiteX8" fmla="*/ 181164 w 250545"/>
              <a:gd name="connsiteY8" fmla="*/ 487219 h 537235"/>
              <a:gd name="connsiteX9" fmla="*/ 207975 w 250545"/>
              <a:gd name="connsiteY9" fmla="*/ 487219 h 537235"/>
              <a:gd name="connsiteX10" fmla="*/ 207975 w 250545"/>
              <a:gd name="connsiteY10" fmla="*/ 109613 h 537235"/>
              <a:gd name="connsiteX11" fmla="*/ 114121 w 250545"/>
              <a:gd name="connsiteY11" fmla="*/ 15759 h 537235"/>
              <a:gd name="connsiteX12" fmla="*/ 109613 w 250545"/>
              <a:gd name="connsiteY12" fmla="*/ 15759 h 537235"/>
              <a:gd name="connsiteX13" fmla="*/ 15759 w 250545"/>
              <a:gd name="connsiteY13" fmla="*/ 109613 h 537235"/>
              <a:gd name="connsiteX14" fmla="*/ 15759 w 250545"/>
              <a:gd name="connsiteY14" fmla="*/ 537235 h 537235"/>
              <a:gd name="connsiteX15" fmla="*/ 0 w 250545"/>
              <a:gd name="connsiteY15" fmla="*/ 537235 h 53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0545" h="537235" fill="none" extrusionOk="0">
                <a:moveTo>
                  <a:pt x="0" y="537235"/>
                </a:moveTo>
                <a:cubicBezTo>
                  <a:pt x="-18877" y="435422"/>
                  <a:pt x="-579" y="259971"/>
                  <a:pt x="0" y="109613"/>
                </a:cubicBezTo>
                <a:cubicBezTo>
                  <a:pt x="-11193" y="49524"/>
                  <a:pt x="42480" y="4878"/>
                  <a:pt x="109613" y="0"/>
                </a:cubicBezTo>
                <a:cubicBezTo>
                  <a:pt x="110997" y="147"/>
                  <a:pt x="112096" y="-98"/>
                  <a:pt x="114121" y="0"/>
                </a:cubicBezTo>
                <a:cubicBezTo>
                  <a:pt x="172286" y="-1405"/>
                  <a:pt x="233175" y="43930"/>
                  <a:pt x="223734" y="109613"/>
                </a:cubicBezTo>
                <a:cubicBezTo>
                  <a:pt x="235022" y="192209"/>
                  <a:pt x="216069" y="379617"/>
                  <a:pt x="223734" y="487219"/>
                </a:cubicBezTo>
                <a:cubicBezTo>
                  <a:pt x="229741" y="488521"/>
                  <a:pt x="239775" y="486695"/>
                  <a:pt x="250545" y="487219"/>
                </a:cubicBezTo>
                <a:cubicBezTo>
                  <a:pt x="243301" y="502878"/>
                  <a:pt x="232009" y="516842"/>
                  <a:pt x="215855" y="537235"/>
                </a:cubicBezTo>
                <a:cubicBezTo>
                  <a:pt x="201164" y="517278"/>
                  <a:pt x="191187" y="505694"/>
                  <a:pt x="181164" y="487219"/>
                </a:cubicBezTo>
                <a:cubicBezTo>
                  <a:pt x="188194" y="486482"/>
                  <a:pt x="202386" y="487144"/>
                  <a:pt x="207975" y="487219"/>
                </a:cubicBezTo>
                <a:cubicBezTo>
                  <a:pt x="200380" y="300239"/>
                  <a:pt x="225258" y="293026"/>
                  <a:pt x="207975" y="109613"/>
                </a:cubicBezTo>
                <a:cubicBezTo>
                  <a:pt x="215214" y="53965"/>
                  <a:pt x="158313" y="7141"/>
                  <a:pt x="114121" y="15759"/>
                </a:cubicBezTo>
                <a:cubicBezTo>
                  <a:pt x="113192" y="15698"/>
                  <a:pt x="111120" y="15920"/>
                  <a:pt x="109613" y="15759"/>
                </a:cubicBezTo>
                <a:cubicBezTo>
                  <a:pt x="50975" y="25341"/>
                  <a:pt x="8258" y="64925"/>
                  <a:pt x="15759" y="109613"/>
                </a:cubicBezTo>
                <a:cubicBezTo>
                  <a:pt x="-696" y="266767"/>
                  <a:pt x="14890" y="386105"/>
                  <a:pt x="15759" y="537235"/>
                </a:cubicBezTo>
                <a:cubicBezTo>
                  <a:pt x="10955" y="536814"/>
                  <a:pt x="6057" y="537572"/>
                  <a:pt x="0" y="537235"/>
                </a:cubicBezTo>
                <a:close/>
              </a:path>
              <a:path w="250545" h="537235" stroke="0" extrusionOk="0">
                <a:moveTo>
                  <a:pt x="0" y="537235"/>
                </a:moveTo>
                <a:cubicBezTo>
                  <a:pt x="4863" y="337470"/>
                  <a:pt x="-20292" y="318272"/>
                  <a:pt x="0" y="109613"/>
                </a:cubicBezTo>
                <a:cubicBezTo>
                  <a:pt x="-487" y="50816"/>
                  <a:pt x="57425" y="-7023"/>
                  <a:pt x="109613" y="0"/>
                </a:cubicBezTo>
                <a:cubicBezTo>
                  <a:pt x="111664" y="-25"/>
                  <a:pt x="112881" y="-135"/>
                  <a:pt x="114121" y="0"/>
                </a:cubicBezTo>
                <a:cubicBezTo>
                  <a:pt x="182779" y="5962"/>
                  <a:pt x="209765" y="47458"/>
                  <a:pt x="223734" y="109613"/>
                </a:cubicBezTo>
                <a:cubicBezTo>
                  <a:pt x="231506" y="248841"/>
                  <a:pt x="236470" y="397396"/>
                  <a:pt x="223734" y="487219"/>
                </a:cubicBezTo>
                <a:cubicBezTo>
                  <a:pt x="230185" y="487545"/>
                  <a:pt x="243004" y="487836"/>
                  <a:pt x="250545" y="487219"/>
                </a:cubicBezTo>
                <a:cubicBezTo>
                  <a:pt x="242295" y="500506"/>
                  <a:pt x="233698" y="513941"/>
                  <a:pt x="215855" y="537235"/>
                </a:cubicBezTo>
                <a:cubicBezTo>
                  <a:pt x="201221" y="514617"/>
                  <a:pt x="187343" y="498957"/>
                  <a:pt x="181164" y="487219"/>
                </a:cubicBezTo>
                <a:cubicBezTo>
                  <a:pt x="192816" y="486616"/>
                  <a:pt x="198366" y="487589"/>
                  <a:pt x="207975" y="487219"/>
                </a:cubicBezTo>
                <a:cubicBezTo>
                  <a:pt x="207771" y="404932"/>
                  <a:pt x="215511" y="186612"/>
                  <a:pt x="207975" y="109613"/>
                </a:cubicBezTo>
                <a:cubicBezTo>
                  <a:pt x="199023" y="49242"/>
                  <a:pt x="162856" y="25729"/>
                  <a:pt x="114121" y="15759"/>
                </a:cubicBezTo>
                <a:cubicBezTo>
                  <a:pt x="113199" y="15568"/>
                  <a:pt x="111560" y="15782"/>
                  <a:pt x="109613" y="15759"/>
                </a:cubicBezTo>
                <a:cubicBezTo>
                  <a:pt x="64953" y="23554"/>
                  <a:pt x="11388" y="55507"/>
                  <a:pt x="15759" y="109613"/>
                </a:cubicBezTo>
                <a:cubicBezTo>
                  <a:pt x="3066" y="322485"/>
                  <a:pt x="16925" y="403102"/>
                  <a:pt x="15759" y="537235"/>
                </a:cubicBezTo>
                <a:cubicBezTo>
                  <a:pt x="11861" y="537494"/>
                  <a:pt x="3782" y="537465"/>
                  <a:pt x="0" y="537235"/>
                </a:cubicBezTo>
                <a:close/>
              </a:path>
            </a:pathLst>
          </a:custGeom>
          <a:solidFill>
            <a:schemeClr val="accent2"/>
          </a:solidFill>
          <a:ln w="28575">
            <a:solidFill>
              <a:schemeClr val="accent2"/>
            </a:solidFill>
            <a:extLst>
              <a:ext uri="{C807C97D-BFC1-408E-A445-0C87EB9F89A2}">
                <ask:lineSketchStyleProps xmlns:ask="http://schemas.microsoft.com/office/drawing/2018/sketchyshapes" sd="4204345436">
                  <a:prstGeom prst="uturnArrow">
                    <a:avLst>
                      <a:gd name="adj1" fmla="val 6290"/>
                      <a:gd name="adj2" fmla="val 13846"/>
                      <a:gd name="adj3" fmla="val 19963"/>
                      <a:gd name="adj4" fmla="val 43750"/>
                      <a:gd name="adj5" fmla="val 10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5" name="Arrow: U-Turn 4">
            <a:extLst>
              <a:ext uri="{FF2B5EF4-FFF2-40B4-BE49-F238E27FC236}">
                <a16:creationId xmlns:a16="http://schemas.microsoft.com/office/drawing/2014/main" id="{6CC7A83E-8597-43A5-BFF2-EF1C9952145B}"/>
              </a:ext>
            </a:extLst>
          </p:cNvPr>
          <p:cNvSpPr/>
          <p:nvPr/>
        </p:nvSpPr>
        <p:spPr>
          <a:xfrm flipH="1" flipV="1">
            <a:off x="5394757" y="3236262"/>
            <a:ext cx="250545" cy="537235"/>
          </a:xfrm>
          <a:custGeom>
            <a:avLst/>
            <a:gdLst>
              <a:gd name="connsiteX0" fmla="*/ 0 w 250545"/>
              <a:gd name="connsiteY0" fmla="*/ 537235 h 537235"/>
              <a:gd name="connsiteX1" fmla="*/ 0 w 250545"/>
              <a:gd name="connsiteY1" fmla="*/ 109613 h 537235"/>
              <a:gd name="connsiteX2" fmla="*/ 109613 w 250545"/>
              <a:gd name="connsiteY2" fmla="*/ 0 h 537235"/>
              <a:gd name="connsiteX3" fmla="*/ 114121 w 250545"/>
              <a:gd name="connsiteY3" fmla="*/ 0 h 537235"/>
              <a:gd name="connsiteX4" fmla="*/ 223734 w 250545"/>
              <a:gd name="connsiteY4" fmla="*/ 109613 h 537235"/>
              <a:gd name="connsiteX5" fmla="*/ 223734 w 250545"/>
              <a:gd name="connsiteY5" fmla="*/ 487219 h 537235"/>
              <a:gd name="connsiteX6" fmla="*/ 250545 w 250545"/>
              <a:gd name="connsiteY6" fmla="*/ 487219 h 537235"/>
              <a:gd name="connsiteX7" fmla="*/ 215855 w 250545"/>
              <a:gd name="connsiteY7" fmla="*/ 537235 h 537235"/>
              <a:gd name="connsiteX8" fmla="*/ 181164 w 250545"/>
              <a:gd name="connsiteY8" fmla="*/ 487219 h 537235"/>
              <a:gd name="connsiteX9" fmla="*/ 207975 w 250545"/>
              <a:gd name="connsiteY9" fmla="*/ 487219 h 537235"/>
              <a:gd name="connsiteX10" fmla="*/ 207975 w 250545"/>
              <a:gd name="connsiteY10" fmla="*/ 109613 h 537235"/>
              <a:gd name="connsiteX11" fmla="*/ 114121 w 250545"/>
              <a:gd name="connsiteY11" fmla="*/ 15759 h 537235"/>
              <a:gd name="connsiteX12" fmla="*/ 109613 w 250545"/>
              <a:gd name="connsiteY12" fmla="*/ 15759 h 537235"/>
              <a:gd name="connsiteX13" fmla="*/ 15759 w 250545"/>
              <a:gd name="connsiteY13" fmla="*/ 109613 h 537235"/>
              <a:gd name="connsiteX14" fmla="*/ 15759 w 250545"/>
              <a:gd name="connsiteY14" fmla="*/ 537235 h 537235"/>
              <a:gd name="connsiteX15" fmla="*/ 0 w 250545"/>
              <a:gd name="connsiteY15" fmla="*/ 537235 h 53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0545" h="537235" fill="none" extrusionOk="0">
                <a:moveTo>
                  <a:pt x="0" y="537235"/>
                </a:moveTo>
                <a:cubicBezTo>
                  <a:pt x="-18877" y="435422"/>
                  <a:pt x="-579" y="259971"/>
                  <a:pt x="0" y="109613"/>
                </a:cubicBezTo>
                <a:cubicBezTo>
                  <a:pt x="-11193" y="49524"/>
                  <a:pt x="42480" y="4878"/>
                  <a:pt x="109613" y="0"/>
                </a:cubicBezTo>
                <a:cubicBezTo>
                  <a:pt x="110997" y="147"/>
                  <a:pt x="112096" y="-98"/>
                  <a:pt x="114121" y="0"/>
                </a:cubicBezTo>
                <a:cubicBezTo>
                  <a:pt x="172286" y="-1405"/>
                  <a:pt x="233175" y="43930"/>
                  <a:pt x="223734" y="109613"/>
                </a:cubicBezTo>
                <a:cubicBezTo>
                  <a:pt x="235022" y="192209"/>
                  <a:pt x="216069" y="379617"/>
                  <a:pt x="223734" y="487219"/>
                </a:cubicBezTo>
                <a:cubicBezTo>
                  <a:pt x="229741" y="488521"/>
                  <a:pt x="239775" y="486695"/>
                  <a:pt x="250545" y="487219"/>
                </a:cubicBezTo>
                <a:cubicBezTo>
                  <a:pt x="243301" y="502878"/>
                  <a:pt x="232009" y="516842"/>
                  <a:pt x="215855" y="537235"/>
                </a:cubicBezTo>
                <a:cubicBezTo>
                  <a:pt x="201164" y="517278"/>
                  <a:pt x="191187" y="505694"/>
                  <a:pt x="181164" y="487219"/>
                </a:cubicBezTo>
                <a:cubicBezTo>
                  <a:pt x="188194" y="486482"/>
                  <a:pt x="202386" y="487144"/>
                  <a:pt x="207975" y="487219"/>
                </a:cubicBezTo>
                <a:cubicBezTo>
                  <a:pt x="200380" y="300239"/>
                  <a:pt x="225258" y="293026"/>
                  <a:pt x="207975" y="109613"/>
                </a:cubicBezTo>
                <a:cubicBezTo>
                  <a:pt x="215214" y="53965"/>
                  <a:pt x="158313" y="7141"/>
                  <a:pt x="114121" y="15759"/>
                </a:cubicBezTo>
                <a:cubicBezTo>
                  <a:pt x="113192" y="15698"/>
                  <a:pt x="111120" y="15920"/>
                  <a:pt x="109613" y="15759"/>
                </a:cubicBezTo>
                <a:cubicBezTo>
                  <a:pt x="50975" y="25341"/>
                  <a:pt x="8258" y="64925"/>
                  <a:pt x="15759" y="109613"/>
                </a:cubicBezTo>
                <a:cubicBezTo>
                  <a:pt x="-696" y="266767"/>
                  <a:pt x="14890" y="386105"/>
                  <a:pt x="15759" y="537235"/>
                </a:cubicBezTo>
                <a:cubicBezTo>
                  <a:pt x="10955" y="536814"/>
                  <a:pt x="6057" y="537572"/>
                  <a:pt x="0" y="537235"/>
                </a:cubicBezTo>
                <a:close/>
              </a:path>
              <a:path w="250545" h="537235" stroke="0" extrusionOk="0">
                <a:moveTo>
                  <a:pt x="0" y="537235"/>
                </a:moveTo>
                <a:cubicBezTo>
                  <a:pt x="4863" y="337470"/>
                  <a:pt x="-20292" y="318272"/>
                  <a:pt x="0" y="109613"/>
                </a:cubicBezTo>
                <a:cubicBezTo>
                  <a:pt x="-487" y="50816"/>
                  <a:pt x="57425" y="-7023"/>
                  <a:pt x="109613" y="0"/>
                </a:cubicBezTo>
                <a:cubicBezTo>
                  <a:pt x="111664" y="-25"/>
                  <a:pt x="112881" y="-135"/>
                  <a:pt x="114121" y="0"/>
                </a:cubicBezTo>
                <a:cubicBezTo>
                  <a:pt x="182779" y="5962"/>
                  <a:pt x="209765" y="47458"/>
                  <a:pt x="223734" y="109613"/>
                </a:cubicBezTo>
                <a:cubicBezTo>
                  <a:pt x="231506" y="248841"/>
                  <a:pt x="236470" y="397396"/>
                  <a:pt x="223734" y="487219"/>
                </a:cubicBezTo>
                <a:cubicBezTo>
                  <a:pt x="230185" y="487545"/>
                  <a:pt x="243004" y="487836"/>
                  <a:pt x="250545" y="487219"/>
                </a:cubicBezTo>
                <a:cubicBezTo>
                  <a:pt x="242295" y="500506"/>
                  <a:pt x="233698" y="513941"/>
                  <a:pt x="215855" y="537235"/>
                </a:cubicBezTo>
                <a:cubicBezTo>
                  <a:pt x="201221" y="514617"/>
                  <a:pt x="187343" y="498957"/>
                  <a:pt x="181164" y="487219"/>
                </a:cubicBezTo>
                <a:cubicBezTo>
                  <a:pt x="192816" y="486616"/>
                  <a:pt x="198366" y="487589"/>
                  <a:pt x="207975" y="487219"/>
                </a:cubicBezTo>
                <a:cubicBezTo>
                  <a:pt x="207771" y="404932"/>
                  <a:pt x="215511" y="186612"/>
                  <a:pt x="207975" y="109613"/>
                </a:cubicBezTo>
                <a:cubicBezTo>
                  <a:pt x="199023" y="49242"/>
                  <a:pt x="162856" y="25729"/>
                  <a:pt x="114121" y="15759"/>
                </a:cubicBezTo>
                <a:cubicBezTo>
                  <a:pt x="113199" y="15568"/>
                  <a:pt x="111560" y="15782"/>
                  <a:pt x="109613" y="15759"/>
                </a:cubicBezTo>
                <a:cubicBezTo>
                  <a:pt x="64953" y="23554"/>
                  <a:pt x="11388" y="55507"/>
                  <a:pt x="15759" y="109613"/>
                </a:cubicBezTo>
                <a:cubicBezTo>
                  <a:pt x="3066" y="322485"/>
                  <a:pt x="16925" y="403102"/>
                  <a:pt x="15759" y="537235"/>
                </a:cubicBezTo>
                <a:cubicBezTo>
                  <a:pt x="11861" y="537494"/>
                  <a:pt x="3782" y="537465"/>
                  <a:pt x="0" y="537235"/>
                </a:cubicBezTo>
                <a:close/>
              </a:path>
            </a:pathLst>
          </a:custGeom>
          <a:solidFill>
            <a:schemeClr val="accent3"/>
          </a:solidFill>
          <a:ln w="28575">
            <a:solidFill>
              <a:schemeClr val="accent3"/>
            </a:solidFill>
            <a:extLst>
              <a:ext uri="{C807C97D-BFC1-408E-A445-0C87EB9F89A2}">
                <ask:lineSketchStyleProps xmlns:ask="http://schemas.microsoft.com/office/drawing/2018/sketchyshapes" sd="4204345436">
                  <a:prstGeom prst="uturnArrow">
                    <a:avLst>
                      <a:gd name="adj1" fmla="val 6290"/>
                      <a:gd name="adj2" fmla="val 13846"/>
                      <a:gd name="adj3" fmla="val 19963"/>
                      <a:gd name="adj4" fmla="val 43750"/>
                      <a:gd name="adj5" fmla="val 10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pic>
        <p:nvPicPr>
          <p:cNvPr id="12" name="Recorded Sound">
            <a:hlinkClick r:id="" action="ppaction://media"/>
            <a:extLst>
              <a:ext uri="{FF2B5EF4-FFF2-40B4-BE49-F238E27FC236}">
                <a16:creationId xmlns:a16="http://schemas.microsoft.com/office/drawing/2014/main" id="{C22F71EA-0ECE-4941-BA1A-C47E45B434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96097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6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1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C8CD13-8AE1-4189-ABA5-5B01FABCEFDE}"/>
              </a:ext>
            </a:extLst>
          </p:cNvPr>
          <p:cNvSpPr>
            <a:spLocks noGrp="1"/>
          </p:cNvSpPr>
          <p:nvPr>
            <p:ph idx="1"/>
          </p:nvPr>
        </p:nvSpPr>
        <p:spPr>
          <a:xfrm>
            <a:off x="856672" y="1750999"/>
            <a:ext cx="10515600" cy="4141931"/>
          </a:xfrm>
        </p:spPr>
        <p:txBody>
          <a:bodyPr>
            <a:normAutofit/>
          </a:bodyPr>
          <a:lstStyle/>
          <a:p>
            <a:pPr>
              <a:lnSpc>
                <a:spcPct val="100000"/>
              </a:lnSpc>
            </a:pPr>
            <a:r>
              <a:rPr lang="en-AU" dirty="0">
                <a:solidFill>
                  <a:srgbClr val="000000"/>
                </a:solidFill>
                <a:latin typeface="Calibri" panose="020F0502020204030204" pitchFamily="34" charset="0"/>
              </a:rPr>
              <a:t>The formula that is used to calculate the speed of a wave is called the ‘wave equation’. </a:t>
            </a:r>
          </a:p>
          <a:p>
            <a:pPr algn="ctr">
              <a:lnSpc>
                <a:spcPct val="100000"/>
              </a:lnSpc>
              <a:spcAft>
                <a:spcPts val="1200"/>
              </a:spcAft>
            </a:pPr>
            <a:r>
              <a:rPr lang="en-AU" b="1" dirty="0">
                <a:solidFill>
                  <a:schemeClr val="accent2"/>
                </a:solidFill>
              </a:rPr>
              <a:t>Wave equation: 𝑣 = 𝑓 𝜆 </a:t>
            </a:r>
          </a:p>
          <a:p>
            <a:pPr algn="ctr">
              <a:lnSpc>
                <a:spcPct val="100000"/>
              </a:lnSpc>
              <a:spcAft>
                <a:spcPts val="1200"/>
              </a:spcAft>
            </a:pPr>
            <a:r>
              <a:rPr lang="en-AU" dirty="0">
                <a:solidFill>
                  <a:srgbClr val="000000"/>
                </a:solidFill>
              </a:rPr>
              <a:t>𝑣=𝑣𝑒𝑙𝑜𝑐𝑖𝑡𝑦 𝑜𝑓 𝑤𝑎𝑣𝑒 𝑓=𝑓𝑟𝑒𝑞𝑢𝑒𝑛𝑐𝑦 𝑎𝑛𝑑 𝜆=𝑤𝑎𝑣𝑒𝑙𝑒𝑛𝑔𝑡ℎ </a:t>
            </a:r>
            <a:endParaRPr lang="en-AU" b="1" dirty="0">
              <a:solidFill>
                <a:schemeClr val="accent2"/>
              </a:solidFill>
            </a:endParaRPr>
          </a:p>
          <a:p>
            <a:pPr>
              <a:lnSpc>
                <a:spcPct val="100000"/>
              </a:lnSpc>
            </a:pPr>
            <a:r>
              <a:rPr lang="en-AU" dirty="0">
                <a:solidFill>
                  <a:schemeClr val="accent1"/>
                </a:solidFill>
              </a:rPr>
              <a:t>To calculate the velocity, or speed of a wave, multiple the frequency by the wavelength. </a:t>
            </a:r>
          </a:p>
          <a:p>
            <a:pPr>
              <a:lnSpc>
                <a:spcPct val="100000"/>
              </a:lnSpc>
            </a:pPr>
            <a:r>
              <a:rPr lang="en-AU" b="1" dirty="0">
                <a:solidFill>
                  <a:schemeClr val="accent2"/>
                </a:solidFill>
              </a:rPr>
              <a:t>Multiply </a:t>
            </a:r>
            <a:r>
              <a:rPr lang="en-AU" b="1" dirty="0"/>
              <a:t>the wavelength of the microwave by the frequency. </a:t>
            </a:r>
            <a:endParaRPr lang="en-AU" sz="3600" dirty="0"/>
          </a:p>
        </p:txBody>
      </p:sp>
      <p:sp>
        <p:nvSpPr>
          <p:cNvPr id="2" name="Title 1">
            <a:extLst>
              <a:ext uri="{FF2B5EF4-FFF2-40B4-BE49-F238E27FC236}">
                <a16:creationId xmlns:a16="http://schemas.microsoft.com/office/drawing/2014/main" id="{D0067099-2AF1-406B-9D5E-2236DC1FD26F}"/>
              </a:ext>
            </a:extLst>
          </p:cNvPr>
          <p:cNvSpPr>
            <a:spLocks noGrp="1"/>
          </p:cNvSpPr>
          <p:nvPr>
            <p:ph type="title"/>
          </p:nvPr>
        </p:nvSpPr>
        <p:spPr>
          <a:xfrm>
            <a:off x="838200" y="845767"/>
            <a:ext cx="10515600" cy="659978"/>
          </a:xfrm>
        </p:spPr>
        <p:txBody>
          <a:bodyPr/>
          <a:lstStyle/>
          <a:p>
            <a:r>
              <a:rPr lang="en-AU" dirty="0"/>
              <a:t>Wave equation</a:t>
            </a:r>
          </a:p>
        </p:txBody>
      </p:sp>
      <p:pic>
        <p:nvPicPr>
          <p:cNvPr id="5" name="Recorded Sound">
            <a:hlinkClick r:id="" action="ppaction://media"/>
            <a:extLst>
              <a:ext uri="{FF2B5EF4-FFF2-40B4-BE49-F238E27FC236}">
                <a16:creationId xmlns:a16="http://schemas.microsoft.com/office/drawing/2014/main" id="{274B8466-774B-4063-A193-F006857C6D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410449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7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C8CD13-8AE1-4189-ABA5-5B01FABCEFDE}"/>
              </a:ext>
            </a:extLst>
          </p:cNvPr>
          <p:cNvSpPr>
            <a:spLocks noGrp="1"/>
          </p:cNvSpPr>
          <p:nvPr>
            <p:ph idx="1"/>
          </p:nvPr>
        </p:nvSpPr>
        <p:spPr/>
        <p:txBody>
          <a:bodyPr>
            <a:normAutofit/>
          </a:bodyPr>
          <a:lstStyle/>
          <a:p>
            <a:r>
              <a:rPr lang="en-AU" b="1">
                <a:solidFill>
                  <a:schemeClr val="accent2"/>
                </a:solidFill>
              </a:rPr>
              <a:t>Multiply </a:t>
            </a:r>
            <a:r>
              <a:rPr lang="en-AU" b="1"/>
              <a:t>the </a:t>
            </a:r>
            <a:r>
              <a:rPr lang="en-AU" b="1">
                <a:solidFill>
                  <a:srgbClr val="FF0000"/>
                </a:solidFill>
              </a:rPr>
              <a:t>wavelength</a:t>
            </a:r>
            <a:r>
              <a:rPr lang="en-AU" b="1"/>
              <a:t> of the microwave by the </a:t>
            </a:r>
            <a:r>
              <a:rPr lang="en-AU" b="1">
                <a:solidFill>
                  <a:srgbClr val="00B050"/>
                </a:solidFill>
              </a:rPr>
              <a:t>frequency</a:t>
            </a:r>
            <a:r>
              <a:rPr lang="en-AU" b="1"/>
              <a:t>. </a:t>
            </a:r>
            <a:br>
              <a:rPr lang="en-AU" b="1"/>
            </a:br>
            <a:endParaRPr lang="en-AU" b="1"/>
          </a:p>
          <a:p>
            <a:pPr algn="ctr">
              <a:spcBef>
                <a:spcPts val="0"/>
              </a:spcBef>
              <a:spcAft>
                <a:spcPts val="2400"/>
              </a:spcAft>
            </a:pPr>
            <a:r>
              <a:rPr lang="en-AU" sz="3600" b="1"/>
              <a:t>1.2 x 10</a:t>
            </a:r>
            <a:r>
              <a:rPr lang="en-AU" sz="3600" b="1" baseline="30000"/>
              <a:t>-1</a:t>
            </a:r>
            <a:r>
              <a:rPr lang="en-AU" sz="3600" b="1"/>
              <a:t> x 2.45 x 10</a:t>
            </a:r>
            <a:r>
              <a:rPr lang="en-AU" sz="3600" b="1" baseline="30000"/>
              <a:t>9</a:t>
            </a:r>
            <a:endParaRPr lang="en-AU" sz="3600" b="1"/>
          </a:p>
          <a:p>
            <a:pPr algn="ctr">
              <a:spcBef>
                <a:spcPts val="0"/>
              </a:spcBef>
              <a:spcAft>
                <a:spcPts val="2400"/>
              </a:spcAft>
            </a:pPr>
            <a:r>
              <a:rPr lang="en-AU" sz="3600"/>
              <a:t>= 1.2 x 2.45 x 10</a:t>
            </a:r>
            <a:r>
              <a:rPr lang="en-AU" sz="3600" baseline="30000"/>
              <a:t>9</a:t>
            </a:r>
            <a:r>
              <a:rPr lang="en-AU" sz="3600" b="1"/>
              <a:t> </a:t>
            </a:r>
            <a:r>
              <a:rPr lang="en-AU" sz="3600"/>
              <a:t>x 10</a:t>
            </a:r>
            <a:r>
              <a:rPr lang="en-AU" sz="3600" baseline="30000"/>
              <a:t>-1 </a:t>
            </a:r>
            <a:endParaRPr lang="en-AU" sz="3600"/>
          </a:p>
          <a:p>
            <a:pPr algn="ctr">
              <a:spcBef>
                <a:spcPts val="0"/>
              </a:spcBef>
              <a:spcAft>
                <a:spcPts val="2400"/>
              </a:spcAft>
            </a:pPr>
            <a:br>
              <a:rPr lang="en-AU" sz="3600"/>
            </a:br>
            <a:r>
              <a:rPr lang="en-AU" sz="3600"/>
              <a:t>= 2.94 x 10</a:t>
            </a:r>
            <a:r>
              <a:rPr lang="en-AU" sz="3600" baseline="30000"/>
              <a:t>8 </a:t>
            </a:r>
            <a:r>
              <a:rPr lang="en-AU" sz="3600"/>
              <a:t>m/s</a:t>
            </a:r>
          </a:p>
        </p:txBody>
      </p:sp>
      <p:sp>
        <p:nvSpPr>
          <p:cNvPr id="2" name="Title 1">
            <a:extLst>
              <a:ext uri="{FF2B5EF4-FFF2-40B4-BE49-F238E27FC236}">
                <a16:creationId xmlns:a16="http://schemas.microsoft.com/office/drawing/2014/main" id="{D0067099-2AF1-406B-9D5E-2236DC1FD26F}"/>
              </a:ext>
            </a:extLst>
          </p:cNvPr>
          <p:cNvSpPr>
            <a:spLocks noGrp="1"/>
          </p:cNvSpPr>
          <p:nvPr>
            <p:ph type="title"/>
          </p:nvPr>
        </p:nvSpPr>
        <p:spPr>
          <a:xfrm>
            <a:off x="819728" y="845766"/>
            <a:ext cx="10515600" cy="659978"/>
          </a:xfrm>
        </p:spPr>
        <p:txBody>
          <a:bodyPr/>
          <a:lstStyle/>
          <a:p>
            <a:r>
              <a:rPr lang="en-AU" dirty="0"/>
              <a:t>Knowledge check</a:t>
            </a:r>
          </a:p>
        </p:txBody>
      </p:sp>
      <p:sp>
        <p:nvSpPr>
          <p:cNvPr id="12" name="Rectangle: Rounded Corners 11">
            <a:extLst>
              <a:ext uri="{FF2B5EF4-FFF2-40B4-BE49-F238E27FC236}">
                <a16:creationId xmlns:a16="http://schemas.microsoft.com/office/drawing/2014/main" id="{C9993847-B2C4-409C-A453-9E96C55D7809}"/>
              </a:ext>
            </a:extLst>
          </p:cNvPr>
          <p:cNvSpPr/>
          <p:nvPr/>
        </p:nvSpPr>
        <p:spPr>
          <a:xfrm>
            <a:off x="4217181" y="3331339"/>
            <a:ext cx="1921154" cy="540327"/>
          </a:xfrm>
          <a:custGeom>
            <a:avLst/>
            <a:gdLst>
              <a:gd name="connsiteX0" fmla="*/ 0 w 1921154"/>
              <a:gd name="connsiteY0" fmla="*/ 90056 h 540327"/>
              <a:gd name="connsiteX1" fmla="*/ 90056 w 1921154"/>
              <a:gd name="connsiteY1" fmla="*/ 0 h 540327"/>
              <a:gd name="connsiteX2" fmla="*/ 1831098 w 1921154"/>
              <a:gd name="connsiteY2" fmla="*/ 0 h 540327"/>
              <a:gd name="connsiteX3" fmla="*/ 1921154 w 1921154"/>
              <a:gd name="connsiteY3" fmla="*/ 90056 h 540327"/>
              <a:gd name="connsiteX4" fmla="*/ 1921154 w 1921154"/>
              <a:gd name="connsiteY4" fmla="*/ 450271 h 540327"/>
              <a:gd name="connsiteX5" fmla="*/ 1831098 w 1921154"/>
              <a:gd name="connsiteY5" fmla="*/ 540327 h 540327"/>
              <a:gd name="connsiteX6" fmla="*/ 90056 w 1921154"/>
              <a:gd name="connsiteY6" fmla="*/ 540327 h 540327"/>
              <a:gd name="connsiteX7" fmla="*/ 0 w 1921154"/>
              <a:gd name="connsiteY7" fmla="*/ 450271 h 540327"/>
              <a:gd name="connsiteX8" fmla="*/ 0 w 1921154"/>
              <a:gd name="connsiteY8" fmla="*/ 90056 h 54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1154" h="540327" extrusionOk="0">
                <a:moveTo>
                  <a:pt x="0" y="90056"/>
                </a:moveTo>
                <a:cubicBezTo>
                  <a:pt x="-405" y="41143"/>
                  <a:pt x="39899" y="1533"/>
                  <a:pt x="90056" y="0"/>
                </a:cubicBezTo>
                <a:cubicBezTo>
                  <a:pt x="381799" y="885"/>
                  <a:pt x="1392436" y="-53507"/>
                  <a:pt x="1831098" y="0"/>
                </a:cubicBezTo>
                <a:cubicBezTo>
                  <a:pt x="1887408" y="4325"/>
                  <a:pt x="1922129" y="41775"/>
                  <a:pt x="1921154" y="90056"/>
                </a:cubicBezTo>
                <a:cubicBezTo>
                  <a:pt x="1895851" y="228879"/>
                  <a:pt x="1935634" y="282187"/>
                  <a:pt x="1921154" y="450271"/>
                </a:cubicBezTo>
                <a:cubicBezTo>
                  <a:pt x="1923316" y="499700"/>
                  <a:pt x="1885913" y="541174"/>
                  <a:pt x="1831098" y="540327"/>
                </a:cubicBezTo>
                <a:cubicBezTo>
                  <a:pt x="1043766" y="581262"/>
                  <a:pt x="300667" y="621101"/>
                  <a:pt x="90056" y="540327"/>
                </a:cubicBezTo>
                <a:cubicBezTo>
                  <a:pt x="46142" y="538168"/>
                  <a:pt x="-4829" y="494441"/>
                  <a:pt x="0" y="450271"/>
                </a:cubicBezTo>
                <a:cubicBezTo>
                  <a:pt x="14719" y="362091"/>
                  <a:pt x="23192" y="240737"/>
                  <a:pt x="0" y="90056"/>
                </a:cubicBezTo>
                <a:close/>
              </a:path>
            </a:pathLst>
          </a:custGeom>
          <a:noFill/>
          <a:ln w="38100">
            <a:solidFill>
              <a:schemeClr val="accent3"/>
            </a:solidFill>
            <a:extLst>
              <a:ext uri="{C807C97D-BFC1-408E-A445-0C87EB9F89A2}">
                <ask:lineSketchStyleProps xmlns:ask="http://schemas.microsoft.com/office/drawing/2018/sketchyshapes" sd="354412140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Rounded Corners 14">
            <a:extLst>
              <a:ext uri="{FF2B5EF4-FFF2-40B4-BE49-F238E27FC236}">
                <a16:creationId xmlns:a16="http://schemas.microsoft.com/office/drawing/2014/main" id="{2B07522B-15CE-4DB1-8386-EF87B30F9CB1}"/>
              </a:ext>
            </a:extLst>
          </p:cNvPr>
          <p:cNvSpPr/>
          <p:nvPr/>
        </p:nvSpPr>
        <p:spPr>
          <a:xfrm>
            <a:off x="6464520" y="3331339"/>
            <a:ext cx="1794351" cy="540327"/>
          </a:xfrm>
          <a:custGeom>
            <a:avLst/>
            <a:gdLst>
              <a:gd name="connsiteX0" fmla="*/ 0 w 1794351"/>
              <a:gd name="connsiteY0" fmla="*/ 90056 h 540327"/>
              <a:gd name="connsiteX1" fmla="*/ 90056 w 1794351"/>
              <a:gd name="connsiteY1" fmla="*/ 0 h 540327"/>
              <a:gd name="connsiteX2" fmla="*/ 1704295 w 1794351"/>
              <a:gd name="connsiteY2" fmla="*/ 0 h 540327"/>
              <a:gd name="connsiteX3" fmla="*/ 1794351 w 1794351"/>
              <a:gd name="connsiteY3" fmla="*/ 90056 h 540327"/>
              <a:gd name="connsiteX4" fmla="*/ 1794351 w 1794351"/>
              <a:gd name="connsiteY4" fmla="*/ 450271 h 540327"/>
              <a:gd name="connsiteX5" fmla="*/ 1704295 w 1794351"/>
              <a:gd name="connsiteY5" fmla="*/ 540327 h 540327"/>
              <a:gd name="connsiteX6" fmla="*/ 90056 w 1794351"/>
              <a:gd name="connsiteY6" fmla="*/ 540327 h 540327"/>
              <a:gd name="connsiteX7" fmla="*/ 0 w 1794351"/>
              <a:gd name="connsiteY7" fmla="*/ 450271 h 540327"/>
              <a:gd name="connsiteX8" fmla="*/ 0 w 1794351"/>
              <a:gd name="connsiteY8" fmla="*/ 90056 h 54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4351" h="540327" extrusionOk="0">
                <a:moveTo>
                  <a:pt x="0" y="90056"/>
                </a:moveTo>
                <a:cubicBezTo>
                  <a:pt x="4059" y="35709"/>
                  <a:pt x="45115" y="3144"/>
                  <a:pt x="90056" y="0"/>
                </a:cubicBezTo>
                <a:cubicBezTo>
                  <a:pt x="461590" y="-144832"/>
                  <a:pt x="1252105" y="53633"/>
                  <a:pt x="1704295" y="0"/>
                </a:cubicBezTo>
                <a:cubicBezTo>
                  <a:pt x="1754718" y="-3887"/>
                  <a:pt x="1792772" y="39082"/>
                  <a:pt x="1794351" y="90056"/>
                </a:cubicBezTo>
                <a:cubicBezTo>
                  <a:pt x="1787307" y="262266"/>
                  <a:pt x="1773861" y="344591"/>
                  <a:pt x="1794351" y="450271"/>
                </a:cubicBezTo>
                <a:cubicBezTo>
                  <a:pt x="1788546" y="504491"/>
                  <a:pt x="1750189" y="534488"/>
                  <a:pt x="1704295" y="540327"/>
                </a:cubicBezTo>
                <a:cubicBezTo>
                  <a:pt x="1145995" y="449902"/>
                  <a:pt x="593731" y="516764"/>
                  <a:pt x="90056" y="540327"/>
                </a:cubicBezTo>
                <a:cubicBezTo>
                  <a:pt x="48394" y="542586"/>
                  <a:pt x="4581" y="499330"/>
                  <a:pt x="0" y="450271"/>
                </a:cubicBezTo>
                <a:cubicBezTo>
                  <a:pt x="-17744" y="367919"/>
                  <a:pt x="19907" y="157896"/>
                  <a:pt x="0" y="90056"/>
                </a:cubicBezTo>
                <a:close/>
              </a:path>
            </a:pathLst>
          </a:custGeom>
          <a:noFill/>
          <a:ln w="38100">
            <a:solidFill>
              <a:schemeClr val="accent2"/>
            </a:solidFill>
            <a:extLst>
              <a:ext uri="{C807C97D-BFC1-408E-A445-0C87EB9F89A2}">
                <ask:lineSketchStyleProps xmlns:ask="http://schemas.microsoft.com/office/drawing/2018/sketchyshapes" sd="207318339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Rounded Corners 15">
            <a:extLst>
              <a:ext uri="{FF2B5EF4-FFF2-40B4-BE49-F238E27FC236}">
                <a16:creationId xmlns:a16="http://schemas.microsoft.com/office/drawing/2014/main" id="{FEA748C1-4626-4475-BCA1-A51077EF5B19}"/>
              </a:ext>
            </a:extLst>
          </p:cNvPr>
          <p:cNvSpPr/>
          <p:nvPr/>
        </p:nvSpPr>
        <p:spPr>
          <a:xfrm>
            <a:off x="4043781" y="2514780"/>
            <a:ext cx="1831817" cy="540327"/>
          </a:xfrm>
          <a:custGeom>
            <a:avLst/>
            <a:gdLst>
              <a:gd name="connsiteX0" fmla="*/ 0 w 1831817"/>
              <a:gd name="connsiteY0" fmla="*/ 90056 h 540327"/>
              <a:gd name="connsiteX1" fmla="*/ 90056 w 1831817"/>
              <a:gd name="connsiteY1" fmla="*/ 0 h 540327"/>
              <a:gd name="connsiteX2" fmla="*/ 1741761 w 1831817"/>
              <a:gd name="connsiteY2" fmla="*/ 0 h 540327"/>
              <a:gd name="connsiteX3" fmla="*/ 1831817 w 1831817"/>
              <a:gd name="connsiteY3" fmla="*/ 90056 h 540327"/>
              <a:gd name="connsiteX4" fmla="*/ 1831817 w 1831817"/>
              <a:gd name="connsiteY4" fmla="*/ 450271 h 540327"/>
              <a:gd name="connsiteX5" fmla="*/ 1741761 w 1831817"/>
              <a:gd name="connsiteY5" fmla="*/ 540327 h 540327"/>
              <a:gd name="connsiteX6" fmla="*/ 90056 w 1831817"/>
              <a:gd name="connsiteY6" fmla="*/ 540327 h 540327"/>
              <a:gd name="connsiteX7" fmla="*/ 0 w 1831817"/>
              <a:gd name="connsiteY7" fmla="*/ 450271 h 540327"/>
              <a:gd name="connsiteX8" fmla="*/ 0 w 1831817"/>
              <a:gd name="connsiteY8" fmla="*/ 90056 h 54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1817" h="540327" extrusionOk="0">
                <a:moveTo>
                  <a:pt x="0" y="90056"/>
                </a:moveTo>
                <a:cubicBezTo>
                  <a:pt x="-405" y="41143"/>
                  <a:pt x="39899" y="1533"/>
                  <a:pt x="90056" y="0"/>
                </a:cubicBezTo>
                <a:cubicBezTo>
                  <a:pt x="847490" y="55778"/>
                  <a:pt x="1102361" y="-34614"/>
                  <a:pt x="1741761" y="0"/>
                </a:cubicBezTo>
                <a:cubicBezTo>
                  <a:pt x="1798071" y="4325"/>
                  <a:pt x="1832792" y="41775"/>
                  <a:pt x="1831817" y="90056"/>
                </a:cubicBezTo>
                <a:cubicBezTo>
                  <a:pt x="1806514" y="228879"/>
                  <a:pt x="1846297" y="282187"/>
                  <a:pt x="1831817" y="450271"/>
                </a:cubicBezTo>
                <a:cubicBezTo>
                  <a:pt x="1833979" y="499700"/>
                  <a:pt x="1796576" y="541174"/>
                  <a:pt x="1741761" y="540327"/>
                </a:cubicBezTo>
                <a:cubicBezTo>
                  <a:pt x="1512115" y="524671"/>
                  <a:pt x="344297" y="537753"/>
                  <a:pt x="90056" y="540327"/>
                </a:cubicBezTo>
                <a:cubicBezTo>
                  <a:pt x="46142" y="538168"/>
                  <a:pt x="-4829" y="494441"/>
                  <a:pt x="0" y="450271"/>
                </a:cubicBezTo>
                <a:cubicBezTo>
                  <a:pt x="14719" y="362091"/>
                  <a:pt x="23192" y="240737"/>
                  <a:pt x="0" y="90056"/>
                </a:cubicBezTo>
                <a:close/>
              </a:path>
            </a:pathLst>
          </a:custGeom>
          <a:noFill/>
          <a:ln w="38100">
            <a:solidFill>
              <a:srgbClr val="FF0000"/>
            </a:solidFill>
            <a:extLst>
              <a:ext uri="{C807C97D-BFC1-408E-A445-0C87EB9F89A2}">
                <ask:lineSketchStyleProps xmlns:ask="http://schemas.microsoft.com/office/drawing/2018/sketchyshapes" sd="354412140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Rounded Corners 16">
            <a:extLst>
              <a:ext uri="{FF2B5EF4-FFF2-40B4-BE49-F238E27FC236}">
                <a16:creationId xmlns:a16="http://schemas.microsoft.com/office/drawing/2014/main" id="{F6E08617-9836-4F58-983A-093C56D918C1}"/>
              </a:ext>
            </a:extLst>
          </p:cNvPr>
          <p:cNvSpPr/>
          <p:nvPr/>
        </p:nvSpPr>
        <p:spPr>
          <a:xfrm>
            <a:off x="6190283" y="2514780"/>
            <a:ext cx="1921154" cy="540327"/>
          </a:xfrm>
          <a:custGeom>
            <a:avLst/>
            <a:gdLst>
              <a:gd name="connsiteX0" fmla="*/ 0 w 1921154"/>
              <a:gd name="connsiteY0" fmla="*/ 90056 h 540327"/>
              <a:gd name="connsiteX1" fmla="*/ 90056 w 1921154"/>
              <a:gd name="connsiteY1" fmla="*/ 0 h 540327"/>
              <a:gd name="connsiteX2" fmla="*/ 1831098 w 1921154"/>
              <a:gd name="connsiteY2" fmla="*/ 0 h 540327"/>
              <a:gd name="connsiteX3" fmla="*/ 1921154 w 1921154"/>
              <a:gd name="connsiteY3" fmla="*/ 90056 h 540327"/>
              <a:gd name="connsiteX4" fmla="*/ 1921154 w 1921154"/>
              <a:gd name="connsiteY4" fmla="*/ 450271 h 540327"/>
              <a:gd name="connsiteX5" fmla="*/ 1831098 w 1921154"/>
              <a:gd name="connsiteY5" fmla="*/ 540327 h 540327"/>
              <a:gd name="connsiteX6" fmla="*/ 90056 w 1921154"/>
              <a:gd name="connsiteY6" fmla="*/ 540327 h 540327"/>
              <a:gd name="connsiteX7" fmla="*/ 0 w 1921154"/>
              <a:gd name="connsiteY7" fmla="*/ 450271 h 540327"/>
              <a:gd name="connsiteX8" fmla="*/ 0 w 1921154"/>
              <a:gd name="connsiteY8" fmla="*/ 90056 h 54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1154" h="540327" extrusionOk="0">
                <a:moveTo>
                  <a:pt x="0" y="90056"/>
                </a:moveTo>
                <a:cubicBezTo>
                  <a:pt x="-405" y="41143"/>
                  <a:pt x="39899" y="1533"/>
                  <a:pt x="90056" y="0"/>
                </a:cubicBezTo>
                <a:cubicBezTo>
                  <a:pt x="381799" y="885"/>
                  <a:pt x="1392436" y="-53507"/>
                  <a:pt x="1831098" y="0"/>
                </a:cubicBezTo>
                <a:cubicBezTo>
                  <a:pt x="1887408" y="4325"/>
                  <a:pt x="1922129" y="41775"/>
                  <a:pt x="1921154" y="90056"/>
                </a:cubicBezTo>
                <a:cubicBezTo>
                  <a:pt x="1895851" y="228879"/>
                  <a:pt x="1935634" y="282187"/>
                  <a:pt x="1921154" y="450271"/>
                </a:cubicBezTo>
                <a:cubicBezTo>
                  <a:pt x="1923316" y="499700"/>
                  <a:pt x="1885913" y="541174"/>
                  <a:pt x="1831098" y="540327"/>
                </a:cubicBezTo>
                <a:cubicBezTo>
                  <a:pt x="1043766" y="581262"/>
                  <a:pt x="300667" y="621101"/>
                  <a:pt x="90056" y="540327"/>
                </a:cubicBezTo>
                <a:cubicBezTo>
                  <a:pt x="46142" y="538168"/>
                  <a:pt x="-4829" y="494441"/>
                  <a:pt x="0" y="450271"/>
                </a:cubicBezTo>
                <a:cubicBezTo>
                  <a:pt x="14719" y="362091"/>
                  <a:pt x="23192" y="240737"/>
                  <a:pt x="0" y="90056"/>
                </a:cubicBezTo>
                <a:close/>
              </a:path>
            </a:pathLst>
          </a:custGeom>
          <a:noFill/>
          <a:ln w="38100">
            <a:solidFill>
              <a:srgbClr val="00B050"/>
            </a:solidFill>
            <a:extLst>
              <a:ext uri="{C807C97D-BFC1-408E-A445-0C87EB9F89A2}">
                <ask:lineSketchStyleProps xmlns:ask="http://schemas.microsoft.com/office/drawing/2018/sketchyshapes" sd="354412140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9" name="Straight Arrow Connector 18">
            <a:extLst>
              <a:ext uri="{FF2B5EF4-FFF2-40B4-BE49-F238E27FC236}">
                <a16:creationId xmlns:a16="http://schemas.microsoft.com/office/drawing/2014/main" id="{E24DC0EC-2258-4E55-B4CE-D78DD32371E1}"/>
              </a:ext>
            </a:extLst>
          </p:cNvPr>
          <p:cNvCxnSpPr>
            <a:cxnSpLocks/>
          </p:cNvCxnSpPr>
          <p:nvPr/>
        </p:nvCxnSpPr>
        <p:spPr>
          <a:xfrm flipH="1">
            <a:off x="6464521" y="3837562"/>
            <a:ext cx="534530" cy="836164"/>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96A45B4-E3F9-46C4-860B-781F1B0F8F0E}"/>
              </a:ext>
            </a:extLst>
          </p:cNvPr>
          <p:cNvCxnSpPr/>
          <p:nvPr/>
        </p:nvCxnSpPr>
        <p:spPr>
          <a:xfrm>
            <a:off x="4872402" y="3923197"/>
            <a:ext cx="245807" cy="750529"/>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pic>
        <p:nvPicPr>
          <p:cNvPr id="4" name="Recorded Sound">
            <a:hlinkClick r:id="" action="ppaction://media"/>
            <a:extLst>
              <a:ext uri="{FF2B5EF4-FFF2-40B4-BE49-F238E27FC236}">
                <a16:creationId xmlns:a16="http://schemas.microsoft.com/office/drawing/2014/main" id="{1898A85C-26A1-405F-A7F1-1DDBE661A7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
        <p:nvSpPr>
          <p:cNvPr id="5" name="Rectangle: Rounded Corners 4">
            <a:extLst>
              <a:ext uri="{FF2B5EF4-FFF2-40B4-BE49-F238E27FC236}">
                <a16:creationId xmlns:a16="http://schemas.microsoft.com/office/drawing/2014/main" id="{DD71EC7C-158A-406C-BA8C-6E92848E037C}"/>
              </a:ext>
            </a:extLst>
          </p:cNvPr>
          <p:cNvSpPr/>
          <p:nvPr/>
        </p:nvSpPr>
        <p:spPr>
          <a:xfrm rot="21202808">
            <a:off x="2050473" y="4073236"/>
            <a:ext cx="1993308" cy="997528"/>
          </a:xfrm>
          <a:custGeom>
            <a:avLst/>
            <a:gdLst>
              <a:gd name="connsiteX0" fmla="*/ 0 w 1993308"/>
              <a:gd name="connsiteY0" fmla="*/ 166258 h 997528"/>
              <a:gd name="connsiteX1" fmla="*/ 166258 w 1993308"/>
              <a:gd name="connsiteY1" fmla="*/ 0 h 997528"/>
              <a:gd name="connsiteX2" fmla="*/ 753071 w 1993308"/>
              <a:gd name="connsiteY2" fmla="*/ 0 h 997528"/>
              <a:gd name="connsiteX3" fmla="*/ 1256845 w 1993308"/>
              <a:gd name="connsiteY3" fmla="*/ 0 h 997528"/>
              <a:gd name="connsiteX4" fmla="*/ 1827050 w 1993308"/>
              <a:gd name="connsiteY4" fmla="*/ 0 h 997528"/>
              <a:gd name="connsiteX5" fmla="*/ 1993308 w 1993308"/>
              <a:gd name="connsiteY5" fmla="*/ 166258 h 997528"/>
              <a:gd name="connsiteX6" fmla="*/ 1993308 w 1993308"/>
              <a:gd name="connsiteY6" fmla="*/ 512064 h 997528"/>
              <a:gd name="connsiteX7" fmla="*/ 1993308 w 1993308"/>
              <a:gd name="connsiteY7" fmla="*/ 831270 h 997528"/>
              <a:gd name="connsiteX8" fmla="*/ 1827050 w 1993308"/>
              <a:gd name="connsiteY8" fmla="*/ 997528 h 997528"/>
              <a:gd name="connsiteX9" fmla="*/ 1290061 w 1993308"/>
              <a:gd name="connsiteY9" fmla="*/ 997528 h 997528"/>
              <a:gd name="connsiteX10" fmla="*/ 769679 w 1993308"/>
              <a:gd name="connsiteY10" fmla="*/ 997528 h 997528"/>
              <a:gd name="connsiteX11" fmla="*/ 166258 w 1993308"/>
              <a:gd name="connsiteY11" fmla="*/ 997528 h 997528"/>
              <a:gd name="connsiteX12" fmla="*/ 0 w 1993308"/>
              <a:gd name="connsiteY12" fmla="*/ 831270 h 997528"/>
              <a:gd name="connsiteX13" fmla="*/ 0 w 1993308"/>
              <a:gd name="connsiteY13" fmla="*/ 498764 h 997528"/>
              <a:gd name="connsiteX14" fmla="*/ 0 w 1993308"/>
              <a:gd name="connsiteY14" fmla="*/ 166258 h 99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3308" h="997528" fill="none" extrusionOk="0">
                <a:moveTo>
                  <a:pt x="0" y="166258"/>
                </a:moveTo>
                <a:cubicBezTo>
                  <a:pt x="21337" y="64104"/>
                  <a:pt x="66379" y="-5125"/>
                  <a:pt x="166258" y="0"/>
                </a:cubicBezTo>
                <a:cubicBezTo>
                  <a:pt x="387657" y="-41619"/>
                  <a:pt x="478947" y="41648"/>
                  <a:pt x="753071" y="0"/>
                </a:cubicBezTo>
                <a:cubicBezTo>
                  <a:pt x="1027195" y="-41648"/>
                  <a:pt x="1151709" y="41544"/>
                  <a:pt x="1256845" y="0"/>
                </a:cubicBezTo>
                <a:cubicBezTo>
                  <a:pt x="1361981" y="-41544"/>
                  <a:pt x="1615718" y="5139"/>
                  <a:pt x="1827050" y="0"/>
                </a:cubicBezTo>
                <a:cubicBezTo>
                  <a:pt x="1931296" y="-13341"/>
                  <a:pt x="1979360" y="70286"/>
                  <a:pt x="1993308" y="166258"/>
                </a:cubicBezTo>
                <a:cubicBezTo>
                  <a:pt x="1997373" y="236989"/>
                  <a:pt x="1989659" y="389354"/>
                  <a:pt x="1993308" y="512064"/>
                </a:cubicBezTo>
                <a:cubicBezTo>
                  <a:pt x="1996957" y="634774"/>
                  <a:pt x="1983379" y="730862"/>
                  <a:pt x="1993308" y="831270"/>
                </a:cubicBezTo>
                <a:cubicBezTo>
                  <a:pt x="2007868" y="915572"/>
                  <a:pt x="1914880" y="1009239"/>
                  <a:pt x="1827050" y="997528"/>
                </a:cubicBezTo>
                <a:cubicBezTo>
                  <a:pt x="1673309" y="1023358"/>
                  <a:pt x="1554358" y="982792"/>
                  <a:pt x="1290061" y="997528"/>
                </a:cubicBezTo>
                <a:cubicBezTo>
                  <a:pt x="1025764" y="1012264"/>
                  <a:pt x="945784" y="989870"/>
                  <a:pt x="769679" y="997528"/>
                </a:cubicBezTo>
                <a:cubicBezTo>
                  <a:pt x="593574" y="1005186"/>
                  <a:pt x="307199" y="976794"/>
                  <a:pt x="166258" y="997528"/>
                </a:cubicBezTo>
                <a:cubicBezTo>
                  <a:pt x="84926" y="1022225"/>
                  <a:pt x="10740" y="916584"/>
                  <a:pt x="0" y="831270"/>
                </a:cubicBezTo>
                <a:cubicBezTo>
                  <a:pt x="-11470" y="669948"/>
                  <a:pt x="4881" y="661695"/>
                  <a:pt x="0" y="498764"/>
                </a:cubicBezTo>
                <a:cubicBezTo>
                  <a:pt x="-4881" y="335833"/>
                  <a:pt x="685" y="236407"/>
                  <a:pt x="0" y="166258"/>
                </a:cubicBezTo>
                <a:close/>
              </a:path>
              <a:path w="1993308" h="997528" stroke="0" extrusionOk="0">
                <a:moveTo>
                  <a:pt x="0" y="166258"/>
                </a:moveTo>
                <a:cubicBezTo>
                  <a:pt x="5624" y="91241"/>
                  <a:pt x="85788" y="-13660"/>
                  <a:pt x="166258" y="0"/>
                </a:cubicBezTo>
                <a:cubicBezTo>
                  <a:pt x="448809" y="-51223"/>
                  <a:pt x="545314" y="39002"/>
                  <a:pt x="753071" y="0"/>
                </a:cubicBezTo>
                <a:cubicBezTo>
                  <a:pt x="960828" y="-39002"/>
                  <a:pt x="1048615" y="610"/>
                  <a:pt x="1290061" y="0"/>
                </a:cubicBezTo>
                <a:cubicBezTo>
                  <a:pt x="1531507" y="-610"/>
                  <a:pt x="1646424" y="24787"/>
                  <a:pt x="1827050" y="0"/>
                </a:cubicBezTo>
                <a:cubicBezTo>
                  <a:pt x="1907384" y="-455"/>
                  <a:pt x="1992213" y="78073"/>
                  <a:pt x="1993308" y="166258"/>
                </a:cubicBezTo>
                <a:cubicBezTo>
                  <a:pt x="2008901" y="263776"/>
                  <a:pt x="1968930" y="361019"/>
                  <a:pt x="1993308" y="478814"/>
                </a:cubicBezTo>
                <a:cubicBezTo>
                  <a:pt x="2017686" y="596609"/>
                  <a:pt x="1956200" y="675500"/>
                  <a:pt x="1993308" y="831270"/>
                </a:cubicBezTo>
                <a:cubicBezTo>
                  <a:pt x="1993773" y="917577"/>
                  <a:pt x="1931697" y="989187"/>
                  <a:pt x="1827050" y="997528"/>
                </a:cubicBezTo>
                <a:cubicBezTo>
                  <a:pt x="1708034" y="1038413"/>
                  <a:pt x="1484825" y="994388"/>
                  <a:pt x="1290061" y="997528"/>
                </a:cubicBezTo>
                <a:cubicBezTo>
                  <a:pt x="1095297" y="1000668"/>
                  <a:pt x="935902" y="989491"/>
                  <a:pt x="753071" y="997528"/>
                </a:cubicBezTo>
                <a:cubicBezTo>
                  <a:pt x="570240" y="1005565"/>
                  <a:pt x="285406" y="960939"/>
                  <a:pt x="166258" y="997528"/>
                </a:cubicBezTo>
                <a:cubicBezTo>
                  <a:pt x="67196" y="998114"/>
                  <a:pt x="4357" y="948418"/>
                  <a:pt x="0" y="831270"/>
                </a:cubicBezTo>
                <a:cubicBezTo>
                  <a:pt x="-547" y="716235"/>
                  <a:pt x="4588" y="634818"/>
                  <a:pt x="0" y="512064"/>
                </a:cubicBezTo>
                <a:cubicBezTo>
                  <a:pt x="-4588" y="389310"/>
                  <a:pt x="27146" y="248822"/>
                  <a:pt x="0" y="166258"/>
                </a:cubicBezTo>
                <a:close/>
              </a:path>
            </a:pathLst>
          </a:custGeom>
          <a:ln w="28575">
            <a:extLst>
              <a:ext uri="{C807C97D-BFC1-408E-A445-0C87EB9F89A2}">
                <ask:lineSketchStyleProps xmlns:ask="http://schemas.microsoft.com/office/drawing/2018/sketchyshapes" sd="3659010720">
                  <a:prstGeom prst="roundRect">
                    <a:avLst/>
                  </a:prstGeom>
                  <ask:type>
                    <ask:lineSketchScribble/>
                  </ask:type>
                </ask:lineSketchStyleProps>
              </a:ext>
            </a:extLst>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AU" sz="3200">
                <a:solidFill>
                  <a:schemeClr val="tx1"/>
                </a:solidFill>
                <a:latin typeface="Comic Sans MS" panose="030F0702030302020204" pitchFamily="66" charset="0"/>
              </a:rPr>
              <a:t>2.94</a:t>
            </a:r>
          </a:p>
        </p:txBody>
      </p:sp>
      <p:sp>
        <p:nvSpPr>
          <p:cNvPr id="13" name="Rectangle: Rounded Corners 12">
            <a:extLst>
              <a:ext uri="{FF2B5EF4-FFF2-40B4-BE49-F238E27FC236}">
                <a16:creationId xmlns:a16="http://schemas.microsoft.com/office/drawing/2014/main" id="{27B9A43E-6983-499C-90AF-4AB1F472A90C}"/>
              </a:ext>
            </a:extLst>
          </p:cNvPr>
          <p:cNvSpPr/>
          <p:nvPr/>
        </p:nvSpPr>
        <p:spPr>
          <a:xfrm rot="900000">
            <a:off x="8148220" y="4073236"/>
            <a:ext cx="1993308" cy="997528"/>
          </a:xfrm>
          <a:custGeom>
            <a:avLst/>
            <a:gdLst>
              <a:gd name="connsiteX0" fmla="*/ 0 w 1993308"/>
              <a:gd name="connsiteY0" fmla="*/ 166258 h 997528"/>
              <a:gd name="connsiteX1" fmla="*/ 166258 w 1993308"/>
              <a:gd name="connsiteY1" fmla="*/ 0 h 997528"/>
              <a:gd name="connsiteX2" fmla="*/ 753071 w 1993308"/>
              <a:gd name="connsiteY2" fmla="*/ 0 h 997528"/>
              <a:gd name="connsiteX3" fmla="*/ 1256845 w 1993308"/>
              <a:gd name="connsiteY3" fmla="*/ 0 h 997528"/>
              <a:gd name="connsiteX4" fmla="*/ 1827050 w 1993308"/>
              <a:gd name="connsiteY4" fmla="*/ 0 h 997528"/>
              <a:gd name="connsiteX5" fmla="*/ 1993308 w 1993308"/>
              <a:gd name="connsiteY5" fmla="*/ 166258 h 997528"/>
              <a:gd name="connsiteX6" fmla="*/ 1993308 w 1993308"/>
              <a:gd name="connsiteY6" fmla="*/ 512064 h 997528"/>
              <a:gd name="connsiteX7" fmla="*/ 1993308 w 1993308"/>
              <a:gd name="connsiteY7" fmla="*/ 831270 h 997528"/>
              <a:gd name="connsiteX8" fmla="*/ 1827050 w 1993308"/>
              <a:gd name="connsiteY8" fmla="*/ 997528 h 997528"/>
              <a:gd name="connsiteX9" fmla="*/ 1290061 w 1993308"/>
              <a:gd name="connsiteY9" fmla="*/ 997528 h 997528"/>
              <a:gd name="connsiteX10" fmla="*/ 769679 w 1993308"/>
              <a:gd name="connsiteY10" fmla="*/ 997528 h 997528"/>
              <a:gd name="connsiteX11" fmla="*/ 166258 w 1993308"/>
              <a:gd name="connsiteY11" fmla="*/ 997528 h 997528"/>
              <a:gd name="connsiteX12" fmla="*/ 0 w 1993308"/>
              <a:gd name="connsiteY12" fmla="*/ 831270 h 997528"/>
              <a:gd name="connsiteX13" fmla="*/ 0 w 1993308"/>
              <a:gd name="connsiteY13" fmla="*/ 498764 h 997528"/>
              <a:gd name="connsiteX14" fmla="*/ 0 w 1993308"/>
              <a:gd name="connsiteY14" fmla="*/ 166258 h 99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3308" h="997528" fill="none" extrusionOk="0">
                <a:moveTo>
                  <a:pt x="0" y="166258"/>
                </a:moveTo>
                <a:cubicBezTo>
                  <a:pt x="21337" y="64104"/>
                  <a:pt x="66379" y="-5125"/>
                  <a:pt x="166258" y="0"/>
                </a:cubicBezTo>
                <a:cubicBezTo>
                  <a:pt x="387657" y="-41619"/>
                  <a:pt x="478947" y="41648"/>
                  <a:pt x="753071" y="0"/>
                </a:cubicBezTo>
                <a:cubicBezTo>
                  <a:pt x="1027195" y="-41648"/>
                  <a:pt x="1151709" y="41544"/>
                  <a:pt x="1256845" y="0"/>
                </a:cubicBezTo>
                <a:cubicBezTo>
                  <a:pt x="1361981" y="-41544"/>
                  <a:pt x="1615718" y="5139"/>
                  <a:pt x="1827050" y="0"/>
                </a:cubicBezTo>
                <a:cubicBezTo>
                  <a:pt x="1931296" y="-13341"/>
                  <a:pt x="1979360" y="70286"/>
                  <a:pt x="1993308" y="166258"/>
                </a:cubicBezTo>
                <a:cubicBezTo>
                  <a:pt x="1997373" y="236989"/>
                  <a:pt x="1989659" y="389354"/>
                  <a:pt x="1993308" y="512064"/>
                </a:cubicBezTo>
                <a:cubicBezTo>
                  <a:pt x="1996957" y="634774"/>
                  <a:pt x="1983379" y="730862"/>
                  <a:pt x="1993308" y="831270"/>
                </a:cubicBezTo>
                <a:cubicBezTo>
                  <a:pt x="2007868" y="915572"/>
                  <a:pt x="1914880" y="1009239"/>
                  <a:pt x="1827050" y="997528"/>
                </a:cubicBezTo>
                <a:cubicBezTo>
                  <a:pt x="1673309" y="1023358"/>
                  <a:pt x="1554358" y="982792"/>
                  <a:pt x="1290061" y="997528"/>
                </a:cubicBezTo>
                <a:cubicBezTo>
                  <a:pt x="1025764" y="1012264"/>
                  <a:pt x="945784" y="989870"/>
                  <a:pt x="769679" y="997528"/>
                </a:cubicBezTo>
                <a:cubicBezTo>
                  <a:pt x="593574" y="1005186"/>
                  <a:pt x="307199" y="976794"/>
                  <a:pt x="166258" y="997528"/>
                </a:cubicBezTo>
                <a:cubicBezTo>
                  <a:pt x="84926" y="1022225"/>
                  <a:pt x="10740" y="916584"/>
                  <a:pt x="0" y="831270"/>
                </a:cubicBezTo>
                <a:cubicBezTo>
                  <a:pt x="-11470" y="669948"/>
                  <a:pt x="4881" y="661695"/>
                  <a:pt x="0" y="498764"/>
                </a:cubicBezTo>
                <a:cubicBezTo>
                  <a:pt x="-4881" y="335833"/>
                  <a:pt x="685" y="236407"/>
                  <a:pt x="0" y="166258"/>
                </a:cubicBezTo>
                <a:close/>
              </a:path>
              <a:path w="1993308" h="997528" stroke="0" extrusionOk="0">
                <a:moveTo>
                  <a:pt x="0" y="166258"/>
                </a:moveTo>
                <a:cubicBezTo>
                  <a:pt x="5624" y="91241"/>
                  <a:pt x="85788" y="-13660"/>
                  <a:pt x="166258" y="0"/>
                </a:cubicBezTo>
                <a:cubicBezTo>
                  <a:pt x="448809" y="-51223"/>
                  <a:pt x="545314" y="39002"/>
                  <a:pt x="753071" y="0"/>
                </a:cubicBezTo>
                <a:cubicBezTo>
                  <a:pt x="960828" y="-39002"/>
                  <a:pt x="1048615" y="610"/>
                  <a:pt x="1290061" y="0"/>
                </a:cubicBezTo>
                <a:cubicBezTo>
                  <a:pt x="1531507" y="-610"/>
                  <a:pt x="1646424" y="24787"/>
                  <a:pt x="1827050" y="0"/>
                </a:cubicBezTo>
                <a:cubicBezTo>
                  <a:pt x="1907384" y="-455"/>
                  <a:pt x="1992213" y="78073"/>
                  <a:pt x="1993308" y="166258"/>
                </a:cubicBezTo>
                <a:cubicBezTo>
                  <a:pt x="2008901" y="263776"/>
                  <a:pt x="1968930" y="361019"/>
                  <a:pt x="1993308" y="478814"/>
                </a:cubicBezTo>
                <a:cubicBezTo>
                  <a:pt x="2017686" y="596609"/>
                  <a:pt x="1956200" y="675500"/>
                  <a:pt x="1993308" y="831270"/>
                </a:cubicBezTo>
                <a:cubicBezTo>
                  <a:pt x="1993773" y="917577"/>
                  <a:pt x="1931697" y="989187"/>
                  <a:pt x="1827050" y="997528"/>
                </a:cubicBezTo>
                <a:cubicBezTo>
                  <a:pt x="1708034" y="1038413"/>
                  <a:pt x="1484825" y="994388"/>
                  <a:pt x="1290061" y="997528"/>
                </a:cubicBezTo>
                <a:cubicBezTo>
                  <a:pt x="1095297" y="1000668"/>
                  <a:pt x="935902" y="989491"/>
                  <a:pt x="753071" y="997528"/>
                </a:cubicBezTo>
                <a:cubicBezTo>
                  <a:pt x="570240" y="1005565"/>
                  <a:pt x="285406" y="960939"/>
                  <a:pt x="166258" y="997528"/>
                </a:cubicBezTo>
                <a:cubicBezTo>
                  <a:pt x="67196" y="998114"/>
                  <a:pt x="4357" y="948418"/>
                  <a:pt x="0" y="831270"/>
                </a:cubicBezTo>
                <a:cubicBezTo>
                  <a:pt x="-547" y="716235"/>
                  <a:pt x="4588" y="634818"/>
                  <a:pt x="0" y="512064"/>
                </a:cubicBezTo>
                <a:cubicBezTo>
                  <a:pt x="-4588" y="389310"/>
                  <a:pt x="27146" y="248822"/>
                  <a:pt x="0" y="166258"/>
                </a:cubicBezTo>
                <a:close/>
              </a:path>
            </a:pathLst>
          </a:custGeom>
          <a:ln w="28575">
            <a:extLst>
              <a:ext uri="{C807C97D-BFC1-408E-A445-0C87EB9F89A2}">
                <ask:lineSketchStyleProps xmlns:ask="http://schemas.microsoft.com/office/drawing/2018/sketchyshapes" sd="3659010720">
                  <a:prstGeom prst="roundRect">
                    <a:avLst/>
                  </a:prstGeom>
                  <ask:type>
                    <ask:lineSketchScribble/>
                  </ask:type>
                </ask:lineSketchStyleProps>
              </a:ext>
            </a:extLst>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AU" sz="3200">
                <a:solidFill>
                  <a:schemeClr val="tx1"/>
                </a:solidFill>
                <a:latin typeface="Comic Sans MS" panose="030F0702030302020204" pitchFamily="66" charset="0"/>
              </a:rPr>
              <a:t>10</a:t>
            </a:r>
            <a:r>
              <a:rPr lang="en-AU" sz="3200" baseline="30000">
                <a:solidFill>
                  <a:schemeClr val="tx1"/>
                </a:solidFill>
                <a:latin typeface="Comic Sans MS" panose="030F0702030302020204" pitchFamily="66" charset="0"/>
              </a:rPr>
              <a:t>8</a:t>
            </a:r>
          </a:p>
        </p:txBody>
      </p:sp>
    </p:spTree>
    <p:extLst>
      <p:ext uri="{BB962C8B-B14F-4D97-AF65-F5344CB8AC3E}">
        <p14:creationId xmlns:p14="http://schemas.microsoft.com/office/powerpoint/2010/main" val="322879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935" fill="hold"/>
                                        <p:tgtEl>
                                          <p:spTgt spid="4"/>
                                        </p:tgtEl>
                                      </p:cBhvr>
                                    </p:cmd>
                                  </p:childTnLst>
                                </p:cTn>
                              </p:par>
                              <p:par>
                                <p:cTn id="7" presetID="1" presetClass="entr" presetSubtype="0" fill="hold" nodeType="withEffect">
                                  <p:stCondLst>
                                    <p:cond delay="2308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2308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2308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3336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3800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3800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5793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6160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remove" display="0">
                  <p:stCondLst>
                    <p:cond delay="indefinite"/>
                  </p:stCondLst>
                  <p:endCondLst>
                    <p:cond evt="onStopAudio" delay="0">
                      <p:tgtEl>
                        <p:sldTgt/>
                      </p:tgtEl>
                    </p:cond>
                  </p:endCondLst>
                </p:cTn>
                <p:tgtEl>
                  <p:spTgt spid="4"/>
                </p:tgtEl>
              </p:cMediaNode>
            </p:audio>
          </p:childTnLst>
        </p:cTn>
      </p:par>
    </p:tnLst>
    <p:bldLst>
      <p:bldP spid="12" grpId="0" animBg="1"/>
      <p:bldP spid="15" grpId="0" animBg="1"/>
      <p:bldP spid="5"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a:xfrm>
            <a:off x="838200" y="855003"/>
            <a:ext cx="10515600" cy="659978"/>
          </a:xfrm>
        </p:spPr>
        <p:txBody>
          <a:bodyPr/>
          <a:lstStyle/>
          <a:p>
            <a:r>
              <a:rPr lang="en-AU" dirty="0"/>
              <a:t>Summary</a:t>
            </a:r>
          </a:p>
        </p:txBody>
      </p:sp>
      <p:sp>
        <p:nvSpPr>
          <p:cNvPr id="3" name="Content Placeholder 2">
            <a:extLst>
              <a:ext uri="{FF2B5EF4-FFF2-40B4-BE49-F238E27FC236}">
                <a16:creationId xmlns:a16="http://schemas.microsoft.com/office/drawing/2014/main" id="{AD547AFC-67C7-4D1C-808A-B262E10E288C}"/>
              </a:ext>
            </a:extLst>
          </p:cNvPr>
          <p:cNvSpPr>
            <a:spLocks noGrp="1"/>
          </p:cNvSpPr>
          <p:nvPr>
            <p:ph idx="1"/>
          </p:nvPr>
        </p:nvSpPr>
        <p:spPr>
          <a:xfrm>
            <a:off x="838200" y="1806415"/>
            <a:ext cx="10515600" cy="4141931"/>
          </a:xfrm>
        </p:spPr>
        <p:txBody>
          <a:bodyPr/>
          <a:lstStyle/>
          <a:p>
            <a:r>
              <a:rPr lang="en-AU" dirty="0"/>
              <a:t>The speed of light is the fastest attainable speed known in the universe. </a:t>
            </a:r>
          </a:p>
          <a:p>
            <a:r>
              <a:rPr lang="en-AU" dirty="0"/>
              <a:t>The </a:t>
            </a:r>
            <a:r>
              <a:rPr lang="en-AU" dirty="0">
                <a:solidFill>
                  <a:srgbClr val="000000"/>
                </a:solidFill>
                <a:latin typeface="Calibri" panose="020F0502020204030204" pitchFamily="34" charset="0"/>
              </a:rPr>
              <a:t>speed of a wave can be calculated using the ‘wave equation’. </a:t>
            </a:r>
          </a:p>
          <a:p>
            <a:r>
              <a:rPr lang="en-AU" dirty="0">
                <a:solidFill>
                  <a:srgbClr val="000000"/>
                </a:solidFill>
                <a:latin typeface="Calibri" panose="020F0502020204030204" pitchFamily="34" charset="0"/>
              </a:rPr>
              <a:t>Because light acts like a wave, the speed of light can be calculated using the wave equation – provided we know the wavelength and frequency. </a:t>
            </a:r>
          </a:p>
          <a:p>
            <a:r>
              <a:rPr lang="en-AU" dirty="0"/>
              <a:t>Scientific notation can be used to record very large or very small numbers. </a:t>
            </a:r>
          </a:p>
          <a:p>
            <a:r>
              <a:rPr lang="en-AU" dirty="0"/>
              <a:t>The speed of light is </a:t>
            </a:r>
            <a:r>
              <a:rPr lang="en-AU" sz="2800" dirty="0"/>
              <a:t>3 x 10</a:t>
            </a:r>
            <a:r>
              <a:rPr lang="en-AU" sz="2800" baseline="30000" dirty="0"/>
              <a:t>8 </a:t>
            </a:r>
            <a:r>
              <a:rPr lang="en-AU" sz="2800" dirty="0"/>
              <a:t>m/s. </a:t>
            </a:r>
          </a:p>
        </p:txBody>
      </p:sp>
      <p:pic>
        <p:nvPicPr>
          <p:cNvPr id="4" name="Recorded Sound">
            <a:hlinkClick r:id="" action="ppaction://media"/>
            <a:extLst>
              <a:ext uri="{FF2B5EF4-FFF2-40B4-BE49-F238E27FC236}">
                <a16:creationId xmlns:a16="http://schemas.microsoft.com/office/drawing/2014/main" id="{785435BB-A1BC-46C2-9D7E-2CF03BA1E1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88000" y="648000"/>
            <a:ext cx="406400" cy="406400"/>
          </a:xfrm>
          <a:prstGeom prst="rect">
            <a:avLst/>
          </a:prstGeom>
        </p:spPr>
      </p:pic>
      <p:pic>
        <p:nvPicPr>
          <p:cNvPr id="5" name="Recorded Sound">
            <a:hlinkClick r:id="" action="ppaction://media"/>
            <a:extLst>
              <a:ext uri="{FF2B5EF4-FFF2-40B4-BE49-F238E27FC236}">
                <a16:creationId xmlns:a16="http://schemas.microsoft.com/office/drawing/2014/main" id="{66B72BE8-3610-4EA2-9393-AD911917403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70444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audio>
              <p:cMediaNode vol="80000" showWhenStopped="0">
                <p:cTn id="8" fill="hold" display="0">
                  <p:stCondLst>
                    <p:cond delay="indefinite"/>
                  </p:stCondLst>
                  <p:endCondLst>
                    <p:cond evt="onStopAudio" delay="0">
                      <p:tgtEl>
                        <p:sldTgt/>
                      </p:tgtEl>
                    </p:cond>
                  </p:endCondLst>
                </p:cTn>
                <p:tgtEl>
                  <p:spTgt spid="5"/>
                </p:tgtEl>
              </p:cMediaNode>
            </p:audio>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34095" fill="hold"/>
                                        <p:tgtEl>
                                          <p:spTgt spid="5"/>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a:xfrm>
            <a:off x="838200" y="845767"/>
            <a:ext cx="10515600" cy="659978"/>
          </a:xfrm>
        </p:spPr>
        <p:txBody>
          <a:bodyPr/>
          <a:lstStyle/>
          <a:p>
            <a:r>
              <a:rPr lang="en-AU" dirty="0"/>
              <a:t>Challenge</a:t>
            </a: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a:xfrm>
            <a:off x="838200" y="1806415"/>
            <a:ext cx="10515600" cy="4141931"/>
          </a:xfrm>
        </p:spPr>
        <p:txBody>
          <a:bodyPr/>
          <a:lstStyle/>
          <a:p>
            <a:r>
              <a:rPr lang="en-AU" dirty="0"/>
              <a:t>One light year is the distance light travels in one year (let’s assume a non-leap year). </a:t>
            </a:r>
          </a:p>
          <a:p>
            <a:r>
              <a:rPr lang="en-AU" b="1" dirty="0"/>
              <a:t>Calculate the distance that light travels in one year.</a:t>
            </a:r>
          </a:p>
          <a:p>
            <a:r>
              <a:rPr lang="en-AU" dirty="0"/>
              <a:t>Hint: </a:t>
            </a:r>
          </a:p>
          <a:p>
            <a:pPr marL="514350" indent="-514350">
              <a:buFont typeface="+mj-lt"/>
              <a:buAutoNum type="arabicPeriod"/>
            </a:pPr>
            <a:r>
              <a:rPr lang="en-AU" dirty="0"/>
              <a:t>Start by using the speed of light value (</a:t>
            </a:r>
            <a:r>
              <a:rPr lang="en-AU" sz="2800" dirty="0"/>
              <a:t>3 x 10</a:t>
            </a:r>
            <a:r>
              <a:rPr lang="en-AU" sz="2800" baseline="30000" dirty="0"/>
              <a:t>8 </a:t>
            </a:r>
            <a:r>
              <a:rPr lang="en-AU" dirty="0"/>
              <a:t>). </a:t>
            </a:r>
          </a:p>
          <a:p>
            <a:pPr marL="514350" indent="-514350">
              <a:buFont typeface="+mj-lt"/>
              <a:buAutoNum type="arabicPeriod"/>
            </a:pPr>
            <a:r>
              <a:rPr lang="en-AU" dirty="0"/>
              <a:t>Multiply that number by 60 to know how far light travels in a minute.</a:t>
            </a:r>
          </a:p>
        </p:txBody>
      </p:sp>
      <p:pic>
        <p:nvPicPr>
          <p:cNvPr id="5" name="Recorded Sound">
            <a:hlinkClick r:id="" action="ppaction://media"/>
            <a:extLst>
              <a:ext uri="{FF2B5EF4-FFF2-40B4-BE49-F238E27FC236}">
                <a16:creationId xmlns:a16="http://schemas.microsoft.com/office/drawing/2014/main" id="{DD8B1F79-88C5-45A4-9FCD-D974827AEC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24953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7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corded Sound">
            <a:hlinkClick r:id="" action="ppaction://media"/>
            <a:extLst>
              <a:ext uri="{FF2B5EF4-FFF2-40B4-BE49-F238E27FC236}">
                <a16:creationId xmlns:a16="http://schemas.microsoft.com/office/drawing/2014/main" id="{76A328A1-73F1-432F-9831-35737F4EC3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180652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690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a:xfrm>
            <a:off x="838200" y="836529"/>
            <a:ext cx="10515600" cy="659978"/>
          </a:xfrm>
        </p:spPr>
        <p:txBody>
          <a:bodyPr/>
          <a:lstStyle/>
          <a:p>
            <a:r>
              <a:rPr lang="en-AU" dirty="0"/>
              <a:t>Get ready</a:t>
            </a: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a:xfrm>
            <a:off x="884381" y="1806416"/>
            <a:ext cx="10515600" cy="4093849"/>
          </a:xfrm>
        </p:spPr>
        <p:txBody>
          <a:bodyPr>
            <a:normAutofit/>
          </a:bodyPr>
          <a:lstStyle/>
          <a:p>
            <a:r>
              <a:rPr lang="en-AU" dirty="0"/>
              <a:t>You will need:</a:t>
            </a:r>
          </a:p>
          <a:p>
            <a:pPr marL="457200" indent="-457200">
              <a:spcBef>
                <a:spcPts val="1200"/>
              </a:spcBef>
              <a:buFont typeface="Arial" panose="020B0604020202020204" pitchFamily="34" charset="0"/>
              <a:buChar char="•"/>
            </a:pPr>
            <a:r>
              <a:rPr lang="en-AU" dirty="0"/>
              <a:t>pen or pencil</a:t>
            </a:r>
          </a:p>
          <a:p>
            <a:pPr marL="457200" indent="-457200">
              <a:buFont typeface="Arial" panose="020B0604020202020204" pitchFamily="34" charset="0"/>
              <a:buChar char="•"/>
            </a:pPr>
            <a:r>
              <a:rPr lang="en-AU" dirty="0"/>
              <a:t>paper or a notebook</a:t>
            </a:r>
          </a:p>
          <a:p>
            <a:pPr marL="457200" indent="-457200">
              <a:buFont typeface="Arial" panose="020B0604020202020204" pitchFamily="34" charset="0"/>
              <a:buChar char="•"/>
            </a:pPr>
            <a:r>
              <a:rPr lang="en-AU" dirty="0"/>
              <a:t>a digital device.</a:t>
            </a:r>
          </a:p>
        </p:txBody>
      </p:sp>
      <p:pic>
        <p:nvPicPr>
          <p:cNvPr id="6" name="Recorded Sound">
            <a:hlinkClick r:id="" action="ppaction://media"/>
            <a:extLst>
              <a:ext uri="{FF2B5EF4-FFF2-40B4-BE49-F238E27FC236}">
                <a16:creationId xmlns:a16="http://schemas.microsoft.com/office/drawing/2014/main" id="{9DD9CE21-FF0A-4DC4-B729-74D1FACE03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16542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remove"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a:xfrm>
            <a:off x="819728" y="855003"/>
            <a:ext cx="10515600" cy="659978"/>
          </a:xfrm>
        </p:spPr>
        <p:txBody>
          <a:bodyPr/>
          <a:lstStyle/>
          <a:p>
            <a:r>
              <a:rPr lang="en-AU" dirty="0"/>
              <a:t>Lesson review</a:t>
            </a:r>
          </a:p>
        </p:txBody>
      </p:sp>
      <p:pic>
        <p:nvPicPr>
          <p:cNvPr id="5" name="Recorded Sound">
            <a:hlinkClick r:id="" action="ppaction://media"/>
            <a:extLst>
              <a:ext uri="{FF2B5EF4-FFF2-40B4-BE49-F238E27FC236}">
                <a16:creationId xmlns:a16="http://schemas.microsoft.com/office/drawing/2014/main" id="{DE7DC8DE-DEEE-48FA-9785-E288E15C96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88000" y="648000"/>
            <a:ext cx="406400" cy="406400"/>
          </a:xfrm>
          <a:prstGeom prst="rect">
            <a:avLst/>
          </a:prstGeom>
        </p:spPr>
      </p:pic>
      <p:sp>
        <p:nvSpPr>
          <p:cNvPr id="8" name="Content Placeholder 2">
            <a:extLst>
              <a:ext uri="{FF2B5EF4-FFF2-40B4-BE49-F238E27FC236}">
                <a16:creationId xmlns:a16="http://schemas.microsoft.com/office/drawing/2014/main" id="{8A97A4C0-6EB3-456E-8546-7879337D3794}"/>
              </a:ext>
            </a:extLst>
          </p:cNvPr>
          <p:cNvSpPr>
            <a:spLocks noGrp="1"/>
          </p:cNvSpPr>
          <p:nvPr>
            <p:ph idx="1"/>
          </p:nvPr>
        </p:nvSpPr>
        <p:spPr>
          <a:xfrm>
            <a:off x="838200" y="1815654"/>
            <a:ext cx="10515600" cy="4141931"/>
          </a:xfrm>
        </p:spPr>
        <p:txBody>
          <a:bodyPr vert="horz" lIns="91440" tIns="45720" rIns="91440" bIns="45720" rtlCol="0" anchor="t">
            <a:normAutofit fontScale="92500" lnSpcReduction="10000"/>
          </a:bodyPr>
          <a:lstStyle/>
          <a:p>
            <a:pPr>
              <a:lnSpc>
                <a:spcPct val="100000"/>
              </a:lnSpc>
            </a:pPr>
            <a:r>
              <a:rPr lang="en-AU" dirty="0"/>
              <a:t>Light is electromagnetic radiation, categorised by wavelength. </a:t>
            </a:r>
          </a:p>
          <a:p>
            <a:pPr>
              <a:lnSpc>
                <a:spcPct val="100000"/>
              </a:lnSpc>
            </a:pPr>
            <a:r>
              <a:rPr lang="en-AU" dirty="0"/>
              <a:t>If you know the wavelength or frequency of a light wave, you can calculate the energy. Remember: </a:t>
            </a:r>
            <a:endParaRPr lang="en-AU" dirty="0">
              <a:cs typeface="Calibri"/>
            </a:endParaRPr>
          </a:p>
          <a:p>
            <a:pPr marL="457200" indent="-457200">
              <a:lnSpc>
                <a:spcPct val="100000"/>
              </a:lnSpc>
              <a:buFont typeface="Arial" panose="020B0604020202020204" pitchFamily="34" charset="0"/>
              <a:buChar char="•"/>
            </a:pPr>
            <a:r>
              <a:rPr lang="en-AU" dirty="0"/>
              <a:t>the size of a light wave is the wavelength</a:t>
            </a:r>
          </a:p>
          <a:p>
            <a:pPr marL="457200" indent="-457200">
              <a:lnSpc>
                <a:spcPct val="100000"/>
              </a:lnSpc>
              <a:buFont typeface="Arial" panose="020B0604020202020204" pitchFamily="34" charset="0"/>
              <a:buChar char="•"/>
            </a:pPr>
            <a:r>
              <a:rPr lang="en-AU" dirty="0"/>
              <a:t>the frequency of a light wave is how often that wave pattern repeats</a:t>
            </a:r>
          </a:p>
          <a:p>
            <a:pPr marL="457200" indent="-457200">
              <a:lnSpc>
                <a:spcPct val="100000"/>
              </a:lnSpc>
              <a:buFont typeface="Arial" panose="020B0604020202020204" pitchFamily="34" charset="0"/>
              <a:buChar char="•"/>
            </a:pPr>
            <a:r>
              <a:rPr lang="en-AU" dirty="0"/>
              <a:t>long wavelengths have low energy; short wavelengths have high energy. </a:t>
            </a:r>
          </a:p>
          <a:p>
            <a:pPr>
              <a:lnSpc>
                <a:spcPct val="100000"/>
              </a:lnSpc>
            </a:pPr>
            <a:r>
              <a:rPr lang="en-AU" dirty="0"/>
              <a:t>We can use our understanding of light on Earth to learn about the types of energy and components of distant galaxies </a:t>
            </a:r>
            <a:r>
              <a:rPr lang="en-AU" b="1" dirty="0"/>
              <a:t>by measuring the light we observe</a:t>
            </a:r>
            <a:r>
              <a:rPr lang="en-AU" dirty="0"/>
              <a:t>. </a:t>
            </a:r>
          </a:p>
        </p:txBody>
      </p:sp>
      <p:pic>
        <p:nvPicPr>
          <p:cNvPr id="13" name="Recorded Sound">
            <a:hlinkClick r:id="" action="ppaction://media"/>
            <a:extLst>
              <a:ext uri="{FF2B5EF4-FFF2-40B4-BE49-F238E27FC236}">
                <a16:creationId xmlns:a16="http://schemas.microsoft.com/office/drawing/2014/main" id="{52B15069-3F2C-431E-B9AE-5E240DCD835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04278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6765" fill="hold"/>
                                        <p:tgtEl>
                                          <p:spTgt spid="13"/>
                                        </p:tgtEl>
                                      </p:cBhvr>
                                    </p:cmd>
                                  </p:childTnLst>
                                </p:cTn>
                              </p:par>
                            </p:childTnLst>
                          </p:cTn>
                        </p:par>
                      </p:childTnLst>
                    </p:cTn>
                  </p:par>
                </p:childTnLst>
              </p:cTn>
              <p:nextCondLst>
                <p:cond evt="onClick" delay="0">
                  <p:tgtEl>
                    <p:spTgt spid="8"/>
                  </p:tgtEl>
                </p:cond>
              </p:nextCondLst>
            </p:seq>
            <p:audio>
              <p:cMediaNode vol="80000" showWhenStopped="0">
                <p:cTn id="13"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a:xfrm>
            <a:off x="838200" y="855003"/>
            <a:ext cx="10515600" cy="659978"/>
          </a:xfrm>
        </p:spPr>
        <p:txBody>
          <a:bodyPr/>
          <a:lstStyle/>
          <a:p>
            <a:r>
              <a:rPr lang="en-AU"/>
              <a:t>Challenge solutions</a:t>
            </a:r>
          </a:p>
        </p:txBody>
      </p:sp>
      <p:sp>
        <p:nvSpPr>
          <p:cNvPr id="3" name="Content Placeholder 2">
            <a:extLst>
              <a:ext uri="{FF2B5EF4-FFF2-40B4-BE49-F238E27FC236}">
                <a16:creationId xmlns:a16="http://schemas.microsoft.com/office/drawing/2014/main" id="{A90FEBA8-8457-4579-8D06-4AFB8225AB1B}"/>
              </a:ext>
            </a:extLst>
          </p:cNvPr>
          <p:cNvSpPr>
            <a:spLocks noGrp="1"/>
          </p:cNvSpPr>
          <p:nvPr>
            <p:ph idx="1"/>
          </p:nvPr>
        </p:nvSpPr>
        <p:spPr>
          <a:xfrm>
            <a:off x="838200" y="1843363"/>
            <a:ext cx="5503044" cy="4141931"/>
          </a:xfrm>
        </p:spPr>
        <p:txBody>
          <a:bodyPr>
            <a:normAutofit fontScale="92500" lnSpcReduction="20000"/>
          </a:bodyPr>
          <a:lstStyle/>
          <a:p>
            <a:pPr>
              <a:lnSpc>
                <a:spcPct val="110000"/>
              </a:lnSpc>
            </a:pPr>
            <a:r>
              <a:rPr lang="en-AU" dirty="0"/>
              <a:t>In the challenge, you read how specialised photosensitive cells (rods and cones) work in our eyes. </a:t>
            </a:r>
          </a:p>
          <a:p>
            <a:pPr>
              <a:lnSpc>
                <a:spcPct val="110000"/>
              </a:lnSpc>
            </a:pPr>
            <a:r>
              <a:rPr lang="en-AU" b="1" dirty="0"/>
              <a:t>What happens when we are looking at things in low light? </a:t>
            </a:r>
          </a:p>
          <a:p>
            <a:pPr>
              <a:lnSpc>
                <a:spcPct val="110000"/>
              </a:lnSpc>
            </a:pPr>
            <a:r>
              <a:rPr lang="en-AU" dirty="0"/>
              <a:t>Rods can detect light at low levels, but do not detect colour. Therefore we see in shades of grey. </a:t>
            </a:r>
          </a:p>
          <a:p>
            <a:pPr>
              <a:lnSpc>
                <a:spcPct val="110000"/>
              </a:lnSpc>
            </a:pPr>
            <a:r>
              <a:rPr lang="en-AU" dirty="0"/>
              <a:t>This makes our perception of colour at night unreliable. </a:t>
            </a:r>
          </a:p>
        </p:txBody>
      </p:sp>
      <p:graphicFrame>
        <p:nvGraphicFramePr>
          <p:cNvPr id="5" name="Diagram 4">
            <a:extLst>
              <a:ext uri="{FF2B5EF4-FFF2-40B4-BE49-F238E27FC236}">
                <a16:creationId xmlns:a16="http://schemas.microsoft.com/office/drawing/2014/main" id="{E37FA96A-5E22-46EB-B7AE-905709322FDE}"/>
              </a:ext>
            </a:extLst>
          </p:cNvPr>
          <p:cNvGraphicFramePr/>
          <p:nvPr>
            <p:extLst>
              <p:ext uri="{D42A27DB-BD31-4B8C-83A1-F6EECF244321}">
                <p14:modId xmlns:p14="http://schemas.microsoft.com/office/powerpoint/2010/main" val="593840121"/>
              </p:ext>
            </p:extLst>
          </p:nvPr>
        </p:nvGraphicFramePr>
        <p:xfrm>
          <a:off x="6326659" y="1542689"/>
          <a:ext cx="5027141" cy="43225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descr="A close up of a tree branch&#10;&#10;Description automatically generated with low confidence">
            <a:extLst>
              <a:ext uri="{FF2B5EF4-FFF2-40B4-BE49-F238E27FC236}">
                <a16:creationId xmlns:a16="http://schemas.microsoft.com/office/drawing/2014/main" id="{64BDC91A-7865-446A-91C6-F353FBEB49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77169" y="1079133"/>
            <a:ext cx="4740706" cy="3159236"/>
          </a:xfrm>
          <a:prstGeom prst="rect">
            <a:avLst/>
          </a:prstGeom>
        </p:spPr>
      </p:pic>
      <p:pic>
        <p:nvPicPr>
          <p:cNvPr id="9" name="Picture 8" descr="A close up of a tree branch&#10;&#10;Description automatically generated with low confidence">
            <a:extLst>
              <a:ext uri="{FF2B5EF4-FFF2-40B4-BE49-F238E27FC236}">
                <a16:creationId xmlns:a16="http://schemas.microsoft.com/office/drawing/2014/main" id="{59792475-6166-4281-9D17-591D23387378}"/>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476856" y="1079133"/>
            <a:ext cx="4740706" cy="3159236"/>
          </a:xfrm>
          <a:prstGeom prst="rect">
            <a:avLst/>
          </a:prstGeom>
        </p:spPr>
      </p:pic>
      <p:sp>
        <p:nvSpPr>
          <p:cNvPr id="10" name="TextBox 9">
            <a:extLst>
              <a:ext uri="{FF2B5EF4-FFF2-40B4-BE49-F238E27FC236}">
                <a16:creationId xmlns:a16="http://schemas.microsoft.com/office/drawing/2014/main" id="{7CCAF3D9-54F1-4427-8EB7-C5F561F5952F}"/>
              </a:ext>
            </a:extLst>
          </p:cNvPr>
          <p:cNvSpPr txBox="1"/>
          <p:nvPr/>
        </p:nvSpPr>
        <p:spPr>
          <a:xfrm>
            <a:off x="6476855" y="5832062"/>
            <a:ext cx="3903091" cy="584775"/>
          </a:xfrm>
          <a:prstGeom prst="rect">
            <a:avLst/>
          </a:prstGeom>
          <a:noFill/>
        </p:spPr>
        <p:txBody>
          <a:bodyPr wrap="square">
            <a:spAutoFit/>
          </a:bodyPr>
          <a:lstStyle/>
          <a:p>
            <a:r>
              <a:rPr lang="en-US" sz="800" dirty="0">
                <a:solidFill>
                  <a:srgbClr val="7F7F7F"/>
                </a:solidFill>
                <a:ea typeface="Calibri" panose="020F0502020204030204" pitchFamily="34" charset="0"/>
              </a:rPr>
              <a:t>Images source: </a:t>
            </a:r>
            <a:r>
              <a:rPr lang="en-AU" sz="800" dirty="0" err="1">
                <a:solidFill>
                  <a:srgbClr val="7F7F7F"/>
                </a:solidFill>
                <a:cs typeface="Calibri" panose="020F0502020204030204" pitchFamily="34" charset="0"/>
              </a:rPr>
              <a:t>Pixabay</a:t>
            </a:r>
            <a:r>
              <a:rPr lang="en-AU" sz="800" dirty="0">
                <a:solidFill>
                  <a:srgbClr val="7F7F7F"/>
                </a:solidFill>
                <a:cs typeface="Calibri" panose="020F0502020204030204" pitchFamily="34" charset="0"/>
              </a:rPr>
              <a:t> </a:t>
            </a:r>
            <a:r>
              <a:rPr lang="en-US" sz="800" dirty="0">
                <a:solidFill>
                  <a:srgbClr val="7F7F7F"/>
                </a:solidFill>
                <a:ea typeface="Calibri" panose="020F0502020204030204" pitchFamily="34" charset="0"/>
              </a:rPr>
              <a:t>(leaves), Source: </a:t>
            </a:r>
            <a:r>
              <a:rPr lang="en-US" sz="800" dirty="0">
                <a:solidFill>
                  <a:srgbClr val="7F7F7F"/>
                </a:solidFill>
                <a:ea typeface="Calibri" panose="020F0502020204030204" pitchFamily="34" charset="0"/>
                <a:cs typeface="Times New Roman" panose="02020603050405020304" pitchFamily="18" charset="0"/>
              </a:rPr>
              <a:t>Amplitude and wavelength</a:t>
            </a:r>
            <a:r>
              <a:rPr lang="en-US" sz="800" dirty="0">
                <a:solidFill>
                  <a:srgbClr val="7F7F7F"/>
                </a:solidFill>
                <a:ea typeface="Calibri" panose="020F0502020204030204" pitchFamily="34" charset="0"/>
                <a:cs typeface="Calibri" panose="020F0502020204030204" pitchFamily="34" charset="0"/>
              </a:rPr>
              <a:t> by Sharon </a:t>
            </a:r>
            <a:r>
              <a:rPr lang="en-US" sz="800" dirty="0" err="1">
                <a:solidFill>
                  <a:srgbClr val="7F7F7F"/>
                </a:solidFill>
                <a:ea typeface="Calibri" panose="020F0502020204030204" pitchFamily="34" charset="0"/>
                <a:cs typeface="Calibri" panose="020F0502020204030204" pitchFamily="34" charset="0"/>
              </a:rPr>
              <a:t>Bewick</a:t>
            </a:r>
            <a:r>
              <a:rPr lang="en-US" sz="800" dirty="0">
                <a:solidFill>
                  <a:srgbClr val="7F7F7F"/>
                </a:solidFill>
                <a:ea typeface="Calibri" panose="020F0502020204030204" pitchFamily="34" charset="0"/>
                <a:cs typeface="Calibri" panose="020F0502020204030204" pitchFamily="34" charset="0"/>
              </a:rPr>
              <a:t> on &lt;https://upload.wikimedia.org/wikipedia/commons/6/66/Amplitude_and_wavelength.png&gt; [</a:t>
            </a:r>
            <a:r>
              <a:rPr lang="en-US" sz="800" u="sng" dirty="0">
                <a:solidFill>
                  <a:srgbClr val="0070C0"/>
                </a:solidFill>
                <a:ea typeface="Calibri" panose="020F0502020204030204" pitchFamily="34" charset="0"/>
                <a:cs typeface="Times New Roman" panose="02020603050405020304" pitchFamily="18" charset="0"/>
                <a:hlinkClick r:id="rId11"/>
              </a:rPr>
              <a:t>CC BY-SA 3.0</a:t>
            </a:r>
            <a:r>
              <a:rPr lang="en-US" sz="800" dirty="0">
                <a:solidFill>
                  <a:srgbClr val="7F7F7F"/>
                </a:solidFill>
                <a:ea typeface="Calibri" panose="020F0502020204030204" pitchFamily="34" charset="0"/>
                <a:cs typeface="Calibri" panose="020F0502020204030204" pitchFamily="34" charset="0"/>
              </a:rPr>
              <a:t>]</a:t>
            </a:r>
            <a:r>
              <a:rPr lang="en-AU" sz="800" dirty="0">
                <a:solidFill>
                  <a:srgbClr val="7F7F7F"/>
                </a:solidFill>
                <a:latin typeface="Comic Sans MS"/>
              </a:rPr>
              <a:t> </a:t>
            </a:r>
            <a:r>
              <a:rPr lang="en-US" sz="800" dirty="0">
                <a:solidFill>
                  <a:srgbClr val="7F7F7F"/>
                </a:solidFill>
                <a:ea typeface="Calibri" panose="020F0502020204030204" pitchFamily="34" charset="0"/>
              </a:rPr>
              <a:t>(teddy bears and teacher) </a:t>
            </a:r>
            <a:endParaRPr lang="en-AU" sz="800" dirty="0">
              <a:solidFill>
                <a:srgbClr val="7F7F7F"/>
              </a:solidFill>
              <a:latin typeface="Comic Sans MS"/>
            </a:endParaRPr>
          </a:p>
          <a:p>
            <a:endParaRPr lang="en-AU" sz="800" dirty="0">
              <a:solidFill>
                <a:srgbClr val="7F7F7F"/>
              </a:solidFill>
              <a:cs typeface="Calibri" panose="020F0502020204030204" pitchFamily="34" charset="0"/>
            </a:endParaRPr>
          </a:p>
        </p:txBody>
      </p:sp>
      <p:pic>
        <p:nvPicPr>
          <p:cNvPr id="4" name="Recorded Sound">
            <a:hlinkClick r:id="" action="ppaction://media"/>
            <a:extLst>
              <a:ext uri="{FF2B5EF4-FFF2-40B4-BE49-F238E27FC236}">
                <a16:creationId xmlns:a16="http://schemas.microsoft.com/office/drawing/2014/main" id="{A6934768-FF21-4042-8B70-9344F9D3641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99497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276" fill="hold"/>
                                        <p:tgtEl>
                                          <p:spTgt spid="4"/>
                                        </p:tgtEl>
                                      </p:cBhvr>
                                    </p:cmd>
                                  </p:childTnLst>
                                </p:cTn>
                              </p:par>
                              <p:par>
                                <p:cTn id="7" presetID="1" presetClass="exit" presetSubtype="0" fill="hold" nodeType="withEffect">
                                  <p:stCondLst>
                                    <p:cond delay="41000"/>
                                  </p:stCondLst>
                                  <p:childTnLst>
                                    <p:set>
                                      <p:cBhvr>
                                        <p:cTn id="8" dur="1" fill="hold">
                                          <p:stCondLst>
                                            <p:cond delay="0"/>
                                          </p:stCondLst>
                                        </p:cTn>
                                        <p:tgtEl>
                                          <p:spTgt spid="9"/>
                                        </p:tgtEl>
                                        <p:attrNameLst>
                                          <p:attrName>style.visibility</p:attrName>
                                        </p:attrNameLst>
                                      </p:cBhvr>
                                      <p:to>
                                        <p:strVal val="hidden"/>
                                      </p:to>
                                    </p:set>
                                  </p:childTnLst>
                                </p:cTn>
                              </p:par>
                              <p:par>
                                <p:cTn id="9" presetID="1" presetClass="exit" presetSubtype="0" fill="hold" nodeType="withEffect">
                                  <p:stCondLst>
                                    <p:cond delay="5600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grpId="0" nodeType="withEffect">
                                  <p:stCondLst>
                                    <p:cond delay="5600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remove" display="0">
                  <p:stCondLst>
                    <p:cond delay="indefinite"/>
                  </p:stCondLst>
                  <p:endCondLst>
                    <p:cond evt="onStopAudio" delay="0">
                      <p:tgtEl>
                        <p:sldTgt/>
                      </p:tgtEl>
                    </p:cond>
                  </p:endCondLst>
                </p:cTn>
                <p:tgtEl>
                  <p:spTgt spid="4"/>
                </p:tgtEl>
              </p:cMediaNode>
            </p:audio>
          </p:childTnLst>
        </p:cTn>
      </p:par>
    </p:tnLst>
    <p:bldLst>
      <p:bldGraphic spid="5"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a:xfrm>
            <a:off x="819728" y="836531"/>
            <a:ext cx="10515600" cy="659978"/>
          </a:xfrm>
        </p:spPr>
        <p:txBody>
          <a:bodyPr/>
          <a:lstStyle/>
          <a:p>
            <a:r>
              <a:rPr lang="en-AU" dirty="0"/>
              <a:t>Learning intention</a:t>
            </a: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a:xfrm>
            <a:off x="875144" y="1806415"/>
            <a:ext cx="10515600" cy="4141931"/>
          </a:xfrm>
        </p:spPr>
        <p:txBody>
          <a:bodyPr/>
          <a:lstStyle/>
          <a:p>
            <a:r>
              <a:rPr lang="en-AU" dirty="0"/>
              <a:t>To calculate the speed of light. </a:t>
            </a:r>
          </a:p>
        </p:txBody>
      </p:sp>
      <p:pic>
        <p:nvPicPr>
          <p:cNvPr id="4" name="Recorded Sound">
            <a:hlinkClick r:id="" action="ppaction://media"/>
            <a:extLst>
              <a:ext uri="{FF2B5EF4-FFF2-40B4-BE49-F238E27FC236}">
                <a16:creationId xmlns:a16="http://schemas.microsoft.com/office/drawing/2014/main" id="{4FD898D2-2AD2-4102-9894-1EBA67C4D0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426062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47205D-EE3D-4295-B21C-C148D8E5382B}"/>
              </a:ext>
            </a:extLst>
          </p:cNvPr>
          <p:cNvSpPr>
            <a:spLocks noGrp="1"/>
          </p:cNvSpPr>
          <p:nvPr>
            <p:ph type="title"/>
          </p:nvPr>
        </p:nvSpPr>
        <p:spPr>
          <a:xfrm>
            <a:off x="819728" y="855003"/>
            <a:ext cx="10515600" cy="659978"/>
          </a:xfrm>
        </p:spPr>
        <p:txBody>
          <a:bodyPr/>
          <a:lstStyle/>
          <a:p>
            <a:r>
              <a:rPr lang="en-AU" dirty="0"/>
              <a:t>Key terms</a:t>
            </a:r>
          </a:p>
        </p:txBody>
      </p:sp>
      <p:graphicFrame>
        <p:nvGraphicFramePr>
          <p:cNvPr id="7" name="Table 7">
            <a:extLst>
              <a:ext uri="{FF2B5EF4-FFF2-40B4-BE49-F238E27FC236}">
                <a16:creationId xmlns:a16="http://schemas.microsoft.com/office/drawing/2014/main" id="{303E8F3F-6023-4CFA-A275-9A8B2063E98E}"/>
              </a:ext>
            </a:extLst>
          </p:cNvPr>
          <p:cNvGraphicFramePr>
            <a:graphicFrameLocks noGrp="1"/>
          </p:cNvGraphicFramePr>
          <p:nvPr>
            <p:ph idx="1"/>
            <p:extLst>
              <p:ext uri="{D42A27DB-BD31-4B8C-83A1-F6EECF244321}">
                <p14:modId xmlns:p14="http://schemas.microsoft.com/office/powerpoint/2010/main" val="3996820215"/>
              </p:ext>
            </p:extLst>
          </p:nvPr>
        </p:nvGraphicFramePr>
        <p:xfrm>
          <a:off x="929266" y="2047297"/>
          <a:ext cx="10158734" cy="2103120"/>
        </p:xfrm>
        <a:graphic>
          <a:graphicData uri="http://schemas.openxmlformats.org/drawingml/2006/table">
            <a:tbl>
              <a:tblPr firstRow="1" bandRow="1">
                <a:tableStyleId>{21E4AEA4-8DFA-4A89-87EB-49C32662AFE0}</a:tableStyleId>
              </a:tblPr>
              <a:tblGrid>
                <a:gridCol w="2108715">
                  <a:extLst>
                    <a:ext uri="{9D8B030D-6E8A-4147-A177-3AD203B41FA5}">
                      <a16:colId xmlns:a16="http://schemas.microsoft.com/office/drawing/2014/main" val="3177509299"/>
                    </a:ext>
                  </a:extLst>
                </a:gridCol>
                <a:gridCol w="8050019">
                  <a:extLst>
                    <a:ext uri="{9D8B030D-6E8A-4147-A177-3AD203B41FA5}">
                      <a16:colId xmlns:a16="http://schemas.microsoft.com/office/drawing/2014/main" val="2030165279"/>
                    </a:ext>
                  </a:extLst>
                </a:gridCol>
              </a:tblGrid>
              <a:tr h="370840">
                <a:tc>
                  <a:txBody>
                    <a:bodyPr/>
                    <a:lstStyle/>
                    <a:p>
                      <a:r>
                        <a:rPr lang="en-AU" sz="2400"/>
                        <a:t>Term</a:t>
                      </a:r>
                    </a:p>
                  </a:txBody>
                  <a:tcPr/>
                </a:tc>
                <a:tc>
                  <a:txBody>
                    <a:bodyPr/>
                    <a:lstStyle/>
                    <a:p>
                      <a:r>
                        <a:rPr lang="en-AU" sz="2400"/>
                        <a:t>Definition</a:t>
                      </a:r>
                    </a:p>
                  </a:txBody>
                  <a:tcPr/>
                </a:tc>
                <a:extLst>
                  <a:ext uri="{0D108BD9-81ED-4DB2-BD59-A6C34878D82A}">
                    <a16:rowId xmlns:a16="http://schemas.microsoft.com/office/drawing/2014/main" val="3141439049"/>
                  </a:ext>
                </a:extLst>
              </a:tr>
              <a:tr h="0">
                <a:tc>
                  <a:txBody>
                    <a:bodyPr/>
                    <a:lstStyle/>
                    <a:p>
                      <a:r>
                        <a:rPr lang="en-AU" sz="2400" b="0" dirty="0"/>
                        <a:t>Microwaves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dirty="0">
                          <a:cs typeface="Calibri" panose="020F0502020204030204"/>
                        </a:rPr>
                        <a:t>Waves in the electro-magnetic spectrum between the frequencies of about 300 and 300 000 </a:t>
                      </a:r>
                      <a:r>
                        <a:rPr lang="en-AU" sz="2400" dirty="0" err="1">
                          <a:cs typeface="Calibri" panose="020F0502020204030204"/>
                        </a:rPr>
                        <a:t>MHz.</a:t>
                      </a:r>
                      <a:endParaRPr lang="en-AU" sz="2400" dirty="0">
                        <a:cs typeface="Calibri" panose="020F0502020204030204"/>
                      </a:endParaRPr>
                    </a:p>
                  </a:txBody>
                  <a:tcPr/>
                </a:tc>
                <a:extLst>
                  <a:ext uri="{0D108BD9-81ED-4DB2-BD59-A6C34878D82A}">
                    <a16:rowId xmlns:a16="http://schemas.microsoft.com/office/drawing/2014/main" val="1205570354"/>
                  </a:ext>
                </a:extLst>
              </a:tr>
              <a:tr h="0">
                <a:tc>
                  <a:txBody>
                    <a:bodyPr/>
                    <a:lstStyle/>
                    <a:p>
                      <a:r>
                        <a:rPr lang="en-AU" sz="2400" b="0" dirty="0"/>
                        <a:t>Scientific notation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dirty="0">
                          <a:cs typeface="Calibri" panose="020F0502020204030204"/>
                        </a:rPr>
                        <a:t>A way of writing very large or very small numbers using powers of ten. </a:t>
                      </a:r>
                    </a:p>
                  </a:txBody>
                  <a:tcPr/>
                </a:tc>
                <a:extLst>
                  <a:ext uri="{0D108BD9-81ED-4DB2-BD59-A6C34878D82A}">
                    <a16:rowId xmlns:a16="http://schemas.microsoft.com/office/drawing/2014/main" val="1179497449"/>
                  </a:ext>
                </a:extLst>
              </a:tr>
            </a:tbl>
          </a:graphicData>
        </a:graphic>
      </p:graphicFrame>
      <p:sp>
        <p:nvSpPr>
          <p:cNvPr id="5" name="TextBox 4">
            <a:extLst>
              <a:ext uri="{FF2B5EF4-FFF2-40B4-BE49-F238E27FC236}">
                <a16:creationId xmlns:a16="http://schemas.microsoft.com/office/drawing/2014/main" id="{5745B92A-DACB-47F7-9AD1-141A6E0D6049}"/>
              </a:ext>
            </a:extLst>
          </p:cNvPr>
          <p:cNvSpPr txBox="1"/>
          <p:nvPr/>
        </p:nvSpPr>
        <p:spPr>
          <a:xfrm>
            <a:off x="50105" y="6085949"/>
            <a:ext cx="8531834" cy="338554"/>
          </a:xfrm>
          <a:prstGeom prst="rect">
            <a:avLst/>
          </a:prstGeom>
          <a:noFill/>
        </p:spPr>
        <p:txBody>
          <a:bodyPr wrap="square">
            <a:spAutoFit/>
          </a:bodyPr>
          <a:lstStyle/>
          <a:p>
            <a:r>
              <a:rPr lang="en-AU" sz="800">
                <a:solidFill>
                  <a:srgbClr val="7F7F7F"/>
                </a:solidFill>
                <a:ea typeface="Calibri" panose="020F0502020204030204" pitchFamily="34" charset="0"/>
                <a:cs typeface="Times New Roman" panose="02020603050405020304" pitchFamily="18" charset="0"/>
              </a:rPr>
              <a:t>Source:  Glossary terms from the Australian Curriculum website, viewed 20 April 2022. Australian Curriculum material is licensed under CC BY 4.0. Version updates are tracked in the ‘Curriculum version history’ section on the 'About the Australian Curriculum' page of the Australian Curriculum website.</a:t>
            </a:r>
            <a:endParaRPr lang="en-US" sz="800">
              <a:solidFill>
                <a:srgbClr val="7F7F7F"/>
              </a:solidFill>
              <a:ea typeface="Calibri" panose="020F0502020204030204" pitchFamily="34" charset="0"/>
              <a:cs typeface="Times New Roman" panose="02020603050405020304" pitchFamily="18" charset="0"/>
            </a:endParaRPr>
          </a:p>
        </p:txBody>
      </p:sp>
      <p:pic>
        <p:nvPicPr>
          <p:cNvPr id="2" name="Recorded Sound">
            <a:hlinkClick r:id="" action="ppaction://media"/>
            <a:extLst>
              <a:ext uri="{FF2B5EF4-FFF2-40B4-BE49-F238E27FC236}">
                <a16:creationId xmlns:a16="http://schemas.microsoft.com/office/drawing/2014/main" id="{99AEC58C-56AC-4FCA-AC9A-500AE3B120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141237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F4427-B71D-4B60-B9B0-AD5A809B806F}"/>
              </a:ext>
            </a:extLst>
          </p:cNvPr>
          <p:cNvSpPr>
            <a:spLocks noGrp="1"/>
          </p:cNvSpPr>
          <p:nvPr>
            <p:ph type="title"/>
          </p:nvPr>
        </p:nvSpPr>
        <p:spPr>
          <a:xfrm>
            <a:off x="819728" y="855003"/>
            <a:ext cx="10515600" cy="623018"/>
          </a:xfrm>
        </p:spPr>
        <p:txBody>
          <a:bodyPr/>
          <a:lstStyle/>
          <a:p>
            <a:r>
              <a:rPr lang="en-AU" dirty="0"/>
              <a:t>Light waves</a:t>
            </a:r>
          </a:p>
        </p:txBody>
      </p:sp>
      <p:sp>
        <p:nvSpPr>
          <p:cNvPr id="3" name="Content Placeholder 2">
            <a:extLst>
              <a:ext uri="{FF2B5EF4-FFF2-40B4-BE49-F238E27FC236}">
                <a16:creationId xmlns:a16="http://schemas.microsoft.com/office/drawing/2014/main" id="{038F0A8D-E769-4D50-8FF6-596B46B0B473}"/>
              </a:ext>
            </a:extLst>
          </p:cNvPr>
          <p:cNvSpPr>
            <a:spLocks noGrp="1"/>
          </p:cNvSpPr>
          <p:nvPr>
            <p:ph idx="1"/>
          </p:nvPr>
        </p:nvSpPr>
        <p:spPr>
          <a:xfrm>
            <a:off x="856672" y="1792119"/>
            <a:ext cx="6343650" cy="4166810"/>
          </a:xfrm>
        </p:spPr>
        <p:txBody>
          <a:bodyPr>
            <a:normAutofit fontScale="92500" lnSpcReduction="10000"/>
          </a:bodyPr>
          <a:lstStyle/>
          <a:p>
            <a:pPr>
              <a:lnSpc>
                <a:spcPct val="110000"/>
              </a:lnSpc>
            </a:pPr>
            <a:r>
              <a:rPr lang="en-AU" dirty="0"/>
              <a:t>All light has a wave form. The difference between types of light are their respective wavelengths. </a:t>
            </a:r>
          </a:p>
          <a:p>
            <a:pPr>
              <a:lnSpc>
                <a:spcPct val="110000"/>
              </a:lnSpc>
            </a:pPr>
            <a:r>
              <a:rPr lang="en-AU" dirty="0"/>
              <a:t>A microwave is light that we cannot see, and they have applications that include warming up our food. </a:t>
            </a:r>
          </a:p>
          <a:p>
            <a:pPr>
              <a:lnSpc>
                <a:spcPct val="110000"/>
              </a:lnSpc>
            </a:pPr>
            <a:r>
              <a:rPr lang="en-AU" dirty="0"/>
              <a:t>Can you recall some of the characteristics of waves? </a:t>
            </a:r>
          </a:p>
          <a:p>
            <a:pPr>
              <a:lnSpc>
                <a:spcPct val="110000"/>
              </a:lnSpc>
            </a:pPr>
            <a:r>
              <a:rPr lang="en-AU" b="1" dirty="0"/>
              <a:t>Copy the image and label the wave. </a:t>
            </a:r>
          </a:p>
        </p:txBody>
      </p:sp>
      <p:pic>
        <p:nvPicPr>
          <p:cNvPr id="6" name="Picture 5">
            <a:extLst>
              <a:ext uri="{FF2B5EF4-FFF2-40B4-BE49-F238E27FC236}">
                <a16:creationId xmlns:a16="http://schemas.microsoft.com/office/drawing/2014/main" id="{69E6572E-7004-429E-85E2-99F5E2C32AA1}"/>
              </a:ext>
            </a:extLst>
          </p:cNvPr>
          <p:cNvPicPr>
            <a:picLocks noChangeAspect="1"/>
          </p:cNvPicPr>
          <p:nvPr/>
        </p:nvPicPr>
        <p:blipFill rotWithShape="1">
          <a:blip r:embed="rId4"/>
          <a:srcRect l="1801" t="9667" r="11311" b="10716"/>
          <a:stretch/>
        </p:blipFill>
        <p:spPr>
          <a:xfrm>
            <a:off x="7181851" y="2538685"/>
            <a:ext cx="4171950" cy="2131167"/>
          </a:xfrm>
          <a:prstGeom prst="rect">
            <a:avLst/>
          </a:prstGeom>
        </p:spPr>
      </p:pic>
      <p:sp>
        <p:nvSpPr>
          <p:cNvPr id="7" name="TextBox 6">
            <a:extLst>
              <a:ext uri="{FF2B5EF4-FFF2-40B4-BE49-F238E27FC236}">
                <a16:creationId xmlns:a16="http://schemas.microsoft.com/office/drawing/2014/main" id="{A321FBC9-D864-4343-BCBC-55E1ADB930C5}"/>
              </a:ext>
            </a:extLst>
          </p:cNvPr>
          <p:cNvSpPr txBox="1"/>
          <p:nvPr/>
        </p:nvSpPr>
        <p:spPr>
          <a:xfrm>
            <a:off x="7181850" y="4669852"/>
            <a:ext cx="4171950" cy="215444"/>
          </a:xfrm>
          <a:prstGeom prst="rect">
            <a:avLst/>
          </a:prstGeom>
          <a:noFill/>
        </p:spPr>
        <p:txBody>
          <a:bodyPr wrap="square">
            <a:spAutoFit/>
          </a:bodyPr>
          <a:lstStyle/>
          <a:p>
            <a:pPr marR="435610" fontAlgn="ctr">
              <a:tabLst>
                <a:tab pos="215900" algn="l"/>
                <a:tab pos="431800" algn="l"/>
              </a:tabLst>
              <a:defRPr/>
            </a:pPr>
            <a:r>
              <a:rPr lang="en-US" sz="800">
                <a:solidFill>
                  <a:srgbClr val="7F7F7F"/>
                </a:solidFill>
                <a:ea typeface="Calibri" panose="020F0502020204030204" pitchFamily="34" charset="0"/>
                <a:cs typeface="Calibri" panose="020F0502020204030204" pitchFamily="34" charset="0"/>
              </a:rPr>
              <a:t>Source: Department for Education, the Government of South Australia</a:t>
            </a:r>
            <a:endParaRPr lang="en-AU" sz="800">
              <a:solidFill>
                <a:srgbClr val="7F7F7F"/>
              </a:solidFill>
              <a:ea typeface="Calibri" panose="020F0502020204030204" pitchFamily="34" charset="0"/>
              <a:cs typeface="Times New Roman" panose="02020603050405020304" pitchFamily="18" charset="0"/>
            </a:endParaRPr>
          </a:p>
        </p:txBody>
      </p:sp>
      <p:pic>
        <p:nvPicPr>
          <p:cNvPr id="4" name="Recorded Sound">
            <a:hlinkClick r:id="" action="ppaction://media"/>
            <a:extLst>
              <a:ext uri="{FF2B5EF4-FFF2-40B4-BE49-F238E27FC236}">
                <a16:creationId xmlns:a16="http://schemas.microsoft.com/office/drawing/2014/main" id="{94059B32-A5F2-485F-A8E8-7885B0FAB6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52537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F4427-B71D-4B60-B9B0-AD5A809B806F}"/>
              </a:ext>
            </a:extLst>
          </p:cNvPr>
          <p:cNvSpPr>
            <a:spLocks noGrp="1"/>
          </p:cNvSpPr>
          <p:nvPr>
            <p:ph type="title"/>
          </p:nvPr>
        </p:nvSpPr>
        <p:spPr>
          <a:xfrm>
            <a:off x="819728" y="845766"/>
            <a:ext cx="10515600" cy="603727"/>
          </a:xfrm>
        </p:spPr>
        <p:txBody>
          <a:bodyPr/>
          <a:lstStyle/>
          <a:p>
            <a:r>
              <a:rPr lang="en-AU" dirty="0"/>
              <a:t>Knowledge check</a:t>
            </a:r>
          </a:p>
        </p:txBody>
      </p:sp>
      <p:pic>
        <p:nvPicPr>
          <p:cNvPr id="9" name="Picture Placeholder 8">
            <a:extLst>
              <a:ext uri="{FF2B5EF4-FFF2-40B4-BE49-F238E27FC236}">
                <a16:creationId xmlns:a16="http://schemas.microsoft.com/office/drawing/2014/main" id="{274325B4-9532-488A-B70A-9B43C1E74895}"/>
              </a:ext>
            </a:extLst>
          </p:cNvPr>
          <p:cNvPicPr>
            <a:picLocks noGrp="1" noChangeAspect="1"/>
          </p:cNvPicPr>
          <p:nvPr>
            <p:ph type="pic" sz="quarter" idx="10"/>
          </p:nvPr>
        </p:nvPicPr>
        <p:blipFill rotWithShape="1">
          <a:blip r:embed="rId4"/>
          <a:srcRect t="14566" b="14566"/>
          <a:stretch/>
        </p:blipFill>
        <p:spPr>
          <a:xfrm>
            <a:off x="1814945" y="2109916"/>
            <a:ext cx="8562110" cy="3382706"/>
          </a:xfrm>
          <a:prstGeom prst="rect">
            <a:avLst/>
          </a:prstGeom>
        </p:spPr>
      </p:pic>
      <p:sp>
        <p:nvSpPr>
          <p:cNvPr id="7" name="TextBox 6">
            <a:extLst>
              <a:ext uri="{FF2B5EF4-FFF2-40B4-BE49-F238E27FC236}">
                <a16:creationId xmlns:a16="http://schemas.microsoft.com/office/drawing/2014/main" id="{A321FBC9-D864-4343-BCBC-55E1ADB930C5}"/>
              </a:ext>
            </a:extLst>
          </p:cNvPr>
          <p:cNvSpPr txBox="1"/>
          <p:nvPr/>
        </p:nvSpPr>
        <p:spPr>
          <a:xfrm>
            <a:off x="55420" y="6129956"/>
            <a:ext cx="4171950" cy="215444"/>
          </a:xfrm>
          <a:prstGeom prst="rect">
            <a:avLst/>
          </a:prstGeom>
          <a:noFill/>
        </p:spPr>
        <p:txBody>
          <a:bodyPr wrap="square">
            <a:spAutoFit/>
          </a:bodyPr>
          <a:lstStyle/>
          <a:p>
            <a:pPr marR="435610" fontAlgn="ctr">
              <a:tabLst>
                <a:tab pos="215900" algn="l"/>
                <a:tab pos="431800" algn="l"/>
              </a:tabLst>
              <a:defRPr/>
            </a:pPr>
            <a:r>
              <a:rPr lang="en-US" sz="800">
                <a:solidFill>
                  <a:srgbClr val="7F7F7F"/>
                </a:solidFill>
                <a:ea typeface="Calibri" panose="020F0502020204030204" pitchFamily="34" charset="0"/>
                <a:cs typeface="Calibri" panose="020F0502020204030204" pitchFamily="34" charset="0"/>
              </a:rPr>
              <a:t>Source: Department for Education, the Government of South Australia</a:t>
            </a:r>
            <a:endParaRPr lang="en-AU" sz="800">
              <a:solidFill>
                <a:srgbClr val="7F7F7F"/>
              </a:solidFill>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F50D7931-1EC5-48C7-B51E-10CC949E09B9}"/>
              </a:ext>
            </a:extLst>
          </p:cNvPr>
          <p:cNvSpPr txBox="1"/>
          <p:nvPr/>
        </p:nvSpPr>
        <p:spPr>
          <a:xfrm>
            <a:off x="4973782" y="1586696"/>
            <a:ext cx="2964873" cy="523220"/>
          </a:xfrm>
          <a:prstGeom prst="rect">
            <a:avLst/>
          </a:prstGeom>
          <a:noFill/>
        </p:spPr>
        <p:txBody>
          <a:bodyPr wrap="square" rtlCol="0">
            <a:spAutoFit/>
          </a:bodyPr>
          <a:lstStyle/>
          <a:p>
            <a:pPr algn="ctr"/>
            <a:r>
              <a:rPr lang="en-AU" sz="2800"/>
              <a:t>Wavelength</a:t>
            </a:r>
          </a:p>
        </p:txBody>
      </p:sp>
      <p:sp>
        <p:nvSpPr>
          <p:cNvPr id="11" name="TextBox 10">
            <a:extLst>
              <a:ext uri="{FF2B5EF4-FFF2-40B4-BE49-F238E27FC236}">
                <a16:creationId xmlns:a16="http://schemas.microsoft.com/office/drawing/2014/main" id="{7716AA69-6B98-473E-BE0B-8B77E582B816}"/>
              </a:ext>
            </a:extLst>
          </p:cNvPr>
          <p:cNvSpPr txBox="1"/>
          <p:nvPr/>
        </p:nvSpPr>
        <p:spPr>
          <a:xfrm>
            <a:off x="9047018" y="3578320"/>
            <a:ext cx="2964873" cy="523220"/>
          </a:xfrm>
          <a:prstGeom prst="rect">
            <a:avLst/>
          </a:prstGeom>
          <a:noFill/>
        </p:spPr>
        <p:txBody>
          <a:bodyPr wrap="square" rtlCol="0">
            <a:spAutoFit/>
          </a:bodyPr>
          <a:lstStyle/>
          <a:p>
            <a:pPr algn="ctr"/>
            <a:r>
              <a:rPr lang="en-AU" sz="2800"/>
              <a:t>Amplitude</a:t>
            </a:r>
          </a:p>
        </p:txBody>
      </p:sp>
      <p:sp>
        <p:nvSpPr>
          <p:cNvPr id="12" name="TextBox 11">
            <a:extLst>
              <a:ext uri="{FF2B5EF4-FFF2-40B4-BE49-F238E27FC236}">
                <a16:creationId xmlns:a16="http://schemas.microsoft.com/office/drawing/2014/main" id="{588FBF98-EA81-4502-B232-00D3F4A50CFA}"/>
              </a:ext>
            </a:extLst>
          </p:cNvPr>
          <p:cNvSpPr txBox="1"/>
          <p:nvPr/>
        </p:nvSpPr>
        <p:spPr>
          <a:xfrm>
            <a:off x="332508" y="4969402"/>
            <a:ext cx="2964873" cy="954107"/>
          </a:xfrm>
          <a:prstGeom prst="rect">
            <a:avLst/>
          </a:prstGeom>
          <a:noFill/>
        </p:spPr>
        <p:txBody>
          <a:bodyPr wrap="square" rtlCol="0">
            <a:spAutoFit/>
          </a:bodyPr>
          <a:lstStyle/>
          <a:p>
            <a:pPr algn="ctr"/>
            <a:r>
              <a:rPr lang="en-AU" sz="2800"/>
              <a:t>Centre line or midpoint</a:t>
            </a:r>
          </a:p>
        </p:txBody>
      </p:sp>
      <p:pic>
        <p:nvPicPr>
          <p:cNvPr id="3" name="Recorded Sound">
            <a:hlinkClick r:id="" action="ppaction://media"/>
            <a:extLst>
              <a:ext uri="{FF2B5EF4-FFF2-40B4-BE49-F238E27FC236}">
                <a16:creationId xmlns:a16="http://schemas.microsoft.com/office/drawing/2014/main" id="{A17318C4-918B-4FD5-97B9-735C6CFFD6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54291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Custom">
      <a:dk1>
        <a:sysClr val="windowText" lastClr="000000"/>
      </a:dk1>
      <a:lt1>
        <a:sysClr val="window" lastClr="FFFFFF"/>
      </a:lt1>
      <a:dk2>
        <a:srgbClr val="FFFFFF"/>
      </a:dk2>
      <a:lt2>
        <a:srgbClr val="FFFFFF"/>
      </a:lt2>
      <a:accent1>
        <a:srgbClr val="000000"/>
      </a:accent1>
      <a:accent2>
        <a:srgbClr val="419B9B"/>
      </a:accent2>
      <a:accent3>
        <a:srgbClr val="8BCEB8"/>
      </a:accent3>
      <a:accent4>
        <a:srgbClr val="303C5C"/>
      </a:accent4>
      <a:accent5>
        <a:srgbClr val="7F7F7F"/>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aac12812-9f3c-4df2-849d-85f1199e22b9" xsi:nil="true"/>
    <lcf76f155ced4ddcb4097134ff3c332f xmlns="28b115c3-459a-455f-9491-f822ae48e20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0AA5E3F90A8F04FBFC584BD82790259" ma:contentTypeVersion="15" ma:contentTypeDescription="Create a new document." ma:contentTypeScope="" ma:versionID="3f73e9bce60e23ea3b889b236453146e">
  <xsd:schema xmlns:xsd="http://www.w3.org/2001/XMLSchema" xmlns:xs="http://www.w3.org/2001/XMLSchema" xmlns:p="http://schemas.microsoft.com/office/2006/metadata/properties" xmlns:ns2="28b115c3-459a-455f-9491-f822ae48e207" xmlns:ns3="aac12812-9f3c-4df2-849d-85f1199e22b9" targetNamespace="http://schemas.microsoft.com/office/2006/metadata/properties" ma:root="true" ma:fieldsID="a79edbb5106075887c8335b2b463f3b9" ns2:_="" ns3:_="">
    <xsd:import namespace="28b115c3-459a-455f-9491-f822ae48e207"/>
    <xsd:import namespace="aac12812-9f3c-4df2-849d-85f1199e22b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b115c3-459a-455f-9491-f822ae48e2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2ee2c2a-7de1-485c-a059-145b4e502d0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ac12812-9f3c-4df2-849d-85f1199e22b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57138f4-0ba8-4d79-9d34-5cc5f763d1df}" ma:internalName="TaxCatchAll" ma:showField="CatchAllData" ma:web="aac12812-9f3c-4df2-849d-85f1199e22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391A525-0D60-4273-8254-15B0C97BDDD8}">
  <ds:schemaRefs>
    <ds:schemaRef ds:uri="http://schemas.microsoft.com/sharepoint/v3/contenttype/forms"/>
  </ds:schemaRefs>
</ds:datastoreItem>
</file>

<file path=customXml/itemProps2.xml><?xml version="1.0" encoding="utf-8"?>
<ds:datastoreItem xmlns:ds="http://schemas.openxmlformats.org/officeDocument/2006/customXml" ds:itemID="{0409C28F-C2B4-491A-9586-0A742BEAEB59}">
  <ds:schemaRefs>
    <ds:schemaRef ds:uri="http://schemas.microsoft.com/office/2006/documentManagement/types"/>
    <ds:schemaRef ds:uri="http://schemas.microsoft.com/office/infopath/2007/PartnerControls"/>
    <ds:schemaRef ds:uri="28b115c3-459a-455f-9491-f822ae48e207"/>
    <ds:schemaRef ds:uri="http://purl.org/dc/elements/1.1/"/>
    <ds:schemaRef ds:uri="http://schemas.microsoft.com/office/2006/metadata/properties"/>
    <ds:schemaRef ds:uri="http://purl.org/dc/terms/"/>
    <ds:schemaRef ds:uri="http://schemas.openxmlformats.org/package/2006/metadata/core-properties"/>
    <ds:schemaRef ds:uri="aac12812-9f3c-4df2-849d-85f1199e22b9"/>
    <ds:schemaRef ds:uri="http://www.w3.org/XML/1998/namespace"/>
    <ds:schemaRef ds:uri="http://purl.org/dc/dcmitype/"/>
  </ds:schemaRefs>
</ds:datastoreItem>
</file>

<file path=customXml/itemProps3.xml><?xml version="1.0" encoding="utf-8"?>
<ds:datastoreItem xmlns:ds="http://schemas.openxmlformats.org/officeDocument/2006/customXml" ds:itemID="{A598E013-B5C9-46A2-8EDE-3475A05412EE}">
  <ds:schemaRefs>
    <ds:schemaRef ds:uri="28b115c3-459a-455f-9491-f822ae48e207"/>
    <ds:schemaRef ds:uri="aac12812-9f3c-4df2-849d-85f1199e22b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39</TotalTime>
  <Words>1183</Words>
  <Application>Microsoft Office PowerPoint</Application>
  <PresentationFormat>Widescreen</PresentationFormat>
  <Paragraphs>149</Paragraphs>
  <Slides>26</Slides>
  <Notes>16</Notes>
  <HiddenSlides>0</HiddenSlides>
  <MMClips>26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Calibri</vt:lpstr>
      <vt:lpstr>Calibri Light</vt:lpstr>
      <vt:lpstr>Comic Sans MS</vt:lpstr>
      <vt:lpstr>Courier New</vt:lpstr>
      <vt:lpstr>Segoe UI</vt:lpstr>
      <vt:lpstr>Symbol</vt:lpstr>
      <vt:lpstr>Office Theme</vt:lpstr>
      <vt:lpstr>Year 10 Science</vt:lpstr>
      <vt:lpstr>PowerPoint Presentation</vt:lpstr>
      <vt:lpstr>Get ready</vt:lpstr>
      <vt:lpstr>Lesson review</vt:lpstr>
      <vt:lpstr>Challenge solutions</vt:lpstr>
      <vt:lpstr>Learning intention</vt:lpstr>
      <vt:lpstr>Key terms</vt:lpstr>
      <vt:lpstr>Light waves</vt:lpstr>
      <vt:lpstr>Knowledge check</vt:lpstr>
      <vt:lpstr>Microwaves</vt:lpstr>
      <vt:lpstr>Knowledge check</vt:lpstr>
      <vt:lpstr>Modelling the speed of light</vt:lpstr>
      <vt:lpstr>Modelling the speed of light</vt:lpstr>
      <vt:lpstr>Modelling the speed of light</vt:lpstr>
      <vt:lpstr>Modelling the speed of light</vt:lpstr>
      <vt:lpstr>Calculating the speed of light</vt:lpstr>
      <vt:lpstr>Calculating the speed of light</vt:lpstr>
      <vt:lpstr>Knowledge check</vt:lpstr>
      <vt:lpstr>Calculating the speed of light</vt:lpstr>
      <vt:lpstr>Knowledge check</vt:lpstr>
      <vt:lpstr>Wave equation</vt:lpstr>
      <vt:lpstr>Knowledge check</vt:lpstr>
      <vt:lpstr>Summary</vt:lpstr>
      <vt:lpstr>Challenge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10 science lesson 13 – speed of light</dc:title>
  <dc:creator>Department for Education</dc:creator>
  <cp:lastModifiedBy>Blackwell, Elyse (Curriculum and Learning Division)</cp:lastModifiedBy>
  <cp:revision>3</cp:revision>
  <dcterms:created xsi:type="dcterms:W3CDTF">2022-01-13T00:58:01Z</dcterms:created>
  <dcterms:modified xsi:type="dcterms:W3CDTF">2022-05-12T01:42:40Z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0x010100F0AA5E3F90A8F04FBFC584BD82790259</vt:lpwstr>
  </property>
  <property fmtid="{D5CDD505-2E9C-101B-9397-08002B2CF9AE}" pid="3" name="MediaServiceImageTags">
    <vt:lpwstr/>
  </property>
  <property fmtid="{D5CDD505-2E9C-101B-9397-08002B2CF9AE}" pid="4" name="_MarkAsFinal">
    <vt:bool>true</vt:bool>
  </property>
</Properties>
</file>