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68" r:id="rId5"/>
    <p:sldId id="264" r:id="rId6"/>
    <p:sldId id="328" r:id="rId7"/>
    <p:sldId id="296" r:id="rId8"/>
    <p:sldId id="305" r:id="rId9"/>
    <p:sldId id="327" r:id="rId10"/>
    <p:sldId id="286" r:id="rId11"/>
    <p:sldId id="300" r:id="rId12"/>
    <p:sldId id="329" r:id="rId13"/>
    <p:sldId id="330" r:id="rId14"/>
    <p:sldId id="331" r:id="rId15"/>
    <p:sldId id="332" r:id="rId16"/>
    <p:sldId id="333" r:id="rId17"/>
    <p:sldId id="334" r:id="rId18"/>
    <p:sldId id="335" r:id="rId19"/>
    <p:sldId id="336" r:id="rId20"/>
    <p:sldId id="337" r:id="rId21"/>
    <p:sldId id="338" r:id="rId22"/>
    <p:sldId id="339" r:id="rId23"/>
    <p:sldId id="341" r:id="rId24"/>
    <p:sldId id="340" r:id="rId25"/>
    <p:sldId id="343" r:id="rId26"/>
    <p:sldId id="306" r:id="rId27"/>
    <p:sldId id="295" r:id="rId28"/>
    <p:sldId id="307"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97" userDrawn="1">
          <p15:clr>
            <a:srgbClr val="A4A3A4"/>
          </p15:clr>
        </p15:guide>
        <p15:guide id="3" pos="7015" userDrawn="1">
          <p15:clr>
            <a:srgbClr val="A4A3A4"/>
          </p15:clr>
        </p15:guide>
        <p15:guide id="4" orient="horz" pos="1344" userDrawn="1">
          <p15:clr>
            <a:srgbClr val="A4A3A4"/>
          </p15:clr>
        </p15:guide>
        <p15:guide id="5" pos="7333" userDrawn="1">
          <p15:clr>
            <a:srgbClr val="A4A3A4"/>
          </p15:clr>
        </p15:guide>
        <p15:guide id="6" orient="horz" pos="82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Cannon, Jessica (Curriculum Support - Secondary)" initials="CJ(SS" lastIdx="4" clrIdx="1">
    <p:extLst>
      <p:ext uri="{19B8F6BF-5375-455C-9EA6-DF929625EA0E}">
        <p15:presenceInfo xmlns:p15="http://schemas.microsoft.com/office/powerpoint/2012/main" userId="Cannon, Jessica (Curriculum Support - Secondary)" providerId="None"/>
      </p:ext>
    </p:extLst>
  </p:cmAuthor>
  <p:cmAuthor id="3" name="Chiera-Macchia, Antonella (Curriculum Support - Secondary)" initials="CMA(SS" lastIdx="4" clrIdx="2">
    <p:extLst>
      <p:ext uri="{19B8F6BF-5375-455C-9EA6-DF929625EA0E}">
        <p15:presenceInfo xmlns:p15="http://schemas.microsoft.com/office/powerpoint/2012/main" userId="S::Antonella.Chiera280@schools.sa.edu.au::3eadea46-c5af-4a1f-aa0a-de3265ddb58e" providerId="AD"/>
      </p:ext>
    </p:extLst>
  </p:cmAuthor>
  <p:cmAuthor id="4" name="Jessica Cannon" initials="JC" lastIdx="2" clrIdx="3">
    <p:extLst>
      <p:ext uri="{19B8F6BF-5375-455C-9EA6-DF929625EA0E}">
        <p15:presenceInfo xmlns:p15="http://schemas.microsoft.com/office/powerpoint/2012/main" userId="Jessica Cannon" providerId="None"/>
      </p:ext>
    </p:extLst>
  </p:cmAuthor>
  <p:cmAuthor id="5" name="Osbourne, Lawrina (Curriculum Support - Secondary)" initials="OL(SS" lastIdx="2" clrIdx="4">
    <p:extLst>
      <p:ext uri="{19B8F6BF-5375-455C-9EA6-DF929625EA0E}">
        <p15:presenceInfo xmlns:p15="http://schemas.microsoft.com/office/powerpoint/2012/main" userId="Osbourne, Lawrina (Curriculum Support - Seconda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777D"/>
    <a:srgbClr val="397A80"/>
    <a:srgbClr val="B9B9BB"/>
    <a:srgbClr val="CDCDCD"/>
    <a:srgbClr val="359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5FD80-B860-4E64-9FD1-3DF83B6700C9}" v="4" dt="2022-05-11T21:57:43.343"/>
    <p1510:client id="{1AE42625-EB17-418F-A97E-3EE23E0DF9F9}" v="6" dt="2022-05-11T04:57:50.781"/>
    <p1510:client id="{3D6E5476-BD3A-4C5F-96AE-EA9161890133}" v="2" dt="2022-05-11T02:06:32.253"/>
    <p1510:client id="{9CA24C45-3ADD-4BF5-8073-B368B5ECAD56}" v="4" dt="2022-05-12T01:32:07.023"/>
    <p1510:client id="{BBE7FF02-273E-479B-9BB7-3796E9F6D0C3}" v="4" dt="2022-05-11T06:12:04.461"/>
    <p1510:client id="{D0CA5F6E-4F2E-423F-9C41-FDA4054A5B22}" v="9" dt="2022-05-12T00:52:01.009"/>
    <p1510:client id="{E8E8BF24-E627-4055-B161-F22DEC8A12E9}" v="3" dt="2022-05-12T01:50:29.415"/>
    <p1510:client id="{EA1DFB70-D0A0-46B9-AD6D-EF3F5C566D30}" v="116" dt="2022-05-11T05:34:26.730"/>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55" autoAdjust="0"/>
  </p:normalViewPr>
  <p:slideViewPr>
    <p:cSldViewPr snapToGrid="0">
      <p:cViewPr varScale="1">
        <p:scale>
          <a:sx n="111" d="100"/>
          <a:sy n="111" d="100"/>
        </p:scale>
        <p:origin x="558" y="96"/>
      </p:cViewPr>
      <p:guideLst>
        <p:guide orient="horz" pos="2160"/>
        <p:guide pos="597"/>
        <p:guide pos="7015"/>
        <p:guide orient="horz" pos="1344"/>
        <p:guide pos="7333"/>
        <p:guide orient="horz" pos="82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era-Macchia, Antonella (Curriculum Support - Secondary)" userId="3eadea46-c5af-4a1f-aa0a-de3265ddb58e" providerId="ADAL" clId="{EA1DFB70-D0A0-46B9-AD6D-EF3F5C566D30}"/>
    <pc:docChg chg="custSel modSld">
      <pc:chgData name="Chiera-Macchia, Antonella (Curriculum Support - Secondary)" userId="3eadea46-c5af-4a1f-aa0a-de3265ddb58e" providerId="ADAL" clId="{EA1DFB70-D0A0-46B9-AD6D-EF3F5C566D30}" dt="2022-05-11T05:40:04.392" v="854" actId="20577"/>
      <pc:docMkLst>
        <pc:docMk/>
      </pc:docMkLst>
      <pc:sldChg chg="modSp mod">
        <pc:chgData name="Chiera-Macchia, Antonella (Curriculum Support - Secondary)" userId="3eadea46-c5af-4a1f-aa0a-de3265ddb58e" providerId="ADAL" clId="{EA1DFB70-D0A0-46B9-AD6D-EF3F5C566D30}" dt="2022-05-11T04:59:47.693" v="19" actId="6549"/>
        <pc:sldMkLst>
          <pc:docMk/>
          <pc:sldMk cId="4260628335" sldId="286"/>
        </pc:sldMkLst>
        <pc:spChg chg="mod">
          <ac:chgData name="Chiera-Macchia, Antonella (Curriculum Support - Secondary)" userId="3eadea46-c5af-4a1f-aa0a-de3265ddb58e" providerId="ADAL" clId="{EA1DFB70-D0A0-46B9-AD6D-EF3F5C566D30}" dt="2022-05-11T04:59:47.693" v="19" actId="6549"/>
          <ac:spMkLst>
            <pc:docMk/>
            <pc:sldMk cId="4260628335" sldId="286"/>
            <ac:spMk id="3" creationId="{AB9BDBB3-B0CB-4293-95C9-DF9D3FA6EE67}"/>
          </ac:spMkLst>
        </pc:spChg>
      </pc:sldChg>
      <pc:sldChg chg="modSp mod">
        <pc:chgData name="Chiera-Macchia, Antonella (Curriculum Support - Secondary)" userId="3eadea46-c5af-4a1f-aa0a-de3265ddb58e" providerId="ADAL" clId="{EA1DFB70-D0A0-46B9-AD6D-EF3F5C566D30}" dt="2022-05-11T05:38:30.337" v="852" actId="27636"/>
        <pc:sldMkLst>
          <pc:docMk/>
          <pc:sldMk cId="3249534116" sldId="295"/>
        </pc:sldMkLst>
        <pc:spChg chg="mod">
          <ac:chgData name="Chiera-Macchia, Antonella (Curriculum Support - Secondary)" userId="3eadea46-c5af-4a1f-aa0a-de3265ddb58e" providerId="ADAL" clId="{EA1DFB70-D0A0-46B9-AD6D-EF3F5C566D30}" dt="2022-05-11T05:38:30.337" v="852" actId="27636"/>
          <ac:spMkLst>
            <pc:docMk/>
            <pc:sldMk cId="3249534116" sldId="295"/>
            <ac:spMk id="3" creationId="{AB9BDBB3-B0CB-4293-95C9-DF9D3FA6EE67}"/>
          </ac:spMkLst>
        </pc:spChg>
      </pc:sldChg>
      <pc:sldChg chg="modSp mod">
        <pc:chgData name="Chiera-Macchia, Antonella (Curriculum Support - Secondary)" userId="3eadea46-c5af-4a1f-aa0a-de3265ddb58e" providerId="ADAL" clId="{EA1DFB70-D0A0-46B9-AD6D-EF3F5C566D30}" dt="2022-05-11T05:40:04.392" v="854" actId="20577"/>
        <pc:sldMkLst>
          <pc:docMk/>
          <pc:sldMk cId="165420269" sldId="296"/>
        </pc:sldMkLst>
        <pc:spChg chg="mod">
          <ac:chgData name="Chiera-Macchia, Antonella (Curriculum Support - Secondary)" userId="3eadea46-c5af-4a1f-aa0a-de3265ddb58e" providerId="ADAL" clId="{EA1DFB70-D0A0-46B9-AD6D-EF3F5C566D30}" dt="2022-05-11T05:40:04.392" v="854" actId="20577"/>
          <ac:spMkLst>
            <pc:docMk/>
            <pc:sldMk cId="165420269" sldId="296"/>
            <ac:spMk id="3" creationId="{AB9BDBB3-B0CB-4293-95C9-DF9D3FA6EE67}"/>
          </ac:spMkLst>
        </pc:spChg>
      </pc:sldChg>
      <pc:sldChg chg="modSp mod">
        <pc:chgData name="Chiera-Macchia, Antonella (Curriculum Support - Secondary)" userId="3eadea46-c5af-4a1f-aa0a-de3265ddb58e" providerId="ADAL" clId="{EA1DFB70-D0A0-46B9-AD6D-EF3F5C566D30}" dt="2022-05-11T05:00:32.837" v="35" actId="6549"/>
        <pc:sldMkLst>
          <pc:docMk/>
          <pc:sldMk cId="1412376001" sldId="300"/>
        </pc:sldMkLst>
        <pc:graphicFrameChg chg="modGraphic">
          <ac:chgData name="Chiera-Macchia, Antonella (Curriculum Support - Secondary)" userId="3eadea46-c5af-4a1f-aa0a-de3265ddb58e" providerId="ADAL" clId="{EA1DFB70-D0A0-46B9-AD6D-EF3F5C566D30}" dt="2022-05-11T05:00:32.837" v="35" actId="6549"/>
          <ac:graphicFrameMkLst>
            <pc:docMk/>
            <pc:sldMk cId="1412376001" sldId="300"/>
            <ac:graphicFrameMk id="7" creationId="{303E8F3F-6023-4CFA-A275-9A8B2063E98E}"/>
          </ac:graphicFrameMkLst>
        </pc:graphicFrameChg>
      </pc:sldChg>
      <pc:sldChg chg="modSp">
        <pc:chgData name="Chiera-Macchia, Antonella (Curriculum Support - Secondary)" userId="3eadea46-c5af-4a1f-aa0a-de3265ddb58e" providerId="ADAL" clId="{EA1DFB70-D0A0-46B9-AD6D-EF3F5C566D30}" dt="2022-05-11T04:59:10.284" v="4" actId="6549"/>
        <pc:sldMkLst>
          <pc:docMk/>
          <pc:sldMk cId="4042789570" sldId="305"/>
        </pc:sldMkLst>
        <pc:spChg chg="mod">
          <ac:chgData name="Chiera-Macchia, Antonella (Curriculum Support - Secondary)" userId="3eadea46-c5af-4a1f-aa0a-de3265ddb58e" providerId="ADAL" clId="{EA1DFB70-D0A0-46B9-AD6D-EF3F5C566D30}" dt="2022-05-11T04:59:10.284" v="4" actId="6549"/>
          <ac:spMkLst>
            <pc:docMk/>
            <pc:sldMk cId="4042789570" sldId="305"/>
            <ac:spMk id="11" creationId="{60675D11-B13E-4A52-A0D0-AB96922CB3A3}"/>
          </ac:spMkLst>
        </pc:spChg>
      </pc:sldChg>
      <pc:sldChg chg="modSp mod">
        <pc:chgData name="Chiera-Macchia, Antonella (Curriculum Support - Secondary)" userId="3eadea46-c5af-4a1f-aa0a-de3265ddb58e" providerId="ADAL" clId="{EA1DFB70-D0A0-46B9-AD6D-EF3F5C566D30}" dt="2022-05-11T05:38:09.393" v="850" actId="2710"/>
        <pc:sldMkLst>
          <pc:docMk/>
          <pc:sldMk cId="3704442615" sldId="306"/>
        </pc:sldMkLst>
        <pc:spChg chg="mod">
          <ac:chgData name="Chiera-Macchia, Antonella (Curriculum Support - Secondary)" userId="3eadea46-c5af-4a1f-aa0a-de3265ddb58e" providerId="ADAL" clId="{EA1DFB70-D0A0-46B9-AD6D-EF3F5C566D30}" dt="2022-05-11T05:38:09.393" v="850" actId="2710"/>
          <ac:spMkLst>
            <pc:docMk/>
            <pc:sldMk cId="3704442615" sldId="306"/>
            <ac:spMk id="3" creationId="{AD547AFC-67C7-4D1C-808A-B262E10E288C}"/>
          </ac:spMkLst>
        </pc:spChg>
      </pc:sldChg>
      <pc:sldChg chg="modSp mod">
        <pc:chgData name="Chiera-Macchia, Antonella (Curriculum Support - Secondary)" userId="3eadea46-c5af-4a1f-aa0a-de3265ddb58e" providerId="ADAL" clId="{EA1DFB70-D0A0-46B9-AD6D-EF3F5C566D30}" dt="2022-05-11T04:59:31.326" v="6" actId="27636"/>
        <pc:sldMkLst>
          <pc:docMk/>
          <pc:sldMk cId="1183217386" sldId="327"/>
        </pc:sldMkLst>
        <pc:spChg chg="mod">
          <ac:chgData name="Chiera-Macchia, Antonella (Curriculum Support - Secondary)" userId="3eadea46-c5af-4a1f-aa0a-de3265ddb58e" providerId="ADAL" clId="{EA1DFB70-D0A0-46B9-AD6D-EF3F5C566D30}" dt="2022-05-11T04:59:31.326" v="6" actId="27636"/>
          <ac:spMkLst>
            <pc:docMk/>
            <pc:sldMk cId="1183217386" sldId="327"/>
            <ac:spMk id="3" creationId="{AB9BDBB3-B0CB-4293-95C9-DF9D3FA6EE67}"/>
          </ac:spMkLst>
        </pc:spChg>
      </pc:sldChg>
      <pc:sldChg chg="modSp mod addCm delCm modCm">
        <pc:chgData name="Chiera-Macchia, Antonella (Curriculum Support - Secondary)" userId="3eadea46-c5af-4a1f-aa0a-de3265ddb58e" providerId="ADAL" clId="{EA1DFB70-D0A0-46B9-AD6D-EF3F5C566D30}" dt="2022-05-11T05:06:11.819" v="153" actId="27636"/>
        <pc:sldMkLst>
          <pc:docMk/>
          <pc:sldMk cId="2999356642" sldId="329"/>
        </pc:sldMkLst>
        <pc:spChg chg="mod">
          <ac:chgData name="Chiera-Macchia, Antonella (Curriculum Support - Secondary)" userId="3eadea46-c5af-4a1f-aa0a-de3265ddb58e" providerId="ADAL" clId="{EA1DFB70-D0A0-46B9-AD6D-EF3F5C566D30}" dt="2022-05-11T05:06:11.819" v="153" actId="27636"/>
          <ac:spMkLst>
            <pc:docMk/>
            <pc:sldMk cId="2999356642" sldId="329"/>
            <ac:spMk id="3" creationId="{1277E8D0-7E39-43EA-913D-E110834008A9}"/>
          </ac:spMkLst>
        </pc:spChg>
      </pc:sldChg>
      <pc:sldChg chg="modSp mod">
        <pc:chgData name="Chiera-Macchia, Antonella (Curriculum Support - Secondary)" userId="3eadea46-c5af-4a1f-aa0a-de3265ddb58e" providerId="ADAL" clId="{EA1DFB70-D0A0-46B9-AD6D-EF3F5C566D30}" dt="2022-05-11T05:08:08.042" v="320" actId="2710"/>
        <pc:sldMkLst>
          <pc:docMk/>
          <pc:sldMk cId="3241402908" sldId="330"/>
        </pc:sldMkLst>
        <pc:spChg chg="mod">
          <ac:chgData name="Chiera-Macchia, Antonella (Curriculum Support - Secondary)" userId="3eadea46-c5af-4a1f-aa0a-de3265ddb58e" providerId="ADAL" clId="{EA1DFB70-D0A0-46B9-AD6D-EF3F5C566D30}" dt="2022-05-11T05:08:08.042" v="320" actId="2710"/>
          <ac:spMkLst>
            <pc:docMk/>
            <pc:sldMk cId="3241402908" sldId="330"/>
            <ac:spMk id="3" creationId="{0A1A7E77-7118-431A-AF54-40F6F2134D70}"/>
          </ac:spMkLst>
        </pc:spChg>
      </pc:sldChg>
      <pc:sldChg chg="modSp mod">
        <pc:chgData name="Chiera-Macchia, Antonella (Curriculum Support - Secondary)" userId="3eadea46-c5af-4a1f-aa0a-de3265ddb58e" providerId="ADAL" clId="{EA1DFB70-D0A0-46B9-AD6D-EF3F5C566D30}" dt="2022-05-11T05:11:11.815" v="402" actId="6549"/>
        <pc:sldMkLst>
          <pc:docMk/>
          <pc:sldMk cId="1252692512" sldId="331"/>
        </pc:sldMkLst>
        <pc:spChg chg="mod">
          <ac:chgData name="Chiera-Macchia, Antonella (Curriculum Support - Secondary)" userId="3eadea46-c5af-4a1f-aa0a-de3265ddb58e" providerId="ADAL" clId="{EA1DFB70-D0A0-46B9-AD6D-EF3F5C566D30}" dt="2022-05-11T05:11:11.815" v="402" actId="6549"/>
          <ac:spMkLst>
            <pc:docMk/>
            <pc:sldMk cId="1252692512" sldId="331"/>
            <ac:spMk id="3" creationId="{70C01484-1484-4718-8602-DC351FA816AC}"/>
          </ac:spMkLst>
        </pc:spChg>
      </pc:sldChg>
      <pc:sldChg chg="modSp mod">
        <pc:chgData name="Chiera-Macchia, Antonella (Curriculum Support - Secondary)" userId="3eadea46-c5af-4a1f-aa0a-de3265ddb58e" providerId="ADAL" clId="{EA1DFB70-D0A0-46B9-AD6D-EF3F5C566D30}" dt="2022-05-11T05:16:31.420" v="555" actId="6549"/>
        <pc:sldMkLst>
          <pc:docMk/>
          <pc:sldMk cId="143134987" sldId="332"/>
        </pc:sldMkLst>
        <pc:spChg chg="mod">
          <ac:chgData name="Chiera-Macchia, Antonella (Curriculum Support - Secondary)" userId="3eadea46-c5af-4a1f-aa0a-de3265ddb58e" providerId="ADAL" clId="{EA1DFB70-D0A0-46B9-AD6D-EF3F5C566D30}" dt="2022-05-11T05:16:31.420" v="555" actId="6549"/>
          <ac:spMkLst>
            <pc:docMk/>
            <pc:sldMk cId="143134987" sldId="332"/>
            <ac:spMk id="3" creationId="{EE6DC68A-8AC6-4E9B-9A95-D147D493C7FE}"/>
          </ac:spMkLst>
        </pc:spChg>
      </pc:sldChg>
      <pc:sldChg chg="modSp mod">
        <pc:chgData name="Chiera-Macchia, Antonella (Curriculum Support - Secondary)" userId="3eadea46-c5af-4a1f-aa0a-de3265ddb58e" providerId="ADAL" clId="{EA1DFB70-D0A0-46B9-AD6D-EF3F5C566D30}" dt="2022-05-11T05:17:53.256" v="607" actId="6549"/>
        <pc:sldMkLst>
          <pc:docMk/>
          <pc:sldMk cId="2453309922" sldId="333"/>
        </pc:sldMkLst>
        <pc:spChg chg="mod">
          <ac:chgData name="Chiera-Macchia, Antonella (Curriculum Support - Secondary)" userId="3eadea46-c5af-4a1f-aa0a-de3265ddb58e" providerId="ADAL" clId="{EA1DFB70-D0A0-46B9-AD6D-EF3F5C566D30}" dt="2022-05-11T05:14:40.028" v="518" actId="6549"/>
          <ac:spMkLst>
            <pc:docMk/>
            <pc:sldMk cId="2453309922" sldId="333"/>
            <ac:spMk id="2" creationId="{640B942E-9E79-4A89-A70E-80020C30F0FA}"/>
          </ac:spMkLst>
        </pc:spChg>
        <pc:spChg chg="mod">
          <ac:chgData name="Chiera-Macchia, Antonella (Curriculum Support - Secondary)" userId="3eadea46-c5af-4a1f-aa0a-de3265ddb58e" providerId="ADAL" clId="{EA1DFB70-D0A0-46B9-AD6D-EF3F5C566D30}" dt="2022-05-11T05:17:53.256" v="607" actId="6549"/>
          <ac:spMkLst>
            <pc:docMk/>
            <pc:sldMk cId="2453309922" sldId="333"/>
            <ac:spMk id="3" creationId="{EE6DC68A-8AC6-4E9B-9A95-D147D493C7FE}"/>
          </ac:spMkLst>
        </pc:spChg>
      </pc:sldChg>
      <pc:sldChg chg="modSp mod">
        <pc:chgData name="Chiera-Macchia, Antonella (Curriculum Support - Secondary)" userId="3eadea46-c5af-4a1f-aa0a-de3265ddb58e" providerId="ADAL" clId="{EA1DFB70-D0A0-46B9-AD6D-EF3F5C566D30}" dt="2022-05-11T05:20:34.489" v="619" actId="113"/>
        <pc:sldMkLst>
          <pc:docMk/>
          <pc:sldMk cId="54433156" sldId="334"/>
        </pc:sldMkLst>
        <pc:spChg chg="mod">
          <ac:chgData name="Chiera-Macchia, Antonella (Curriculum Support - Secondary)" userId="3eadea46-c5af-4a1f-aa0a-de3265ddb58e" providerId="ADAL" clId="{EA1DFB70-D0A0-46B9-AD6D-EF3F5C566D30}" dt="2022-05-11T05:20:34.489" v="619" actId="113"/>
          <ac:spMkLst>
            <pc:docMk/>
            <pc:sldMk cId="54433156" sldId="334"/>
            <ac:spMk id="3" creationId="{434CE31D-21D8-4817-A934-E9140FA1CFF9}"/>
          </ac:spMkLst>
        </pc:spChg>
      </pc:sldChg>
      <pc:sldChg chg="modSp mod">
        <pc:chgData name="Chiera-Macchia, Antonella (Curriculum Support - Secondary)" userId="3eadea46-c5af-4a1f-aa0a-de3265ddb58e" providerId="ADAL" clId="{EA1DFB70-D0A0-46B9-AD6D-EF3F5C566D30}" dt="2022-05-11T05:24:08.438" v="633" actId="6549"/>
        <pc:sldMkLst>
          <pc:docMk/>
          <pc:sldMk cId="4016153447" sldId="335"/>
        </pc:sldMkLst>
        <pc:spChg chg="mod">
          <ac:chgData name="Chiera-Macchia, Antonella (Curriculum Support - Secondary)" userId="3eadea46-c5af-4a1f-aa0a-de3265ddb58e" providerId="ADAL" clId="{EA1DFB70-D0A0-46B9-AD6D-EF3F5C566D30}" dt="2022-05-11T05:24:08.438" v="633" actId="6549"/>
          <ac:spMkLst>
            <pc:docMk/>
            <pc:sldMk cId="4016153447" sldId="335"/>
            <ac:spMk id="3" creationId="{434CE31D-21D8-4817-A934-E9140FA1CFF9}"/>
          </ac:spMkLst>
        </pc:spChg>
      </pc:sldChg>
      <pc:sldChg chg="modSp mod">
        <pc:chgData name="Chiera-Macchia, Antonella (Curriculum Support - Secondary)" userId="3eadea46-c5af-4a1f-aa0a-de3265ddb58e" providerId="ADAL" clId="{EA1DFB70-D0A0-46B9-AD6D-EF3F5C566D30}" dt="2022-05-11T05:24:20.899" v="634" actId="20577"/>
        <pc:sldMkLst>
          <pc:docMk/>
          <pc:sldMk cId="547471956" sldId="336"/>
        </pc:sldMkLst>
        <pc:spChg chg="mod">
          <ac:chgData name="Chiera-Macchia, Antonella (Curriculum Support - Secondary)" userId="3eadea46-c5af-4a1f-aa0a-de3265ddb58e" providerId="ADAL" clId="{EA1DFB70-D0A0-46B9-AD6D-EF3F5C566D30}" dt="2022-05-11T05:24:20.899" v="634" actId="20577"/>
          <ac:spMkLst>
            <pc:docMk/>
            <pc:sldMk cId="547471956" sldId="336"/>
            <ac:spMk id="3" creationId="{434CE31D-21D8-4817-A934-E9140FA1CFF9}"/>
          </ac:spMkLst>
        </pc:spChg>
      </pc:sldChg>
      <pc:sldChg chg="modSp mod">
        <pc:chgData name="Chiera-Macchia, Antonella (Curriculum Support - Secondary)" userId="3eadea46-c5af-4a1f-aa0a-de3265ddb58e" providerId="ADAL" clId="{EA1DFB70-D0A0-46B9-AD6D-EF3F5C566D30}" dt="2022-05-11T05:25:17.241" v="659" actId="6549"/>
        <pc:sldMkLst>
          <pc:docMk/>
          <pc:sldMk cId="3881557988" sldId="337"/>
        </pc:sldMkLst>
        <pc:spChg chg="mod">
          <ac:chgData name="Chiera-Macchia, Antonella (Curriculum Support - Secondary)" userId="3eadea46-c5af-4a1f-aa0a-de3265ddb58e" providerId="ADAL" clId="{EA1DFB70-D0A0-46B9-AD6D-EF3F5C566D30}" dt="2022-05-11T05:25:17.241" v="659" actId="6549"/>
          <ac:spMkLst>
            <pc:docMk/>
            <pc:sldMk cId="3881557988" sldId="337"/>
            <ac:spMk id="2" creationId="{B90C8D06-A14D-49D8-A8DA-267012257A8F}"/>
          </ac:spMkLst>
        </pc:spChg>
      </pc:sldChg>
      <pc:sldChg chg="modSp mod addCm modCm">
        <pc:chgData name="Chiera-Macchia, Antonella (Curriculum Support - Secondary)" userId="3eadea46-c5af-4a1f-aa0a-de3265ddb58e" providerId="ADAL" clId="{EA1DFB70-D0A0-46B9-AD6D-EF3F5C566D30}" dt="2022-05-11T05:28:06.227" v="747" actId="6549"/>
        <pc:sldMkLst>
          <pc:docMk/>
          <pc:sldMk cId="1201769246" sldId="338"/>
        </pc:sldMkLst>
        <pc:spChg chg="mod">
          <ac:chgData name="Chiera-Macchia, Antonella (Curriculum Support - Secondary)" userId="3eadea46-c5af-4a1f-aa0a-de3265ddb58e" providerId="ADAL" clId="{EA1DFB70-D0A0-46B9-AD6D-EF3F5C566D30}" dt="2022-05-11T05:28:06.227" v="747" actId="6549"/>
          <ac:spMkLst>
            <pc:docMk/>
            <pc:sldMk cId="1201769246" sldId="338"/>
            <ac:spMk id="5" creationId="{3ACE8CD2-1D8B-41A9-B885-65204E6AA32F}"/>
          </ac:spMkLst>
        </pc:spChg>
      </pc:sldChg>
      <pc:sldChg chg="modSp mod addCm delCm modCm">
        <pc:chgData name="Chiera-Macchia, Antonella (Curriculum Support - Secondary)" userId="3eadea46-c5af-4a1f-aa0a-de3265ddb58e" providerId="ADAL" clId="{EA1DFB70-D0A0-46B9-AD6D-EF3F5C566D30}" dt="2022-05-11T05:34:26.730" v="820"/>
        <pc:sldMkLst>
          <pc:docMk/>
          <pc:sldMk cId="397223388" sldId="339"/>
        </pc:sldMkLst>
        <pc:spChg chg="mod">
          <ac:chgData name="Chiera-Macchia, Antonella (Curriculum Support - Secondary)" userId="3eadea46-c5af-4a1f-aa0a-de3265ddb58e" providerId="ADAL" clId="{EA1DFB70-D0A0-46B9-AD6D-EF3F5C566D30}" dt="2022-05-11T05:29:12.118" v="769" actId="6549"/>
          <ac:spMkLst>
            <pc:docMk/>
            <pc:sldMk cId="397223388" sldId="339"/>
            <ac:spMk id="4" creationId="{85A1F545-4838-4104-8F6D-25D048897101}"/>
          </ac:spMkLst>
        </pc:spChg>
        <pc:spChg chg="mod">
          <ac:chgData name="Chiera-Macchia, Antonella (Curriculum Support - Secondary)" userId="3eadea46-c5af-4a1f-aa0a-de3265ddb58e" providerId="ADAL" clId="{EA1DFB70-D0A0-46B9-AD6D-EF3F5C566D30}" dt="2022-05-11T05:33:50.218" v="818" actId="13926"/>
          <ac:spMkLst>
            <pc:docMk/>
            <pc:sldMk cId="397223388" sldId="339"/>
            <ac:spMk id="5" creationId="{3ACE8CD2-1D8B-41A9-B885-65204E6AA32F}"/>
          </ac:spMkLst>
        </pc:spChg>
      </pc:sldChg>
      <pc:sldChg chg="modSp mod">
        <pc:chgData name="Chiera-Macchia, Antonella (Curriculum Support - Secondary)" userId="3eadea46-c5af-4a1f-aa0a-de3265ddb58e" providerId="ADAL" clId="{EA1DFB70-D0A0-46B9-AD6D-EF3F5C566D30}" dt="2022-05-11T05:36:43.728" v="844" actId="2710"/>
        <pc:sldMkLst>
          <pc:docMk/>
          <pc:sldMk cId="1380920577" sldId="340"/>
        </pc:sldMkLst>
        <pc:spChg chg="mod">
          <ac:chgData name="Chiera-Macchia, Antonella (Curriculum Support - Secondary)" userId="3eadea46-c5af-4a1f-aa0a-de3265ddb58e" providerId="ADAL" clId="{EA1DFB70-D0A0-46B9-AD6D-EF3F5C566D30}" dt="2022-05-11T05:36:43.728" v="844" actId="2710"/>
          <ac:spMkLst>
            <pc:docMk/>
            <pc:sldMk cId="1380920577" sldId="340"/>
            <ac:spMk id="18" creationId="{0B3F721F-CFB0-4D18-A069-0152D40B33B7}"/>
          </ac:spMkLst>
        </pc:spChg>
      </pc:sldChg>
      <pc:sldChg chg="modSp mod">
        <pc:chgData name="Chiera-Macchia, Antonella (Curriculum Support - Secondary)" userId="3eadea46-c5af-4a1f-aa0a-de3265ddb58e" providerId="ADAL" clId="{EA1DFB70-D0A0-46B9-AD6D-EF3F5C566D30}" dt="2022-05-11T05:34:41.189" v="843" actId="2710"/>
        <pc:sldMkLst>
          <pc:docMk/>
          <pc:sldMk cId="940576826" sldId="341"/>
        </pc:sldMkLst>
        <pc:spChg chg="mod">
          <ac:chgData name="Chiera-Macchia, Antonella (Curriculum Support - Secondary)" userId="3eadea46-c5af-4a1f-aa0a-de3265ddb58e" providerId="ADAL" clId="{EA1DFB70-D0A0-46B9-AD6D-EF3F5C566D30}" dt="2022-05-11T05:34:33.223" v="842" actId="6549"/>
          <ac:spMkLst>
            <pc:docMk/>
            <pc:sldMk cId="940576826" sldId="341"/>
            <ac:spMk id="4" creationId="{85A1F545-4838-4104-8F6D-25D048897101}"/>
          </ac:spMkLst>
        </pc:spChg>
        <pc:spChg chg="mod">
          <ac:chgData name="Chiera-Macchia, Antonella (Curriculum Support - Secondary)" userId="3eadea46-c5af-4a1f-aa0a-de3265ddb58e" providerId="ADAL" clId="{EA1DFB70-D0A0-46B9-AD6D-EF3F5C566D30}" dt="2022-05-11T05:34:41.189" v="843" actId="2710"/>
          <ac:spMkLst>
            <pc:docMk/>
            <pc:sldMk cId="940576826" sldId="341"/>
            <ac:spMk id="5" creationId="{3ACE8CD2-1D8B-41A9-B885-65204E6AA32F}"/>
          </ac:spMkLst>
        </pc:spChg>
      </pc:sldChg>
      <pc:sldChg chg="modSp mod">
        <pc:chgData name="Chiera-Macchia, Antonella (Curriculum Support - Secondary)" userId="3eadea46-c5af-4a1f-aa0a-de3265ddb58e" providerId="ADAL" clId="{EA1DFB70-D0A0-46B9-AD6D-EF3F5C566D30}" dt="2022-05-11T05:37:57.844" v="849" actId="120"/>
        <pc:sldMkLst>
          <pc:docMk/>
          <pc:sldMk cId="516631834" sldId="342"/>
        </pc:sldMkLst>
        <pc:spChg chg="mod">
          <ac:chgData name="Chiera-Macchia, Antonella (Curriculum Support - Secondary)" userId="3eadea46-c5af-4a1f-aa0a-de3265ddb58e" providerId="ADAL" clId="{EA1DFB70-D0A0-46B9-AD6D-EF3F5C566D30}" dt="2022-05-11T05:37:23.686" v="845" actId="2710"/>
          <ac:spMkLst>
            <pc:docMk/>
            <pc:sldMk cId="516631834" sldId="342"/>
            <ac:spMk id="5" creationId="{3ACE8CD2-1D8B-41A9-B885-65204E6AA32F}"/>
          </ac:spMkLst>
        </pc:spChg>
        <pc:graphicFrameChg chg="modGraphic">
          <ac:chgData name="Chiera-Macchia, Antonella (Curriculum Support - Secondary)" userId="3eadea46-c5af-4a1f-aa0a-de3265ddb58e" providerId="ADAL" clId="{EA1DFB70-D0A0-46B9-AD6D-EF3F5C566D30}" dt="2022-05-11T05:37:57.844" v="849" actId="120"/>
          <ac:graphicFrameMkLst>
            <pc:docMk/>
            <pc:sldMk cId="516631834" sldId="342"/>
            <ac:graphicFrameMk id="2" creationId="{BA0DF694-1BE8-48DD-9CA1-4270CD4F79AB}"/>
          </ac:graphicFrameMkLst>
        </pc:graphicFrameChg>
      </pc:sldChg>
    </pc:docChg>
  </pc:docChgLst>
  <pc:docChgLst>
    <pc:chgData name="Late, Alyssa (Curriculum Policy and Standards)" userId="77e14b60-a0bf-47ab-8079-d09d0be0dd46" providerId="ADAL" clId="{9CA24C45-3ADD-4BF5-8073-B368B5ECAD56}"/>
    <pc:docChg chg="custSel modSld">
      <pc:chgData name="Late, Alyssa (Curriculum Policy and Standards)" userId="77e14b60-a0bf-47ab-8079-d09d0be0dd46" providerId="ADAL" clId="{9CA24C45-3ADD-4BF5-8073-B368B5ECAD56}" dt="2022-05-12T01:32:48.369" v="384" actId="1036"/>
      <pc:docMkLst>
        <pc:docMk/>
      </pc:docMkLst>
      <pc:sldChg chg="modSp mod">
        <pc:chgData name="Late, Alyssa (Curriculum Policy and Standards)" userId="77e14b60-a0bf-47ab-8079-d09d0be0dd46" providerId="ADAL" clId="{9CA24C45-3ADD-4BF5-8073-B368B5ECAD56}" dt="2022-05-12T01:23:11.576" v="74" actId="1036"/>
        <pc:sldMkLst>
          <pc:docMk/>
          <pc:sldMk cId="4260628335" sldId="286"/>
        </pc:sldMkLst>
        <pc:spChg chg="mod">
          <ac:chgData name="Late, Alyssa (Curriculum Policy and Standards)" userId="77e14b60-a0bf-47ab-8079-d09d0be0dd46" providerId="ADAL" clId="{9CA24C45-3ADD-4BF5-8073-B368B5ECAD56}" dt="2022-05-12T01:23:08.690" v="64" actId="1035"/>
          <ac:spMkLst>
            <pc:docMk/>
            <pc:sldMk cId="4260628335" sldId="286"/>
            <ac:spMk id="2" creationId="{D04B11CB-A4AA-4BB3-AE5A-874E462C0F69}"/>
          </ac:spMkLst>
        </pc:spChg>
        <pc:spChg chg="mod">
          <ac:chgData name="Late, Alyssa (Curriculum Policy and Standards)" userId="77e14b60-a0bf-47ab-8079-d09d0be0dd46" providerId="ADAL" clId="{9CA24C45-3ADD-4BF5-8073-B368B5ECAD56}" dt="2022-05-12T01:23:11.576" v="74" actId="1036"/>
          <ac:spMkLst>
            <pc:docMk/>
            <pc:sldMk cId="4260628335" sldId="286"/>
            <ac:spMk id="3" creationId="{AB9BDBB3-B0CB-4293-95C9-DF9D3FA6EE67}"/>
          </ac:spMkLst>
        </pc:spChg>
      </pc:sldChg>
      <pc:sldChg chg="modSp mod">
        <pc:chgData name="Late, Alyssa (Curriculum Policy and Standards)" userId="77e14b60-a0bf-47ab-8079-d09d0be0dd46" providerId="ADAL" clId="{9CA24C45-3ADD-4BF5-8073-B368B5ECAD56}" dt="2022-05-12T01:32:48.369" v="384" actId="1036"/>
        <pc:sldMkLst>
          <pc:docMk/>
          <pc:sldMk cId="3249534116" sldId="295"/>
        </pc:sldMkLst>
        <pc:spChg chg="mod">
          <ac:chgData name="Late, Alyssa (Curriculum Policy and Standards)" userId="77e14b60-a0bf-47ab-8079-d09d0be0dd46" providerId="ADAL" clId="{9CA24C45-3ADD-4BF5-8073-B368B5ECAD56}" dt="2022-05-12T01:32:14.290" v="376" actId="1035"/>
          <ac:spMkLst>
            <pc:docMk/>
            <pc:sldMk cId="3249534116" sldId="295"/>
            <ac:spMk id="2" creationId="{D04B11CB-A4AA-4BB3-AE5A-874E462C0F69}"/>
          </ac:spMkLst>
        </pc:spChg>
        <pc:spChg chg="mod">
          <ac:chgData name="Late, Alyssa (Curriculum Policy and Standards)" userId="77e14b60-a0bf-47ab-8079-d09d0be0dd46" providerId="ADAL" clId="{9CA24C45-3ADD-4BF5-8073-B368B5ECAD56}" dt="2022-05-12T01:32:48.369" v="384" actId="1036"/>
          <ac:spMkLst>
            <pc:docMk/>
            <pc:sldMk cId="3249534116" sldId="295"/>
            <ac:spMk id="3" creationId="{AB9BDBB3-B0CB-4293-95C9-DF9D3FA6EE67}"/>
          </ac:spMkLst>
        </pc:spChg>
      </pc:sldChg>
      <pc:sldChg chg="modSp mod">
        <pc:chgData name="Late, Alyssa (Curriculum Policy and Standards)" userId="77e14b60-a0bf-47ab-8079-d09d0be0dd46" providerId="ADAL" clId="{9CA24C45-3ADD-4BF5-8073-B368B5ECAD56}" dt="2022-05-12T01:22:41.151" v="24" actId="1036"/>
        <pc:sldMkLst>
          <pc:docMk/>
          <pc:sldMk cId="165420269" sldId="296"/>
        </pc:sldMkLst>
        <pc:spChg chg="mod">
          <ac:chgData name="Late, Alyssa (Curriculum Policy and Standards)" userId="77e14b60-a0bf-47ab-8079-d09d0be0dd46" providerId="ADAL" clId="{9CA24C45-3ADD-4BF5-8073-B368B5ECAD56}" dt="2022-05-12T01:22:38.188" v="15" actId="1035"/>
          <ac:spMkLst>
            <pc:docMk/>
            <pc:sldMk cId="165420269" sldId="296"/>
            <ac:spMk id="2" creationId="{D04B11CB-A4AA-4BB3-AE5A-874E462C0F69}"/>
          </ac:spMkLst>
        </pc:spChg>
        <pc:spChg chg="mod">
          <ac:chgData name="Late, Alyssa (Curriculum Policy and Standards)" userId="77e14b60-a0bf-47ab-8079-d09d0be0dd46" providerId="ADAL" clId="{9CA24C45-3ADD-4BF5-8073-B368B5ECAD56}" dt="2022-05-12T01:22:41.151" v="24" actId="1036"/>
          <ac:spMkLst>
            <pc:docMk/>
            <pc:sldMk cId="165420269" sldId="296"/>
            <ac:spMk id="3" creationId="{AB9BDBB3-B0CB-4293-95C9-DF9D3FA6EE67}"/>
          </ac:spMkLst>
        </pc:spChg>
      </pc:sldChg>
      <pc:sldChg chg="modSp mod">
        <pc:chgData name="Late, Alyssa (Curriculum Policy and Standards)" userId="77e14b60-a0bf-47ab-8079-d09d0be0dd46" providerId="ADAL" clId="{9CA24C45-3ADD-4BF5-8073-B368B5ECAD56}" dt="2022-05-12T01:23:27.004" v="87" actId="14100"/>
        <pc:sldMkLst>
          <pc:docMk/>
          <pc:sldMk cId="1412376001" sldId="300"/>
        </pc:sldMkLst>
        <pc:spChg chg="mod">
          <ac:chgData name="Late, Alyssa (Curriculum Policy and Standards)" userId="77e14b60-a0bf-47ab-8079-d09d0be0dd46" providerId="ADAL" clId="{9CA24C45-3ADD-4BF5-8073-B368B5ECAD56}" dt="2022-05-12T01:23:13.751" v="77" actId="1035"/>
          <ac:spMkLst>
            <pc:docMk/>
            <pc:sldMk cId="1412376001" sldId="300"/>
            <ac:spMk id="4" creationId="{0447205D-EE3D-4295-B21C-C148D8E5382B}"/>
          </ac:spMkLst>
        </pc:spChg>
        <pc:graphicFrameChg chg="mod modGraphic">
          <ac:chgData name="Late, Alyssa (Curriculum Policy and Standards)" userId="77e14b60-a0bf-47ab-8079-d09d0be0dd46" providerId="ADAL" clId="{9CA24C45-3ADD-4BF5-8073-B368B5ECAD56}" dt="2022-05-12T01:23:27.004" v="87" actId="14100"/>
          <ac:graphicFrameMkLst>
            <pc:docMk/>
            <pc:sldMk cId="1412376001" sldId="300"/>
            <ac:graphicFrameMk id="7" creationId="{303E8F3F-6023-4CFA-A275-9A8B2063E98E}"/>
          </ac:graphicFrameMkLst>
        </pc:graphicFrameChg>
      </pc:sldChg>
      <pc:sldChg chg="modSp mod">
        <pc:chgData name="Late, Alyssa (Curriculum Policy and Standards)" userId="77e14b60-a0bf-47ab-8079-d09d0be0dd46" providerId="ADAL" clId="{9CA24C45-3ADD-4BF5-8073-B368B5ECAD56}" dt="2022-05-12T01:22:58.035" v="46" actId="1035"/>
        <pc:sldMkLst>
          <pc:docMk/>
          <pc:sldMk cId="4042789570" sldId="305"/>
        </pc:sldMkLst>
        <pc:spChg chg="mod">
          <ac:chgData name="Late, Alyssa (Curriculum Policy and Standards)" userId="77e14b60-a0bf-47ab-8079-d09d0be0dd46" providerId="ADAL" clId="{9CA24C45-3ADD-4BF5-8073-B368B5ECAD56}" dt="2022-05-12T01:22:58.035" v="46" actId="1035"/>
          <ac:spMkLst>
            <pc:docMk/>
            <pc:sldMk cId="4042789570" sldId="305"/>
            <ac:spMk id="2" creationId="{D04B11CB-A4AA-4BB3-AE5A-874E462C0F69}"/>
          </ac:spMkLst>
        </pc:spChg>
        <pc:spChg chg="mod">
          <ac:chgData name="Late, Alyssa (Curriculum Policy and Standards)" userId="77e14b60-a0bf-47ab-8079-d09d0be0dd46" providerId="ADAL" clId="{9CA24C45-3ADD-4BF5-8073-B368B5ECAD56}" dt="2022-05-12T01:22:53.271" v="40" actId="1037"/>
          <ac:spMkLst>
            <pc:docMk/>
            <pc:sldMk cId="4042789570" sldId="305"/>
            <ac:spMk id="11" creationId="{60675D11-B13E-4A52-A0D0-AB96922CB3A3}"/>
          </ac:spMkLst>
        </pc:spChg>
      </pc:sldChg>
      <pc:sldChg chg="modSp mod">
        <pc:chgData name="Late, Alyssa (Curriculum Policy and Standards)" userId="77e14b60-a0bf-47ab-8079-d09d0be0dd46" providerId="ADAL" clId="{9CA24C45-3ADD-4BF5-8073-B368B5ECAD56}" dt="2022-05-12T01:32:00.164" v="373" actId="1037"/>
        <pc:sldMkLst>
          <pc:docMk/>
          <pc:sldMk cId="3704442615" sldId="306"/>
        </pc:sldMkLst>
        <pc:spChg chg="mod">
          <ac:chgData name="Late, Alyssa (Curriculum Policy and Standards)" userId="77e14b60-a0bf-47ab-8079-d09d0be0dd46" providerId="ADAL" clId="{9CA24C45-3ADD-4BF5-8073-B368B5ECAD56}" dt="2022-05-12T01:31:56.559" v="362" actId="1035"/>
          <ac:spMkLst>
            <pc:docMk/>
            <pc:sldMk cId="3704442615" sldId="306"/>
            <ac:spMk id="2" creationId="{D04B11CB-A4AA-4BB3-AE5A-874E462C0F69}"/>
          </ac:spMkLst>
        </pc:spChg>
        <pc:spChg chg="mod">
          <ac:chgData name="Late, Alyssa (Curriculum Policy and Standards)" userId="77e14b60-a0bf-47ab-8079-d09d0be0dd46" providerId="ADAL" clId="{9CA24C45-3ADD-4BF5-8073-B368B5ECAD56}" dt="2022-05-12T01:32:00.164" v="373" actId="1037"/>
          <ac:spMkLst>
            <pc:docMk/>
            <pc:sldMk cId="3704442615" sldId="306"/>
            <ac:spMk id="3" creationId="{AD547AFC-67C7-4D1C-808A-B262E10E288C}"/>
          </ac:spMkLst>
        </pc:spChg>
      </pc:sldChg>
      <pc:sldChg chg="modSp mod">
        <pc:chgData name="Late, Alyssa (Curriculum Policy and Standards)" userId="77e14b60-a0bf-47ab-8079-d09d0be0dd46" providerId="ADAL" clId="{9CA24C45-3ADD-4BF5-8073-B368B5ECAD56}" dt="2022-05-12T01:23:04.217" v="61" actId="1036"/>
        <pc:sldMkLst>
          <pc:docMk/>
          <pc:sldMk cId="1183217386" sldId="327"/>
        </pc:sldMkLst>
        <pc:spChg chg="mod">
          <ac:chgData name="Late, Alyssa (Curriculum Policy and Standards)" userId="77e14b60-a0bf-47ab-8079-d09d0be0dd46" providerId="ADAL" clId="{9CA24C45-3ADD-4BF5-8073-B368B5ECAD56}" dt="2022-05-12T01:23:01.233" v="52" actId="1035"/>
          <ac:spMkLst>
            <pc:docMk/>
            <pc:sldMk cId="1183217386" sldId="327"/>
            <ac:spMk id="2" creationId="{D04B11CB-A4AA-4BB3-AE5A-874E462C0F69}"/>
          </ac:spMkLst>
        </pc:spChg>
        <pc:spChg chg="mod">
          <ac:chgData name="Late, Alyssa (Curriculum Policy and Standards)" userId="77e14b60-a0bf-47ab-8079-d09d0be0dd46" providerId="ADAL" clId="{9CA24C45-3ADD-4BF5-8073-B368B5ECAD56}" dt="2022-05-12T01:23:04.217" v="61" actId="1036"/>
          <ac:spMkLst>
            <pc:docMk/>
            <pc:sldMk cId="1183217386" sldId="327"/>
            <ac:spMk id="3" creationId="{AB9BDBB3-B0CB-4293-95C9-DF9D3FA6EE67}"/>
          </ac:spMkLst>
        </pc:spChg>
      </pc:sldChg>
      <pc:sldChg chg="modSp mod">
        <pc:chgData name="Late, Alyssa (Curriculum Policy and Standards)" userId="77e14b60-a0bf-47ab-8079-d09d0be0dd46" providerId="ADAL" clId="{9CA24C45-3ADD-4BF5-8073-B368B5ECAD56}" dt="2022-05-12T01:22:36.163" v="13" actId="1036"/>
        <pc:sldMkLst>
          <pc:docMk/>
          <pc:sldMk cId="1413425210" sldId="328"/>
        </pc:sldMkLst>
        <pc:spChg chg="mod">
          <ac:chgData name="Late, Alyssa (Curriculum Policy and Standards)" userId="77e14b60-a0bf-47ab-8079-d09d0be0dd46" providerId="ADAL" clId="{9CA24C45-3ADD-4BF5-8073-B368B5ECAD56}" dt="2022-05-12T01:22:34.407" v="6" actId="1038"/>
          <ac:spMkLst>
            <pc:docMk/>
            <pc:sldMk cId="1413425210" sldId="328"/>
            <ac:spMk id="2" creationId="{D04B11CB-A4AA-4BB3-AE5A-874E462C0F69}"/>
          </ac:spMkLst>
        </pc:spChg>
        <pc:spChg chg="mod">
          <ac:chgData name="Late, Alyssa (Curriculum Policy and Standards)" userId="77e14b60-a0bf-47ab-8079-d09d0be0dd46" providerId="ADAL" clId="{9CA24C45-3ADD-4BF5-8073-B368B5ECAD56}" dt="2022-05-12T01:22:36.163" v="13" actId="1036"/>
          <ac:spMkLst>
            <pc:docMk/>
            <pc:sldMk cId="1413425210" sldId="328"/>
            <ac:spMk id="3" creationId="{AB9BDBB3-B0CB-4293-95C9-DF9D3FA6EE67}"/>
          </ac:spMkLst>
        </pc:spChg>
      </pc:sldChg>
      <pc:sldChg chg="modSp mod">
        <pc:chgData name="Late, Alyssa (Curriculum Policy and Standards)" userId="77e14b60-a0bf-47ab-8079-d09d0be0dd46" providerId="ADAL" clId="{9CA24C45-3ADD-4BF5-8073-B368B5ECAD56}" dt="2022-05-12T01:24:25.686" v="123" actId="12"/>
        <pc:sldMkLst>
          <pc:docMk/>
          <pc:sldMk cId="2999356642" sldId="329"/>
        </pc:sldMkLst>
        <pc:spChg chg="mod">
          <ac:chgData name="Late, Alyssa (Curriculum Policy and Standards)" userId="77e14b60-a0bf-47ab-8079-d09d0be0dd46" providerId="ADAL" clId="{9CA24C45-3ADD-4BF5-8073-B368B5ECAD56}" dt="2022-05-12T01:23:30.067" v="89" actId="1035"/>
          <ac:spMkLst>
            <pc:docMk/>
            <pc:sldMk cId="2999356642" sldId="329"/>
            <ac:spMk id="2" creationId="{11C80F0C-241D-47CF-8A93-988755CE35F3}"/>
          </ac:spMkLst>
        </pc:spChg>
        <pc:spChg chg="mod">
          <ac:chgData name="Late, Alyssa (Curriculum Policy and Standards)" userId="77e14b60-a0bf-47ab-8079-d09d0be0dd46" providerId="ADAL" clId="{9CA24C45-3ADD-4BF5-8073-B368B5ECAD56}" dt="2022-05-12T01:24:25.686" v="123" actId="12"/>
          <ac:spMkLst>
            <pc:docMk/>
            <pc:sldMk cId="2999356642" sldId="329"/>
            <ac:spMk id="3" creationId="{1277E8D0-7E39-43EA-913D-E110834008A9}"/>
          </ac:spMkLst>
        </pc:spChg>
      </pc:sldChg>
      <pc:sldChg chg="modSp mod">
        <pc:chgData name="Late, Alyssa (Curriculum Policy and Standards)" userId="77e14b60-a0bf-47ab-8079-d09d0be0dd46" providerId="ADAL" clId="{9CA24C45-3ADD-4BF5-8073-B368B5ECAD56}" dt="2022-05-12T01:24:20.688" v="121" actId="12"/>
        <pc:sldMkLst>
          <pc:docMk/>
          <pc:sldMk cId="3241402908" sldId="330"/>
        </pc:sldMkLst>
        <pc:spChg chg="mod">
          <ac:chgData name="Late, Alyssa (Curriculum Policy and Standards)" userId="77e14b60-a0bf-47ab-8079-d09d0be0dd46" providerId="ADAL" clId="{9CA24C45-3ADD-4BF5-8073-B368B5ECAD56}" dt="2022-05-12T01:23:45.878" v="104" actId="1035"/>
          <ac:spMkLst>
            <pc:docMk/>
            <pc:sldMk cId="3241402908" sldId="330"/>
            <ac:spMk id="2" creationId="{4AC115BB-3DE7-4F2F-B72A-F73DEC30EF4C}"/>
          </ac:spMkLst>
        </pc:spChg>
        <pc:spChg chg="mod">
          <ac:chgData name="Late, Alyssa (Curriculum Policy and Standards)" userId="77e14b60-a0bf-47ab-8079-d09d0be0dd46" providerId="ADAL" clId="{9CA24C45-3ADD-4BF5-8073-B368B5ECAD56}" dt="2022-05-12T01:24:20.688" v="121" actId="12"/>
          <ac:spMkLst>
            <pc:docMk/>
            <pc:sldMk cId="3241402908" sldId="330"/>
            <ac:spMk id="3" creationId="{0A1A7E77-7118-431A-AF54-40F6F2134D70}"/>
          </ac:spMkLst>
        </pc:spChg>
      </pc:sldChg>
      <pc:sldChg chg="modSp mod">
        <pc:chgData name="Late, Alyssa (Curriculum Policy and Standards)" userId="77e14b60-a0bf-47ab-8079-d09d0be0dd46" providerId="ADAL" clId="{9CA24C45-3ADD-4BF5-8073-B368B5ECAD56}" dt="2022-05-12T01:26:03.924" v="193" actId="1038"/>
        <pc:sldMkLst>
          <pc:docMk/>
          <pc:sldMk cId="1252692512" sldId="331"/>
        </pc:sldMkLst>
        <pc:spChg chg="mod">
          <ac:chgData name="Late, Alyssa (Curriculum Policy and Standards)" userId="77e14b60-a0bf-47ab-8079-d09d0be0dd46" providerId="ADAL" clId="{9CA24C45-3ADD-4BF5-8073-B368B5ECAD56}" dt="2022-05-12T01:24:31.059" v="126" actId="1035"/>
          <ac:spMkLst>
            <pc:docMk/>
            <pc:sldMk cId="1252692512" sldId="331"/>
            <ac:spMk id="2" creationId="{48D08D23-11D4-406C-A50F-AE77FFC6B6E9}"/>
          </ac:spMkLst>
        </pc:spChg>
        <pc:spChg chg="mod">
          <ac:chgData name="Late, Alyssa (Curriculum Policy and Standards)" userId="77e14b60-a0bf-47ab-8079-d09d0be0dd46" providerId="ADAL" clId="{9CA24C45-3ADD-4BF5-8073-B368B5ECAD56}" dt="2022-05-12T01:26:03.924" v="193" actId="1038"/>
          <ac:spMkLst>
            <pc:docMk/>
            <pc:sldMk cId="1252692512" sldId="331"/>
            <ac:spMk id="3" creationId="{70C01484-1484-4718-8602-DC351FA816AC}"/>
          </ac:spMkLst>
        </pc:spChg>
      </pc:sldChg>
      <pc:sldChg chg="modSp mod">
        <pc:chgData name="Late, Alyssa (Curriculum Policy and Standards)" userId="77e14b60-a0bf-47ab-8079-d09d0be0dd46" providerId="ADAL" clId="{9CA24C45-3ADD-4BF5-8073-B368B5ECAD56}" dt="2022-05-12T01:26:36.928" v="202" actId="1036"/>
        <pc:sldMkLst>
          <pc:docMk/>
          <pc:sldMk cId="143134987" sldId="332"/>
        </pc:sldMkLst>
        <pc:spChg chg="mod">
          <ac:chgData name="Late, Alyssa (Curriculum Policy and Standards)" userId="77e14b60-a0bf-47ab-8079-d09d0be0dd46" providerId="ADAL" clId="{9CA24C45-3ADD-4BF5-8073-B368B5ECAD56}" dt="2022-05-12T01:26:34.515" v="197" actId="1037"/>
          <ac:spMkLst>
            <pc:docMk/>
            <pc:sldMk cId="143134987" sldId="332"/>
            <ac:spMk id="2" creationId="{640B942E-9E79-4A89-A70E-80020C30F0FA}"/>
          </ac:spMkLst>
        </pc:spChg>
        <pc:spChg chg="mod">
          <ac:chgData name="Late, Alyssa (Curriculum Policy and Standards)" userId="77e14b60-a0bf-47ab-8079-d09d0be0dd46" providerId="ADAL" clId="{9CA24C45-3ADD-4BF5-8073-B368B5ECAD56}" dt="2022-05-12T01:26:36.928" v="202" actId="1036"/>
          <ac:spMkLst>
            <pc:docMk/>
            <pc:sldMk cId="143134987" sldId="332"/>
            <ac:spMk id="3" creationId="{EE6DC68A-8AC6-4E9B-9A95-D147D493C7FE}"/>
          </ac:spMkLst>
        </pc:spChg>
      </pc:sldChg>
      <pc:sldChg chg="modSp mod">
        <pc:chgData name="Late, Alyssa (Curriculum Policy and Standards)" userId="77e14b60-a0bf-47ab-8079-d09d0be0dd46" providerId="ADAL" clId="{9CA24C45-3ADD-4BF5-8073-B368B5ECAD56}" dt="2022-05-12T01:27:15.211" v="219" actId="14100"/>
        <pc:sldMkLst>
          <pc:docMk/>
          <pc:sldMk cId="2453309922" sldId="333"/>
        </pc:sldMkLst>
        <pc:spChg chg="mod">
          <ac:chgData name="Late, Alyssa (Curriculum Policy and Standards)" userId="77e14b60-a0bf-47ab-8079-d09d0be0dd46" providerId="ADAL" clId="{9CA24C45-3ADD-4BF5-8073-B368B5ECAD56}" dt="2022-05-12T01:26:45.671" v="207" actId="1037"/>
          <ac:spMkLst>
            <pc:docMk/>
            <pc:sldMk cId="2453309922" sldId="333"/>
            <ac:spMk id="2" creationId="{640B942E-9E79-4A89-A70E-80020C30F0FA}"/>
          </ac:spMkLst>
        </pc:spChg>
        <pc:spChg chg="mod">
          <ac:chgData name="Late, Alyssa (Curriculum Policy and Standards)" userId="77e14b60-a0bf-47ab-8079-d09d0be0dd46" providerId="ADAL" clId="{9CA24C45-3ADD-4BF5-8073-B368B5ECAD56}" dt="2022-05-12T01:27:15.211" v="219" actId="14100"/>
          <ac:spMkLst>
            <pc:docMk/>
            <pc:sldMk cId="2453309922" sldId="333"/>
            <ac:spMk id="3" creationId="{EE6DC68A-8AC6-4E9B-9A95-D147D493C7FE}"/>
          </ac:spMkLst>
        </pc:spChg>
      </pc:sldChg>
      <pc:sldChg chg="modSp mod">
        <pc:chgData name="Late, Alyssa (Curriculum Policy and Standards)" userId="77e14b60-a0bf-47ab-8079-d09d0be0dd46" providerId="ADAL" clId="{9CA24C45-3ADD-4BF5-8073-B368B5ECAD56}" dt="2022-05-12T01:28:16.989" v="246" actId="1035"/>
        <pc:sldMkLst>
          <pc:docMk/>
          <pc:sldMk cId="54433156" sldId="334"/>
        </pc:sldMkLst>
        <pc:spChg chg="mod">
          <ac:chgData name="Late, Alyssa (Curriculum Policy and Standards)" userId="77e14b60-a0bf-47ab-8079-d09d0be0dd46" providerId="ADAL" clId="{9CA24C45-3ADD-4BF5-8073-B368B5ECAD56}" dt="2022-05-12T01:28:16.989" v="246" actId="1035"/>
          <ac:spMkLst>
            <pc:docMk/>
            <pc:sldMk cId="54433156" sldId="334"/>
            <ac:spMk id="2" creationId="{B90C8D06-A14D-49D8-A8DA-267012257A8F}"/>
          </ac:spMkLst>
        </pc:spChg>
        <pc:spChg chg="mod">
          <ac:chgData name="Late, Alyssa (Curriculum Policy and Standards)" userId="77e14b60-a0bf-47ab-8079-d09d0be0dd46" providerId="ADAL" clId="{9CA24C45-3ADD-4BF5-8073-B368B5ECAD56}" dt="2022-05-12T01:28:15.179" v="243" actId="1036"/>
          <ac:spMkLst>
            <pc:docMk/>
            <pc:sldMk cId="54433156" sldId="334"/>
            <ac:spMk id="3" creationId="{434CE31D-21D8-4817-A934-E9140FA1CFF9}"/>
          </ac:spMkLst>
        </pc:spChg>
      </pc:sldChg>
      <pc:sldChg chg="modSp mod">
        <pc:chgData name="Late, Alyssa (Curriculum Policy and Standards)" userId="77e14b60-a0bf-47ab-8079-d09d0be0dd46" providerId="ADAL" clId="{9CA24C45-3ADD-4BF5-8073-B368B5ECAD56}" dt="2022-05-12T01:28:36.110" v="260" actId="1036"/>
        <pc:sldMkLst>
          <pc:docMk/>
          <pc:sldMk cId="4016153447" sldId="335"/>
        </pc:sldMkLst>
        <pc:spChg chg="mod">
          <ac:chgData name="Late, Alyssa (Curriculum Policy and Standards)" userId="77e14b60-a0bf-47ab-8079-d09d0be0dd46" providerId="ADAL" clId="{9CA24C45-3ADD-4BF5-8073-B368B5ECAD56}" dt="2022-05-12T01:28:20.934" v="251" actId="1037"/>
          <ac:spMkLst>
            <pc:docMk/>
            <pc:sldMk cId="4016153447" sldId="335"/>
            <ac:spMk id="2" creationId="{B90C8D06-A14D-49D8-A8DA-267012257A8F}"/>
          </ac:spMkLst>
        </pc:spChg>
        <pc:spChg chg="mod">
          <ac:chgData name="Late, Alyssa (Curriculum Policy and Standards)" userId="77e14b60-a0bf-47ab-8079-d09d0be0dd46" providerId="ADAL" clId="{9CA24C45-3ADD-4BF5-8073-B368B5ECAD56}" dt="2022-05-12T01:28:36.110" v="260" actId="1036"/>
          <ac:spMkLst>
            <pc:docMk/>
            <pc:sldMk cId="4016153447" sldId="335"/>
            <ac:spMk id="3" creationId="{434CE31D-21D8-4817-A934-E9140FA1CFF9}"/>
          </ac:spMkLst>
        </pc:spChg>
      </pc:sldChg>
      <pc:sldChg chg="modSp mod">
        <pc:chgData name="Late, Alyssa (Curriculum Policy and Standards)" userId="77e14b60-a0bf-47ab-8079-d09d0be0dd46" providerId="ADAL" clId="{9CA24C45-3ADD-4BF5-8073-B368B5ECAD56}" dt="2022-05-12T01:28:53.108" v="270" actId="948"/>
        <pc:sldMkLst>
          <pc:docMk/>
          <pc:sldMk cId="547471956" sldId="336"/>
        </pc:sldMkLst>
        <pc:spChg chg="mod">
          <ac:chgData name="Late, Alyssa (Curriculum Policy and Standards)" userId="77e14b60-a0bf-47ab-8079-d09d0be0dd46" providerId="ADAL" clId="{9CA24C45-3ADD-4BF5-8073-B368B5ECAD56}" dt="2022-05-12T01:28:53.108" v="270" actId="948"/>
          <ac:spMkLst>
            <pc:docMk/>
            <pc:sldMk cId="547471956" sldId="336"/>
            <ac:spMk id="3" creationId="{434CE31D-21D8-4817-A934-E9140FA1CFF9}"/>
          </ac:spMkLst>
        </pc:spChg>
      </pc:sldChg>
      <pc:sldChg chg="modSp mod">
        <pc:chgData name="Late, Alyssa (Curriculum Policy and Standards)" userId="77e14b60-a0bf-47ab-8079-d09d0be0dd46" providerId="ADAL" clId="{9CA24C45-3ADD-4BF5-8073-B368B5ECAD56}" dt="2022-05-12T01:29:01.258" v="275" actId="1037"/>
        <pc:sldMkLst>
          <pc:docMk/>
          <pc:sldMk cId="3881557988" sldId="337"/>
        </pc:sldMkLst>
        <pc:spChg chg="mod">
          <ac:chgData name="Late, Alyssa (Curriculum Policy and Standards)" userId="77e14b60-a0bf-47ab-8079-d09d0be0dd46" providerId="ADAL" clId="{9CA24C45-3ADD-4BF5-8073-B368B5ECAD56}" dt="2022-05-12T01:29:01.258" v="275" actId="1037"/>
          <ac:spMkLst>
            <pc:docMk/>
            <pc:sldMk cId="3881557988" sldId="337"/>
            <ac:spMk id="2" creationId="{B90C8D06-A14D-49D8-A8DA-267012257A8F}"/>
          </ac:spMkLst>
        </pc:spChg>
      </pc:sldChg>
      <pc:sldChg chg="modSp mod">
        <pc:chgData name="Late, Alyssa (Curriculum Policy and Standards)" userId="77e14b60-a0bf-47ab-8079-d09d0be0dd46" providerId="ADAL" clId="{9CA24C45-3ADD-4BF5-8073-B368B5ECAD56}" dt="2022-05-12T01:29:27.451" v="292" actId="20577"/>
        <pc:sldMkLst>
          <pc:docMk/>
          <pc:sldMk cId="1201769246" sldId="338"/>
        </pc:sldMkLst>
        <pc:spChg chg="mod">
          <ac:chgData name="Late, Alyssa (Curriculum Policy and Standards)" userId="77e14b60-a0bf-47ab-8079-d09d0be0dd46" providerId="ADAL" clId="{9CA24C45-3ADD-4BF5-8073-B368B5ECAD56}" dt="2022-05-12T01:29:06.586" v="279" actId="1035"/>
          <ac:spMkLst>
            <pc:docMk/>
            <pc:sldMk cId="1201769246" sldId="338"/>
            <ac:spMk id="4" creationId="{85A1F545-4838-4104-8F6D-25D048897101}"/>
          </ac:spMkLst>
        </pc:spChg>
        <pc:spChg chg="mod">
          <ac:chgData name="Late, Alyssa (Curriculum Policy and Standards)" userId="77e14b60-a0bf-47ab-8079-d09d0be0dd46" providerId="ADAL" clId="{9CA24C45-3ADD-4BF5-8073-B368B5ECAD56}" dt="2022-05-12T01:29:27.451" v="292" actId="20577"/>
          <ac:spMkLst>
            <pc:docMk/>
            <pc:sldMk cId="1201769246" sldId="338"/>
            <ac:spMk id="5" creationId="{3ACE8CD2-1D8B-41A9-B885-65204E6AA32F}"/>
          </ac:spMkLst>
        </pc:spChg>
      </pc:sldChg>
      <pc:sldChg chg="modSp mod">
        <pc:chgData name="Late, Alyssa (Curriculum Policy and Standards)" userId="77e14b60-a0bf-47ab-8079-d09d0be0dd46" providerId="ADAL" clId="{9CA24C45-3ADD-4BF5-8073-B368B5ECAD56}" dt="2022-05-12T01:29:47.955" v="298" actId="27636"/>
        <pc:sldMkLst>
          <pc:docMk/>
          <pc:sldMk cId="397223388" sldId="339"/>
        </pc:sldMkLst>
        <pc:spChg chg="mod">
          <ac:chgData name="Late, Alyssa (Curriculum Policy and Standards)" userId="77e14b60-a0bf-47ab-8079-d09d0be0dd46" providerId="ADAL" clId="{9CA24C45-3ADD-4BF5-8073-B368B5ECAD56}" dt="2022-05-12T01:29:38.481" v="296" actId="1037"/>
          <ac:spMkLst>
            <pc:docMk/>
            <pc:sldMk cId="397223388" sldId="339"/>
            <ac:spMk id="4" creationId="{85A1F545-4838-4104-8F6D-25D048897101}"/>
          </ac:spMkLst>
        </pc:spChg>
        <pc:spChg chg="mod">
          <ac:chgData name="Late, Alyssa (Curriculum Policy and Standards)" userId="77e14b60-a0bf-47ab-8079-d09d0be0dd46" providerId="ADAL" clId="{9CA24C45-3ADD-4BF5-8073-B368B5ECAD56}" dt="2022-05-12T01:29:47.955" v="298" actId="27636"/>
          <ac:spMkLst>
            <pc:docMk/>
            <pc:sldMk cId="397223388" sldId="339"/>
            <ac:spMk id="5" creationId="{3ACE8CD2-1D8B-41A9-B885-65204E6AA32F}"/>
          </ac:spMkLst>
        </pc:spChg>
      </pc:sldChg>
      <pc:sldChg chg="modSp mod">
        <pc:chgData name="Late, Alyssa (Curriculum Policy and Standards)" userId="77e14b60-a0bf-47ab-8079-d09d0be0dd46" providerId="ADAL" clId="{9CA24C45-3ADD-4BF5-8073-B368B5ECAD56}" dt="2022-05-12T01:31:16.845" v="348" actId="1076"/>
        <pc:sldMkLst>
          <pc:docMk/>
          <pc:sldMk cId="1380920577" sldId="340"/>
        </pc:sldMkLst>
        <pc:spChg chg="mod">
          <ac:chgData name="Late, Alyssa (Curriculum Policy and Standards)" userId="77e14b60-a0bf-47ab-8079-d09d0be0dd46" providerId="ADAL" clId="{9CA24C45-3ADD-4BF5-8073-B368B5ECAD56}" dt="2022-05-12T01:30:13.638" v="307" actId="1035"/>
          <ac:spMkLst>
            <pc:docMk/>
            <pc:sldMk cId="1380920577" sldId="340"/>
            <ac:spMk id="4" creationId="{85A1F545-4838-4104-8F6D-25D048897101}"/>
          </ac:spMkLst>
        </pc:spChg>
        <pc:spChg chg="mod">
          <ac:chgData name="Late, Alyssa (Curriculum Policy and Standards)" userId="77e14b60-a0bf-47ab-8079-d09d0be0dd46" providerId="ADAL" clId="{9CA24C45-3ADD-4BF5-8073-B368B5ECAD56}" dt="2022-05-12T01:31:16.845" v="348" actId="1076"/>
          <ac:spMkLst>
            <pc:docMk/>
            <pc:sldMk cId="1380920577" sldId="340"/>
            <ac:spMk id="11" creationId="{71FC9C9A-0FE7-40B3-A341-862127E12F5D}"/>
          </ac:spMkLst>
        </pc:spChg>
        <pc:spChg chg="mod">
          <ac:chgData name="Late, Alyssa (Curriculum Policy and Standards)" userId="77e14b60-a0bf-47ab-8079-d09d0be0dd46" providerId="ADAL" clId="{9CA24C45-3ADD-4BF5-8073-B368B5ECAD56}" dt="2022-05-12T01:31:13.930" v="347" actId="14100"/>
          <ac:spMkLst>
            <pc:docMk/>
            <pc:sldMk cId="1380920577" sldId="340"/>
            <ac:spMk id="18" creationId="{0B3F721F-CFB0-4D18-A069-0152D40B33B7}"/>
          </ac:spMkLst>
        </pc:spChg>
      </pc:sldChg>
      <pc:sldChg chg="modSp mod">
        <pc:chgData name="Late, Alyssa (Curriculum Policy and Standards)" userId="77e14b60-a0bf-47ab-8079-d09d0be0dd46" providerId="ADAL" clId="{9CA24C45-3ADD-4BF5-8073-B368B5ECAD56}" dt="2022-05-12T01:30:08.441" v="305" actId="14100"/>
        <pc:sldMkLst>
          <pc:docMk/>
          <pc:sldMk cId="940576826" sldId="341"/>
        </pc:sldMkLst>
        <pc:spChg chg="mod">
          <ac:chgData name="Late, Alyssa (Curriculum Policy and Standards)" userId="77e14b60-a0bf-47ab-8079-d09d0be0dd46" providerId="ADAL" clId="{9CA24C45-3ADD-4BF5-8073-B368B5ECAD56}" dt="2022-05-12T01:29:54.201" v="303" actId="1037"/>
          <ac:spMkLst>
            <pc:docMk/>
            <pc:sldMk cId="940576826" sldId="341"/>
            <ac:spMk id="4" creationId="{85A1F545-4838-4104-8F6D-25D048897101}"/>
          </ac:spMkLst>
        </pc:spChg>
        <pc:spChg chg="mod">
          <ac:chgData name="Late, Alyssa (Curriculum Policy and Standards)" userId="77e14b60-a0bf-47ab-8079-d09d0be0dd46" providerId="ADAL" clId="{9CA24C45-3ADD-4BF5-8073-B368B5ECAD56}" dt="2022-05-12T01:30:08.441" v="305" actId="14100"/>
          <ac:spMkLst>
            <pc:docMk/>
            <pc:sldMk cId="940576826" sldId="341"/>
            <ac:spMk id="5" creationId="{3ACE8CD2-1D8B-41A9-B885-65204E6AA32F}"/>
          </ac:spMkLst>
        </pc:spChg>
      </pc:sldChg>
      <pc:sldChg chg="modSp mod">
        <pc:chgData name="Late, Alyssa (Curriculum Policy and Standards)" userId="77e14b60-a0bf-47ab-8079-d09d0be0dd46" providerId="ADAL" clId="{9CA24C45-3ADD-4BF5-8073-B368B5ECAD56}" dt="2022-05-12T01:31:47.636" v="359" actId="6549"/>
        <pc:sldMkLst>
          <pc:docMk/>
          <pc:sldMk cId="2632861645" sldId="343"/>
        </pc:sldMkLst>
        <pc:spChg chg="mod">
          <ac:chgData name="Late, Alyssa (Curriculum Policy and Standards)" userId="77e14b60-a0bf-47ab-8079-d09d0be0dd46" providerId="ADAL" clId="{9CA24C45-3ADD-4BF5-8073-B368B5ECAD56}" dt="2022-05-12T01:31:22.538" v="351" actId="1035"/>
          <ac:spMkLst>
            <pc:docMk/>
            <pc:sldMk cId="2632861645" sldId="343"/>
            <ac:spMk id="2" creationId="{713823BA-0D65-4889-90C3-6667F34B5DF2}"/>
          </ac:spMkLst>
        </pc:spChg>
        <pc:spChg chg="mod">
          <ac:chgData name="Late, Alyssa (Curriculum Policy and Standards)" userId="77e14b60-a0bf-47ab-8079-d09d0be0dd46" providerId="ADAL" clId="{9CA24C45-3ADD-4BF5-8073-B368B5ECAD56}" dt="2022-05-12T01:31:47.636" v="359" actId="6549"/>
          <ac:spMkLst>
            <pc:docMk/>
            <pc:sldMk cId="2632861645" sldId="343"/>
            <ac:spMk id="4" creationId="{84208DCF-D09F-4719-9738-0C49BFDFFC84}"/>
          </ac:spMkLst>
        </pc:spChg>
      </pc:sldChg>
    </pc:docChg>
  </pc:docChgLst>
  <pc:docChgLst>
    <pc:chgData name="Blackwell, Elyse (Curriculum and Learning Division)" userId="f36cee0c-4795-4a4e-a200-ec64c6c861e9" providerId="ADAL" clId="{E8E8BF24-E627-4055-B161-F22DEC8A12E9}"/>
    <pc:docChg chg="custSel mod modSld">
      <pc:chgData name="Blackwell, Elyse (Curriculum and Learning Division)" userId="f36cee0c-4795-4a4e-a200-ec64c6c861e9" providerId="ADAL" clId="{E8E8BF24-E627-4055-B161-F22DEC8A12E9}" dt="2022-05-12T01:50:27.753" v="33"/>
      <pc:docMkLst>
        <pc:docMk/>
      </pc:docMkLst>
      <pc:sldChg chg="modNotes">
        <pc:chgData name="Blackwell, Elyse (Curriculum and Learning Division)" userId="f36cee0c-4795-4a4e-a200-ec64c6c861e9" providerId="ADAL" clId="{E8E8BF24-E627-4055-B161-F22DEC8A12E9}" dt="2022-05-12T01:48:50.038" v="3" actId="368"/>
        <pc:sldMkLst>
          <pc:docMk/>
          <pc:sldMk cId="2213450308" sldId="264"/>
        </pc:sldMkLst>
      </pc:sldChg>
      <pc:sldChg chg="modNotes">
        <pc:chgData name="Blackwell, Elyse (Curriculum and Learning Division)" userId="f36cee0c-4795-4a4e-a200-ec64c6c861e9" providerId="ADAL" clId="{E8E8BF24-E627-4055-B161-F22DEC8A12E9}" dt="2022-05-12T01:48:50.035" v="1" actId="368"/>
        <pc:sldMkLst>
          <pc:docMk/>
          <pc:sldMk cId="3641841233" sldId="268"/>
        </pc:sldMkLst>
      </pc:sldChg>
      <pc:sldChg chg="modNotes">
        <pc:chgData name="Blackwell, Elyse (Curriculum and Learning Division)" userId="f36cee0c-4795-4a4e-a200-ec64c6c861e9" providerId="ADAL" clId="{E8E8BF24-E627-4055-B161-F22DEC8A12E9}" dt="2022-05-12T01:48:50.178" v="31" actId="368"/>
        <pc:sldMkLst>
          <pc:docMk/>
          <pc:sldMk cId="1422690129" sldId="285"/>
        </pc:sldMkLst>
      </pc:sldChg>
      <pc:sldChg chg="modNotes">
        <pc:chgData name="Blackwell, Elyse (Curriculum and Learning Division)" userId="f36cee0c-4795-4a4e-a200-ec64c6c861e9" providerId="ADAL" clId="{E8E8BF24-E627-4055-B161-F22DEC8A12E9}" dt="2022-05-12T01:48:50.085" v="13" actId="368"/>
        <pc:sldMkLst>
          <pc:docMk/>
          <pc:sldMk cId="4260628335" sldId="286"/>
        </pc:sldMkLst>
      </pc:sldChg>
      <pc:sldChg chg="modNotes">
        <pc:chgData name="Blackwell, Elyse (Curriculum and Learning Division)" userId="f36cee0c-4795-4a4e-a200-ec64c6c861e9" providerId="ADAL" clId="{E8E8BF24-E627-4055-B161-F22DEC8A12E9}" dt="2022-05-12T01:48:50.053" v="7" actId="368"/>
        <pc:sldMkLst>
          <pc:docMk/>
          <pc:sldMk cId="165420269" sldId="296"/>
        </pc:sldMkLst>
      </pc:sldChg>
      <pc:sldChg chg="modNotes">
        <pc:chgData name="Blackwell, Elyse (Curriculum and Learning Division)" userId="f36cee0c-4795-4a4e-a200-ec64c6c861e9" providerId="ADAL" clId="{E8E8BF24-E627-4055-B161-F22DEC8A12E9}" dt="2022-05-12T01:48:50.069" v="9" actId="368"/>
        <pc:sldMkLst>
          <pc:docMk/>
          <pc:sldMk cId="4042789570" sldId="305"/>
        </pc:sldMkLst>
      </pc:sldChg>
      <pc:sldChg chg="modNotes">
        <pc:chgData name="Blackwell, Elyse (Curriculum and Learning Division)" userId="f36cee0c-4795-4a4e-a200-ec64c6c861e9" providerId="ADAL" clId="{E8E8BF24-E627-4055-B161-F22DEC8A12E9}" dt="2022-05-12T01:48:50.147" v="27" actId="368"/>
        <pc:sldMkLst>
          <pc:docMk/>
          <pc:sldMk cId="3704442615" sldId="306"/>
        </pc:sldMkLst>
      </pc:sldChg>
      <pc:sldChg chg="modNotes">
        <pc:chgData name="Blackwell, Elyse (Curriculum and Learning Division)" userId="f36cee0c-4795-4a4e-a200-ec64c6c861e9" providerId="ADAL" clId="{E8E8BF24-E627-4055-B161-F22DEC8A12E9}" dt="2022-05-12T01:48:50.163" v="29" actId="368"/>
        <pc:sldMkLst>
          <pc:docMk/>
          <pc:sldMk cId="1806529893" sldId="307"/>
        </pc:sldMkLst>
      </pc:sldChg>
      <pc:sldChg chg="modNotes">
        <pc:chgData name="Blackwell, Elyse (Curriculum and Learning Division)" userId="f36cee0c-4795-4a4e-a200-ec64c6c861e9" providerId="ADAL" clId="{E8E8BF24-E627-4055-B161-F22DEC8A12E9}" dt="2022-05-12T01:48:50.069" v="11" actId="368"/>
        <pc:sldMkLst>
          <pc:docMk/>
          <pc:sldMk cId="1183217386" sldId="327"/>
        </pc:sldMkLst>
      </pc:sldChg>
      <pc:sldChg chg="modNotes">
        <pc:chgData name="Blackwell, Elyse (Curriculum and Learning Division)" userId="f36cee0c-4795-4a4e-a200-ec64c6c861e9" providerId="ADAL" clId="{E8E8BF24-E627-4055-B161-F22DEC8A12E9}" dt="2022-05-12T01:48:50.053" v="5" actId="368"/>
        <pc:sldMkLst>
          <pc:docMk/>
          <pc:sldMk cId="1413425210" sldId="328"/>
        </pc:sldMkLst>
      </pc:sldChg>
      <pc:sldChg chg="modNotes">
        <pc:chgData name="Blackwell, Elyse (Curriculum and Learning Division)" userId="f36cee0c-4795-4a4e-a200-ec64c6c861e9" providerId="ADAL" clId="{E8E8BF24-E627-4055-B161-F22DEC8A12E9}" dt="2022-05-12T01:48:50.100" v="15" actId="368"/>
        <pc:sldMkLst>
          <pc:docMk/>
          <pc:sldMk cId="2999356642" sldId="329"/>
        </pc:sldMkLst>
      </pc:sldChg>
      <pc:sldChg chg="modNotes">
        <pc:chgData name="Blackwell, Elyse (Curriculum and Learning Division)" userId="f36cee0c-4795-4a4e-a200-ec64c6c861e9" providerId="ADAL" clId="{E8E8BF24-E627-4055-B161-F22DEC8A12E9}" dt="2022-05-12T01:48:50.100" v="17" actId="368"/>
        <pc:sldMkLst>
          <pc:docMk/>
          <pc:sldMk cId="1252692512" sldId="331"/>
        </pc:sldMkLst>
      </pc:sldChg>
      <pc:sldChg chg="modNotes">
        <pc:chgData name="Blackwell, Elyse (Curriculum and Learning Division)" userId="f36cee0c-4795-4a4e-a200-ec64c6c861e9" providerId="ADAL" clId="{E8E8BF24-E627-4055-B161-F22DEC8A12E9}" dt="2022-05-12T01:48:50.116" v="19" actId="368"/>
        <pc:sldMkLst>
          <pc:docMk/>
          <pc:sldMk cId="2453309922" sldId="333"/>
        </pc:sldMkLst>
      </pc:sldChg>
      <pc:sldChg chg="modNotes">
        <pc:chgData name="Blackwell, Elyse (Curriculum and Learning Division)" userId="f36cee0c-4795-4a4e-a200-ec64c6c861e9" providerId="ADAL" clId="{E8E8BF24-E627-4055-B161-F22DEC8A12E9}" dt="2022-05-12T01:48:50.132" v="21" actId="368"/>
        <pc:sldMkLst>
          <pc:docMk/>
          <pc:sldMk cId="3881557988" sldId="337"/>
        </pc:sldMkLst>
      </pc:sldChg>
      <pc:sldChg chg="modNotes">
        <pc:chgData name="Blackwell, Elyse (Curriculum and Learning Division)" userId="f36cee0c-4795-4a4e-a200-ec64c6c861e9" providerId="ADAL" clId="{E8E8BF24-E627-4055-B161-F22DEC8A12E9}" dt="2022-05-12T01:48:50.147" v="25" actId="368"/>
        <pc:sldMkLst>
          <pc:docMk/>
          <pc:sldMk cId="1380920577" sldId="340"/>
        </pc:sldMkLst>
      </pc:sldChg>
      <pc:sldChg chg="modNotes">
        <pc:chgData name="Blackwell, Elyse (Curriculum and Learning Division)" userId="f36cee0c-4795-4a4e-a200-ec64c6c861e9" providerId="ADAL" clId="{E8E8BF24-E627-4055-B161-F22DEC8A12E9}" dt="2022-05-12T01:48:50.132" v="23" actId="368"/>
        <pc:sldMkLst>
          <pc:docMk/>
          <pc:sldMk cId="940576826" sldId="341"/>
        </pc:sldMkLst>
      </pc:sldChg>
    </pc:docChg>
  </pc:docChgLst>
  <pc:docChgLst>
    <pc:chgData name="Chiera-Macchia, Antonella (Curriculum Support - Secondary)" userId="S::antonella.chiera280@schools.sa.edu.au::3eadea46-c5af-4a1f-aa0a-de3265ddb58e" providerId="AD" clId="Web-{1AE42625-EB17-418F-A97E-3EE23E0DF9F9}"/>
    <pc:docChg chg="modSld">
      <pc:chgData name="Chiera-Macchia, Antonella (Curriculum Support - Secondary)" userId="S::antonella.chiera280@schools.sa.edu.au::3eadea46-c5af-4a1f-aa0a-de3265ddb58e" providerId="AD" clId="Web-{1AE42625-EB17-418F-A97E-3EE23E0DF9F9}" dt="2022-05-11T04:57:50.781" v="5" actId="20577"/>
      <pc:docMkLst>
        <pc:docMk/>
      </pc:docMkLst>
      <pc:sldChg chg="modSp">
        <pc:chgData name="Chiera-Macchia, Antonella (Curriculum Support - Secondary)" userId="S::antonella.chiera280@schools.sa.edu.au::3eadea46-c5af-4a1f-aa0a-de3265ddb58e" providerId="AD" clId="Web-{1AE42625-EB17-418F-A97E-3EE23E0DF9F9}" dt="2022-05-11T04:57:50.781" v="5" actId="20577"/>
        <pc:sldMkLst>
          <pc:docMk/>
          <pc:sldMk cId="165420269" sldId="296"/>
        </pc:sldMkLst>
        <pc:spChg chg="mod">
          <ac:chgData name="Chiera-Macchia, Antonella (Curriculum Support - Secondary)" userId="S::antonella.chiera280@schools.sa.edu.au::3eadea46-c5af-4a1f-aa0a-de3265ddb58e" providerId="AD" clId="Web-{1AE42625-EB17-418F-A97E-3EE23E0DF9F9}" dt="2022-05-11T04:57:50.781" v="5" actId="20577"/>
          <ac:spMkLst>
            <pc:docMk/>
            <pc:sldMk cId="165420269" sldId="296"/>
            <ac:spMk id="3" creationId="{AB9BDBB3-B0CB-4293-95C9-DF9D3FA6EE67}"/>
          </ac:spMkLst>
        </pc:spChg>
      </pc:sldChg>
    </pc:docChg>
  </pc:docChgLst>
  <pc:docChgLst>
    <pc:chgData name="Cannon, Jessica (Curriculum Support - Secondary)" userId="75629fe3-9073-4ef2-8469-dcb26a5dc66b" providerId="ADAL" clId="{D0CA5F6E-4F2E-423F-9C41-FDA4054A5B22}"/>
    <pc:docChg chg="undo custSel addSld delSld modSld">
      <pc:chgData name="Cannon, Jessica (Curriculum Support - Secondary)" userId="75629fe3-9073-4ef2-8469-dcb26a5dc66b" providerId="ADAL" clId="{D0CA5F6E-4F2E-423F-9C41-FDA4054A5B22}" dt="2022-05-12T00:52:13.531" v="61" actId="20577"/>
      <pc:docMkLst>
        <pc:docMk/>
      </pc:docMkLst>
      <pc:sldChg chg="modAnim addCm">
        <pc:chgData name="Cannon, Jessica (Curriculum Support - Secondary)" userId="75629fe3-9073-4ef2-8469-dcb26a5dc66b" providerId="ADAL" clId="{D0CA5F6E-4F2E-423F-9C41-FDA4054A5B22}" dt="2022-05-11T23:46:15.941" v="2" actId="1589"/>
        <pc:sldMkLst>
          <pc:docMk/>
          <pc:sldMk cId="3704442615" sldId="306"/>
        </pc:sldMkLst>
      </pc:sldChg>
      <pc:sldChg chg="delSp modSp mod delAnim modAnim delCm">
        <pc:chgData name="Cannon, Jessica (Curriculum Support - Secondary)" userId="75629fe3-9073-4ef2-8469-dcb26a5dc66b" providerId="ADAL" clId="{D0CA5F6E-4F2E-423F-9C41-FDA4054A5B22}" dt="2022-05-12T00:52:13.531" v="61" actId="20577"/>
        <pc:sldMkLst>
          <pc:docMk/>
          <pc:sldMk cId="1201769246" sldId="338"/>
        </pc:sldMkLst>
        <pc:spChg chg="mod">
          <ac:chgData name="Cannon, Jessica (Curriculum Support - Secondary)" userId="75629fe3-9073-4ef2-8469-dcb26a5dc66b" providerId="ADAL" clId="{D0CA5F6E-4F2E-423F-9C41-FDA4054A5B22}" dt="2022-05-12T00:52:13.531" v="61" actId="20577"/>
          <ac:spMkLst>
            <pc:docMk/>
            <pc:sldMk cId="1201769246" sldId="338"/>
            <ac:spMk id="5" creationId="{3ACE8CD2-1D8B-41A9-B885-65204E6AA32F}"/>
          </ac:spMkLst>
        </pc:spChg>
        <pc:picChg chg="mod">
          <ac:chgData name="Cannon, Jessica (Curriculum Support - Secondary)" userId="75629fe3-9073-4ef2-8469-dcb26a5dc66b" providerId="ADAL" clId="{D0CA5F6E-4F2E-423F-9C41-FDA4054A5B22}" dt="2022-05-12T00:51:56.311" v="56" actId="1076"/>
          <ac:picMkLst>
            <pc:docMk/>
            <pc:sldMk cId="1201769246" sldId="338"/>
            <ac:picMk id="2" creationId="{06460858-8D83-427F-B97B-FCC3F74CAEA2}"/>
          </ac:picMkLst>
        </pc:picChg>
        <pc:picChg chg="del mod">
          <ac:chgData name="Cannon, Jessica (Curriculum Support - Secondary)" userId="75629fe3-9073-4ef2-8469-dcb26a5dc66b" providerId="ADAL" clId="{D0CA5F6E-4F2E-423F-9C41-FDA4054A5B22}" dt="2022-05-12T00:51:57.442" v="57" actId="478"/>
          <ac:picMkLst>
            <pc:docMk/>
            <pc:sldMk cId="1201769246" sldId="338"/>
            <ac:picMk id="3" creationId="{21DCB90A-82C4-45DB-9C78-09178CCFE4F4}"/>
          </ac:picMkLst>
        </pc:picChg>
      </pc:sldChg>
      <pc:sldChg chg="addSp delSp modSp del mod modClrScheme addCm chgLayout">
        <pc:chgData name="Cannon, Jessica (Curriculum Support - Secondary)" userId="75629fe3-9073-4ef2-8469-dcb26a5dc66b" providerId="ADAL" clId="{D0CA5F6E-4F2E-423F-9C41-FDA4054A5B22}" dt="2022-05-11T23:56:57.136" v="15" actId="47"/>
        <pc:sldMkLst>
          <pc:docMk/>
          <pc:sldMk cId="516631834" sldId="342"/>
        </pc:sldMkLst>
        <pc:spChg chg="add del mod ord">
          <ac:chgData name="Cannon, Jessica (Curriculum Support - Secondary)" userId="75629fe3-9073-4ef2-8469-dcb26a5dc66b" providerId="ADAL" clId="{D0CA5F6E-4F2E-423F-9C41-FDA4054A5B22}" dt="2022-05-11T23:47:21.758" v="5" actId="700"/>
          <ac:spMkLst>
            <pc:docMk/>
            <pc:sldMk cId="516631834" sldId="342"/>
            <ac:spMk id="3" creationId="{3E4BA713-E6C8-4C00-AC87-3B0717DEBBC0}"/>
          </ac:spMkLst>
        </pc:spChg>
        <pc:spChg chg="mod ord">
          <ac:chgData name="Cannon, Jessica (Curriculum Support - Secondary)" userId="75629fe3-9073-4ef2-8469-dcb26a5dc66b" providerId="ADAL" clId="{D0CA5F6E-4F2E-423F-9C41-FDA4054A5B22}" dt="2022-05-11T23:47:21.758" v="5" actId="700"/>
          <ac:spMkLst>
            <pc:docMk/>
            <pc:sldMk cId="516631834" sldId="342"/>
            <ac:spMk id="4" creationId="{85A1F545-4838-4104-8F6D-25D048897101}"/>
          </ac:spMkLst>
        </pc:spChg>
        <pc:spChg chg="del mod ord">
          <ac:chgData name="Cannon, Jessica (Curriculum Support - Secondary)" userId="75629fe3-9073-4ef2-8469-dcb26a5dc66b" providerId="ADAL" clId="{D0CA5F6E-4F2E-423F-9C41-FDA4054A5B22}" dt="2022-05-11T23:47:50.661" v="8" actId="21"/>
          <ac:spMkLst>
            <pc:docMk/>
            <pc:sldMk cId="516631834" sldId="342"/>
            <ac:spMk id="5" creationId="{3ACE8CD2-1D8B-41A9-B885-65204E6AA32F}"/>
          </ac:spMkLst>
        </pc:spChg>
        <pc:spChg chg="del">
          <ac:chgData name="Cannon, Jessica (Curriculum Support - Secondary)" userId="75629fe3-9073-4ef2-8469-dcb26a5dc66b" providerId="ADAL" clId="{D0CA5F6E-4F2E-423F-9C41-FDA4054A5B22}" dt="2022-05-11T23:48:01.379" v="10" actId="21"/>
          <ac:spMkLst>
            <pc:docMk/>
            <pc:sldMk cId="516631834" sldId="342"/>
            <ac:spMk id="9" creationId="{6F816ED5-BA49-4BE0-AD9B-8F7EE86F2DD4}"/>
          </ac:spMkLst>
        </pc:spChg>
        <pc:spChg chg="add del mod">
          <ac:chgData name="Cannon, Jessica (Curriculum Support - Secondary)" userId="75629fe3-9073-4ef2-8469-dcb26a5dc66b" providerId="ADAL" clId="{D0CA5F6E-4F2E-423F-9C41-FDA4054A5B22}" dt="2022-05-11T23:56:41.187" v="12" actId="478"/>
          <ac:spMkLst>
            <pc:docMk/>
            <pc:sldMk cId="516631834" sldId="342"/>
            <ac:spMk id="11" creationId="{42DCB6F5-2261-45E8-B134-0045594BEC44}"/>
          </ac:spMkLst>
        </pc:spChg>
      </pc:sldChg>
      <pc:sldChg chg="addSp delSp modSp new mod modAnim">
        <pc:chgData name="Cannon, Jessica (Curriculum Support - Secondary)" userId="75629fe3-9073-4ef2-8469-dcb26a5dc66b" providerId="ADAL" clId="{D0CA5F6E-4F2E-423F-9C41-FDA4054A5B22}" dt="2022-05-11T23:57:52.933" v="16"/>
        <pc:sldMkLst>
          <pc:docMk/>
          <pc:sldMk cId="2632861645" sldId="343"/>
        </pc:sldMkLst>
        <pc:spChg chg="mod">
          <ac:chgData name="Cannon, Jessica (Curriculum Support - Secondary)" userId="75629fe3-9073-4ef2-8469-dcb26a5dc66b" providerId="ADAL" clId="{D0CA5F6E-4F2E-423F-9C41-FDA4054A5B22}" dt="2022-05-11T23:47:42.990" v="7"/>
          <ac:spMkLst>
            <pc:docMk/>
            <pc:sldMk cId="2632861645" sldId="343"/>
            <ac:spMk id="2" creationId="{713823BA-0D65-4889-90C3-6667F34B5DF2}"/>
          </ac:spMkLst>
        </pc:spChg>
        <pc:spChg chg="del">
          <ac:chgData name="Cannon, Jessica (Curriculum Support - Secondary)" userId="75629fe3-9073-4ef2-8469-dcb26a5dc66b" providerId="ADAL" clId="{D0CA5F6E-4F2E-423F-9C41-FDA4054A5B22}" dt="2022-05-11T23:47:53.689" v="9"/>
          <ac:spMkLst>
            <pc:docMk/>
            <pc:sldMk cId="2632861645" sldId="343"/>
            <ac:spMk id="3" creationId="{ADF19BF4-D67F-4AAA-BFDC-61E9FC20B7D4}"/>
          </ac:spMkLst>
        </pc:spChg>
        <pc:spChg chg="add mod">
          <ac:chgData name="Cannon, Jessica (Curriculum Support - Secondary)" userId="75629fe3-9073-4ef2-8469-dcb26a5dc66b" providerId="ADAL" clId="{D0CA5F6E-4F2E-423F-9C41-FDA4054A5B22}" dt="2022-05-11T23:47:53.689" v="9"/>
          <ac:spMkLst>
            <pc:docMk/>
            <pc:sldMk cId="2632861645" sldId="343"/>
            <ac:spMk id="4" creationId="{84208DCF-D09F-4719-9738-0C49BFDFFC84}"/>
          </ac:spMkLst>
        </pc:spChg>
        <pc:spChg chg="add mod">
          <ac:chgData name="Cannon, Jessica (Curriculum Support - Secondary)" userId="75629fe3-9073-4ef2-8469-dcb26a5dc66b" providerId="ADAL" clId="{D0CA5F6E-4F2E-423F-9C41-FDA4054A5B22}" dt="2022-05-11T23:48:03.527" v="11"/>
          <ac:spMkLst>
            <pc:docMk/>
            <pc:sldMk cId="2632861645" sldId="343"/>
            <ac:spMk id="5" creationId="{1F027F16-4384-46B7-B34A-0021DB7903BA}"/>
          </ac:spMkLst>
        </pc:spChg>
        <pc:graphicFrameChg chg="add mod">
          <ac:chgData name="Cannon, Jessica (Curriculum Support - Secondary)" userId="75629fe3-9073-4ef2-8469-dcb26a5dc66b" providerId="ADAL" clId="{D0CA5F6E-4F2E-423F-9C41-FDA4054A5B22}" dt="2022-05-11T23:56:46.821" v="13"/>
          <ac:graphicFrameMkLst>
            <pc:docMk/>
            <pc:sldMk cId="2632861645" sldId="343"/>
            <ac:graphicFrameMk id="6" creationId="{76D3018B-3858-46AC-9C2D-C79D9AF8B0D0}"/>
          </ac:graphicFrameMkLst>
        </pc:graphicFrameChg>
        <pc:picChg chg="add mod">
          <ac:chgData name="Cannon, Jessica (Curriculum Support - Secondary)" userId="75629fe3-9073-4ef2-8469-dcb26a5dc66b" providerId="ADAL" clId="{D0CA5F6E-4F2E-423F-9C41-FDA4054A5B22}" dt="2022-05-11T23:56:46.821" v="13"/>
          <ac:picMkLst>
            <pc:docMk/>
            <pc:sldMk cId="2632861645" sldId="343"/>
            <ac:picMk id="7" creationId="{B12313D5-779D-4A8C-9D0E-35EE1C727571}"/>
          </ac:picMkLst>
        </pc:picChg>
        <pc:picChg chg="add mod">
          <ac:chgData name="Cannon, Jessica (Curriculum Support - Secondary)" userId="75629fe3-9073-4ef2-8469-dcb26a5dc66b" providerId="ADAL" clId="{D0CA5F6E-4F2E-423F-9C41-FDA4054A5B22}" dt="2022-05-11T23:56:46.821" v="13"/>
          <ac:picMkLst>
            <pc:docMk/>
            <pc:sldMk cId="2632861645" sldId="343"/>
            <ac:picMk id="8" creationId="{86D40D66-0491-4362-96C5-2DFC6888C765}"/>
          </ac:picMkLst>
        </pc:picChg>
        <pc:picChg chg="add mod">
          <ac:chgData name="Cannon, Jessica (Curriculum Support - Secondary)" userId="75629fe3-9073-4ef2-8469-dcb26a5dc66b" providerId="ADAL" clId="{D0CA5F6E-4F2E-423F-9C41-FDA4054A5B22}" dt="2022-05-11T23:56:46.821" v="13"/>
          <ac:picMkLst>
            <pc:docMk/>
            <pc:sldMk cId="2632861645" sldId="343"/>
            <ac:picMk id="9" creationId="{F994488E-07B2-465B-8E99-EDF8B3C88C29}"/>
          </ac:picMkLst>
        </pc:picChg>
        <pc:picChg chg="add mod">
          <ac:chgData name="Cannon, Jessica (Curriculum Support - Secondary)" userId="75629fe3-9073-4ef2-8469-dcb26a5dc66b" providerId="ADAL" clId="{D0CA5F6E-4F2E-423F-9C41-FDA4054A5B22}" dt="2022-05-11T23:56:54.487" v="14"/>
          <ac:picMkLst>
            <pc:docMk/>
            <pc:sldMk cId="2632861645" sldId="343"/>
            <ac:picMk id="10" creationId="{52E2E219-3874-4E18-8F93-EF17622A056A}"/>
          </ac:picMkLst>
        </pc:picChg>
      </pc:sldChg>
    </pc:docChg>
  </pc:docChgLst>
  <pc:docChgLst>
    <pc:chgData name="Jessica Cannon" userId="75629fe3-9073-4ef2-8469-dcb26a5dc66b" providerId="ADAL" clId="{BBE7FF02-273E-479B-9BB7-3796E9F6D0C3}"/>
    <pc:docChg chg="custSel modSld">
      <pc:chgData name="Jessica Cannon" userId="75629fe3-9073-4ef2-8469-dcb26a5dc66b" providerId="ADAL" clId="{BBE7FF02-273E-479B-9BB7-3796E9F6D0C3}" dt="2022-05-11T06:12:04.461" v="3" actId="1592"/>
      <pc:docMkLst>
        <pc:docMk/>
      </pc:docMkLst>
      <pc:sldChg chg="addCm">
        <pc:chgData name="Jessica Cannon" userId="75629fe3-9073-4ef2-8469-dcb26a5dc66b" providerId="ADAL" clId="{BBE7FF02-273E-479B-9BB7-3796E9F6D0C3}" dt="2022-05-11T06:11:47.841" v="0" actId="1589"/>
        <pc:sldMkLst>
          <pc:docMk/>
          <pc:sldMk cId="1201769246" sldId="338"/>
        </pc:sldMkLst>
      </pc:sldChg>
      <pc:sldChg chg="modSp mod addCm delCm">
        <pc:chgData name="Jessica Cannon" userId="75629fe3-9073-4ef2-8469-dcb26a5dc66b" providerId="ADAL" clId="{BBE7FF02-273E-479B-9BB7-3796E9F6D0C3}" dt="2022-05-11T06:12:04.461" v="3" actId="1592"/>
        <pc:sldMkLst>
          <pc:docMk/>
          <pc:sldMk cId="397223388" sldId="339"/>
        </pc:sldMkLst>
        <pc:spChg chg="mod">
          <ac:chgData name="Jessica Cannon" userId="75629fe3-9073-4ef2-8469-dcb26a5dc66b" providerId="ADAL" clId="{BBE7FF02-273E-479B-9BB7-3796E9F6D0C3}" dt="2022-05-11T06:12:03.063" v="2" actId="13926"/>
          <ac:spMkLst>
            <pc:docMk/>
            <pc:sldMk cId="397223388" sldId="339"/>
            <ac:spMk id="5" creationId="{3ACE8CD2-1D8B-41A9-B885-65204E6AA32F}"/>
          </ac:spMkLst>
        </pc:spChg>
      </pc:sldChg>
    </pc:docChg>
  </pc:docChgLst>
  <pc:docChgLst>
    <pc:chgData name="Cannon, Jessica (Curriculum Support - Secondary)" userId="75629fe3-9073-4ef2-8469-dcb26a5dc66b" providerId="ADAL" clId="{A71F2C26-AC7E-4908-946F-E0F078EEB8C0}"/>
    <pc:docChg chg="undo redo custSel modSld">
      <pc:chgData name="Cannon, Jessica (Curriculum Support - Secondary)" userId="75629fe3-9073-4ef2-8469-dcb26a5dc66b" providerId="ADAL" clId="{A71F2C26-AC7E-4908-946F-E0F078EEB8C0}" dt="2022-05-08T22:38:07.996" v="483"/>
      <pc:docMkLst>
        <pc:docMk/>
      </pc:docMkLst>
      <pc:sldChg chg="delSp modSp mod delAnim modAnim modNotesTx">
        <pc:chgData name="Cannon, Jessica (Curriculum Support - Secondary)" userId="75629fe3-9073-4ef2-8469-dcb26a5dc66b" providerId="ADAL" clId="{A71F2C26-AC7E-4908-946F-E0F078EEB8C0}" dt="2022-05-08T22:38:07.996" v="483"/>
        <pc:sldMkLst>
          <pc:docMk/>
          <pc:sldMk cId="3641841233" sldId="268"/>
        </pc:sldMkLst>
        <pc:spChg chg="mod">
          <ac:chgData name="Cannon, Jessica (Curriculum Support - Secondary)" userId="75629fe3-9073-4ef2-8469-dcb26a5dc66b" providerId="ADAL" clId="{A71F2C26-AC7E-4908-946F-E0F078EEB8C0}" dt="2022-05-08T22:35:48.964" v="477" actId="20577"/>
          <ac:spMkLst>
            <pc:docMk/>
            <pc:sldMk cId="3641841233" sldId="268"/>
            <ac:spMk id="3" creationId="{4CD1DB66-0417-403D-8A90-5058DCCE5EB7}"/>
          </ac:spMkLst>
        </pc:spChg>
        <pc:picChg chg="del mod">
          <ac:chgData name="Cannon, Jessica (Curriculum Support - Secondary)" userId="75629fe3-9073-4ef2-8469-dcb26a5dc66b" providerId="ADAL" clId="{A71F2C26-AC7E-4908-946F-E0F078EEB8C0}" dt="2022-05-08T22:38:00.260" v="480" actId="478"/>
          <ac:picMkLst>
            <pc:docMk/>
            <pc:sldMk cId="3641841233" sldId="268"/>
            <ac:picMk id="5" creationId="{07657238-1CC0-4722-A41B-3B47CB983C36}"/>
          </ac:picMkLst>
        </pc:picChg>
        <pc:picChg chg="mod">
          <ac:chgData name="Cannon, Jessica (Curriculum Support - Secondary)" userId="75629fe3-9073-4ef2-8469-dcb26a5dc66b" providerId="ADAL" clId="{A71F2C26-AC7E-4908-946F-E0F078EEB8C0}" dt="2022-05-08T22:38:04.747" v="481" actId="1076"/>
          <ac:picMkLst>
            <pc:docMk/>
            <pc:sldMk cId="3641841233" sldId="268"/>
            <ac:picMk id="6" creationId="{96263894-47CC-4963-976B-D7DFBE6426C1}"/>
          </ac:picMkLst>
        </pc:picChg>
      </pc:sldChg>
      <pc:sldChg chg="modSp mod modAnim">
        <pc:chgData name="Cannon, Jessica (Curriculum Support - Secondary)" userId="75629fe3-9073-4ef2-8469-dcb26a5dc66b" providerId="ADAL" clId="{A71F2C26-AC7E-4908-946F-E0F078EEB8C0}" dt="2022-05-05T23:07:03.161" v="70"/>
        <pc:sldMkLst>
          <pc:docMk/>
          <pc:sldMk cId="4260628335" sldId="286"/>
        </pc:sldMkLst>
        <pc:picChg chg="mod">
          <ac:chgData name="Cannon, Jessica (Curriculum Support - Secondary)" userId="75629fe3-9073-4ef2-8469-dcb26a5dc66b" providerId="ADAL" clId="{A71F2C26-AC7E-4908-946F-E0F078EEB8C0}" dt="2022-05-05T23:06:59.655" v="68" actId="1076"/>
          <ac:picMkLst>
            <pc:docMk/>
            <pc:sldMk cId="4260628335" sldId="286"/>
            <ac:picMk id="4" creationId="{B826B8A9-D4D3-4E11-BC27-3F5F7F006C0D}"/>
          </ac:picMkLst>
        </pc:picChg>
      </pc:sldChg>
      <pc:sldChg chg="modSp mod modAnim">
        <pc:chgData name="Cannon, Jessica (Curriculum Support - Secondary)" userId="75629fe3-9073-4ef2-8469-dcb26a5dc66b" providerId="ADAL" clId="{A71F2C26-AC7E-4908-946F-E0F078EEB8C0}" dt="2022-05-06T00:21:46.310" v="191" actId="1076"/>
        <pc:sldMkLst>
          <pc:docMk/>
          <pc:sldMk cId="3249534116" sldId="295"/>
        </pc:sldMkLst>
        <pc:picChg chg="mod">
          <ac:chgData name="Cannon, Jessica (Curriculum Support - Secondary)" userId="75629fe3-9073-4ef2-8469-dcb26a5dc66b" providerId="ADAL" clId="{A71F2C26-AC7E-4908-946F-E0F078EEB8C0}" dt="2022-05-06T00:21:46.310" v="191" actId="1076"/>
          <ac:picMkLst>
            <pc:docMk/>
            <pc:sldMk cId="3249534116" sldId="295"/>
            <ac:picMk id="4" creationId="{24486DC5-9ECB-497A-9483-078F97CD4807}"/>
          </ac:picMkLst>
        </pc:picChg>
      </pc:sldChg>
      <pc:sldChg chg="delSp modSp mod delAnim modAnim">
        <pc:chgData name="Cannon, Jessica (Curriculum Support - Secondary)" userId="75629fe3-9073-4ef2-8469-dcb26a5dc66b" providerId="ADAL" clId="{A71F2C26-AC7E-4908-946F-E0F078EEB8C0}" dt="2022-05-06T00:25:42.950" v="231" actId="1076"/>
        <pc:sldMkLst>
          <pc:docMk/>
          <pc:sldMk cId="165420269" sldId="296"/>
        </pc:sldMkLst>
        <pc:picChg chg="del">
          <ac:chgData name="Cannon, Jessica (Curriculum Support - Secondary)" userId="75629fe3-9073-4ef2-8469-dcb26a5dc66b" providerId="ADAL" clId="{A71F2C26-AC7E-4908-946F-E0F078EEB8C0}" dt="2022-05-05T22:56:37.198" v="53" actId="478"/>
          <ac:picMkLst>
            <pc:docMk/>
            <pc:sldMk cId="165420269" sldId="296"/>
            <ac:picMk id="4" creationId="{22C8AD64-D43C-4209-B202-B30A1BBEC5EF}"/>
          </ac:picMkLst>
        </pc:picChg>
        <pc:picChg chg="mod">
          <ac:chgData name="Cannon, Jessica (Curriculum Support - Secondary)" userId="75629fe3-9073-4ef2-8469-dcb26a5dc66b" providerId="ADAL" clId="{A71F2C26-AC7E-4908-946F-E0F078EEB8C0}" dt="2022-05-06T00:25:42.950" v="231" actId="1076"/>
          <ac:picMkLst>
            <pc:docMk/>
            <pc:sldMk cId="165420269" sldId="296"/>
            <ac:picMk id="6" creationId="{ACF38A6D-C0EA-44A8-B9AC-02858E483518}"/>
          </ac:picMkLst>
        </pc:picChg>
      </pc:sldChg>
      <pc:sldChg chg="delSp modSp mod">
        <pc:chgData name="Cannon, Jessica (Curriculum Support - Secondary)" userId="75629fe3-9073-4ef2-8469-dcb26a5dc66b" providerId="ADAL" clId="{A71F2C26-AC7E-4908-946F-E0F078EEB8C0}" dt="2022-05-05T23:08:02.095" v="72" actId="478"/>
        <pc:sldMkLst>
          <pc:docMk/>
          <pc:sldMk cId="1412376001" sldId="300"/>
        </pc:sldMkLst>
        <pc:spChg chg="del">
          <ac:chgData name="Cannon, Jessica (Curriculum Support - Secondary)" userId="75629fe3-9073-4ef2-8469-dcb26a5dc66b" providerId="ADAL" clId="{A71F2C26-AC7E-4908-946F-E0F078EEB8C0}" dt="2022-05-05T23:08:02.095" v="72" actId="478"/>
          <ac:spMkLst>
            <pc:docMk/>
            <pc:sldMk cId="1412376001" sldId="300"/>
            <ac:spMk id="5" creationId="{5745B92A-DACB-47F7-9AD1-141A6E0D6049}"/>
          </ac:spMkLst>
        </pc:spChg>
        <pc:picChg chg="mod">
          <ac:chgData name="Cannon, Jessica (Curriculum Support - Secondary)" userId="75629fe3-9073-4ef2-8469-dcb26a5dc66b" providerId="ADAL" clId="{A71F2C26-AC7E-4908-946F-E0F078EEB8C0}" dt="2022-05-05T23:07:59.584" v="71" actId="1076"/>
          <ac:picMkLst>
            <pc:docMk/>
            <pc:sldMk cId="1412376001" sldId="300"/>
            <ac:picMk id="2" creationId="{C4CC8FE1-AB06-475C-93BD-83627018E1F3}"/>
          </ac:picMkLst>
        </pc:picChg>
      </pc:sldChg>
      <pc:sldChg chg="modSp mod">
        <pc:chgData name="Cannon, Jessica (Curriculum Support - Secondary)" userId="75629fe3-9073-4ef2-8469-dcb26a5dc66b" providerId="ADAL" clId="{A71F2C26-AC7E-4908-946F-E0F078EEB8C0}" dt="2022-05-06T00:25:01.071" v="224" actId="1076"/>
        <pc:sldMkLst>
          <pc:docMk/>
          <pc:sldMk cId="4042789570" sldId="305"/>
        </pc:sldMkLst>
        <pc:picChg chg="mod">
          <ac:chgData name="Cannon, Jessica (Curriculum Support - Secondary)" userId="75629fe3-9073-4ef2-8469-dcb26a5dc66b" providerId="ADAL" clId="{A71F2C26-AC7E-4908-946F-E0F078EEB8C0}" dt="2022-05-06T00:25:01.071" v="224" actId="1076"/>
          <ac:picMkLst>
            <pc:docMk/>
            <pc:sldMk cId="4042789570" sldId="305"/>
            <ac:picMk id="5" creationId="{DE7DC8DE-DEEE-48FA-9785-E288E15C968B}"/>
          </ac:picMkLst>
        </pc:picChg>
      </pc:sldChg>
      <pc:sldChg chg="modSp mod modAnim">
        <pc:chgData name="Cannon, Jessica (Curriculum Support - Secondary)" userId="75629fe3-9073-4ef2-8469-dcb26a5dc66b" providerId="ADAL" clId="{A71F2C26-AC7E-4908-946F-E0F078EEB8C0}" dt="2022-05-06T00:21:57.964" v="193" actId="1076"/>
        <pc:sldMkLst>
          <pc:docMk/>
          <pc:sldMk cId="3704442615" sldId="306"/>
        </pc:sldMkLst>
        <pc:picChg chg="mod">
          <ac:chgData name="Cannon, Jessica (Curriculum Support - Secondary)" userId="75629fe3-9073-4ef2-8469-dcb26a5dc66b" providerId="ADAL" clId="{A71F2C26-AC7E-4908-946F-E0F078EEB8C0}" dt="2022-05-06T00:21:57.964" v="193" actId="1076"/>
          <ac:picMkLst>
            <pc:docMk/>
            <pc:sldMk cId="3704442615" sldId="306"/>
            <ac:picMk id="4" creationId="{785435BB-A1BC-46C2-9D7E-2CF03BA1E188}"/>
          </ac:picMkLst>
        </pc:picChg>
      </pc:sldChg>
      <pc:sldChg chg="modSp mod">
        <pc:chgData name="Cannon, Jessica (Curriculum Support - Secondary)" userId="75629fe3-9073-4ef2-8469-dcb26a5dc66b" providerId="ADAL" clId="{A71F2C26-AC7E-4908-946F-E0F078EEB8C0}" dt="2022-05-06T00:21:27.875" v="189" actId="1076"/>
        <pc:sldMkLst>
          <pc:docMk/>
          <pc:sldMk cId="1806529893" sldId="307"/>
        </pc:sldMkLst>
        <pc:picChg chg="mod">
          <ac:chgData name="Cannon, Jessica (Curriculum Support - Secondary)" userId="75629fe3-9073-4ef2-8469-dcb26a5dc66b" providerId="ADAL" clId="{A71F2C26-AC7E-4908-946F-E0F078EEB8C0}" dt="2022-05-06T00:21:27.875" v="189" actId="1076"/>
          <ac:picMkLst>
            <pc:docMk/>
            <pc:sldMk cId="1806529893" sldId="307"/>
            <ac:picMk id="5" creationId="{76A328A1-73F1-432F-9831-35737F4EC38B}"/>
          </ac:picMkLst>
        </pc:picChg>
      </pc:sldChg>
      <pc:sldChg chg="modSp mod modAnim modNotesTx">
        <pc:chgData name="Cannon, Jessica (Curriculum Support - Secondary)" userId="75629fe3-9073-4ef2-8469-dcb26a5dc66b" providerId="ADAL" clId="{A71F2C26-AC7E-4908-946F-E0F078EEB8C0}" dt="2022-05-06T00:24:55.056" v="223" actId="1076"/>
        <pc:sldMkLst>
          <pc:docMk/>
          <pc:sldMk cId="1183217386" sldId="327"/>
        </pc:sldMkLst>
        <pc:spChg chg="mod">
          <ac:chgData name="Cannon, Jessica (Curriculum Support - Secondary)" userId="75629fe3-9073-4ef2-8469-dcb26a5dc66b" providerId="ADAL" clId="{A71F2C26-AC7E-4908-946F-E0F078EEB8C0}" dt="2022-05-05T23:01:47.756" v="61" actId="20577"/>
          <ac:spMkLst>
            <pc:docMk/>
            <pc:sldMk cId="1183217386" sldId="327"/>
            <ac:spMk id="3" creationId="{AB9BDBB3-B0CB-4293-95C9-DF9D3FA6EE67}"/>
          </ac:spMkLst>
        </pc:spChg>
        <pc:picChg chg="mod">
          <ac:chgData name="Cannon, Jessica (Curriculum Support - Secondary)" userId="75629fe3-9073-4ef2-8469-dcb26a5dc66b" providerId="ADAL" clId="{A71F2C26-AC7E-4908-946F-E0F078EEB8C0}" dt="2022-05-06T00:24:55.056" v="223" actId="1076"/>
          <ac:picMkLst>
            <pc:docMk/>
            <pc:sldMk cId="1183217386" sldId="327"/>
            <ac:picMk id="4" creationId="{BBC3C4B7-E413-4C85-9C3C-217C2EF46BA9}"/>
          </ac:picMkLst>
        </pc:picChg>
      </pc:sldChg>
      <pc:sldChg chg="modSp mod">
        <pc:chgData name="Cannon, Jessica (Curriculum Support - Secondary)" userId="75629fe3-9073-4ef2-8469-dcb26a5dc66b" providerId="ADAL" clId="{A71F2C26-AC7E-4908-946F-E0F078EEB8C0}" dt="2022-05-06T00:25:48.433" v="232" actId="1076"/>
        <pc:sldMkLst>
          <pc:docMk/>
          <pc:sldMk cId="1413425210" sldId="328"/>
        </pc:sldMkLst>
        <pc:picChg chg="mod">
          <ac:chgData name="Cannon, Jessica (Curriculum Support - Secondary)" userId="75629fe3-9073-4ef2-8469-dcb26a5dc66b" providerId="ADAL" clId="{A71F2C26-AC7E-4908-946F-E0F078EEB8C0}" dt="2022-05-06T00:25:48.433" v="232" actId="1076"/>
          <ac:picMkLst>
            <pc:docMk/>
            <pc:sldMk cId="1413425210" sldId="328"/>
            <ac:picMk id="6" creationId="{9DD9CE21-FF0A-4DC4-B729-74D1FACE03EB}"/>
          </ac:picMkLst>
        </pc:picChg>
      </pc:sldChg>
      <pc:sldChg chg="modSp mod modAnim">
        <pc:chgData name="Cannon, Jessica (Curriculum Support - Secondary)" userId="75629fe3-9073-4ef2-8469-dcb26a5dc66b" providerId="ADAL" clId="{A71F2C26-AC7E-4908-946F-E0F078EEB8C0}" dt="2022-05-06T00:24:48.460" v="222" actId="1076"/>
        <pc:sldMkLst>
          <pc:docMk/>
          <pc:sldMk cId="2999356642" sldId="329"/>
        </pc:sldMkLst>
        <pc:picChg chg="mod">
          <ac:chgData name="Cannon, Jessica (Curriculum Support - Secondary)" userId="75629fe3-9073-4ef2-8469-dcb26a5dc66b" providerId="ADAL" clId="{A71F2C26-AC7E-4908-946F-E0F078EEB8C0}" dt="2022-05-06T00:24:48.460" v="222" actId="1076"/>
          <ac:picMkLst>
            <pc:docMk/>
            <pc:sldMk cId="2999356642" sldId="329"/>
            <ac:picMk id="4" creationId="{136AAA9F-CD4F-4031-9777-976E1F75D7A1}"/>
          </ac:picMkLst>
        </pc:picChg>
      </pc:sldChg>
      <pc:sldChg chg="modSp mod modAnim">
        <pc:chgData name="Cannon, Jessica (Curriculum Support - Secondary)" userId="75629fe3-9073-4ef2-8469-dcb26a5dc66b" providerId="ADAL" clId="{A71F2C26-AC7E-4908-946F-E0F078EEB8C0}" dt="2022-05-06T00:24:32.179" v="220" actId="1076"/>
        <pc:sldMkLst>
          <pc:docMk/>
          <pc:sldMk cId="3241402908" sldId="330"/>
        </pc:sldMkLst>
        <pc:picChg chg="mod">
          <ac:chgData name="Cannon, Jessica (Curriculum Support - Secondary)" userId="75629fe3-9073-4ef2-8469-dcb26a5dc66b" providerId="ADAL" clId="{A71F2C26-AC7E-4908-946F-E0F078EEB8C0}" dt="2022-05-06T00:24:32.179" v="220" actId="1076"/>
          <ac:picMkLst>
            <pc:docMk/>
            <pc:sldMk cId="3241402908" sldId="330"/>
            <ac:picMk id="4" creationId="{1A204421-5598-4CFA-BFDD-CEABBEEE29C1}"/>
          </ac:picMkLst>
        </pc:picChg>
      </pc:sldChg>
      <pc:sldChg chg="modSp mod modAnim">
        <pc:chgData name="Cannon, Jessica (Curriculum Support - Secondary)" userId="75629fe3-9073-4ef2-8469-dcb26a5dc66b" providerId="ADAL" clId="{A71F2C26-AC7E-4908-946F-E0F078EEB8C0}" dt="2022-05-06T00:24:26.863" v="219" actId="1076"/>
        <pc:sldMkLst>
          <pc:docMk/>
          <pc:sldMk cId="1252692512" sldId="331"/>
        </pc:sldMkLst>
        <pc:picChg chg="mod">
          <ac:chgData name="Cannon, Jessica (Curriculum Support - Secondary)" userId="75629fe3-9073-4ef2-8469-dcb26a5dc66b" providerId="ADAL" clId="{A71F2C26-AC7E-4908-946F-E0F078EEB8C0}" dt="2022-05-06T00:24:26.863" v="219" actId="1076"/>
          <ac:picMkLst>
            <pc:docMk/>
            <pc:sldMk cId="1252692512" sldId="331"/>
            <ac:picMk id="4" creationId="{590FA9A2-0C02-4630-8CB7-6FC91040D63B}"/>
          </ac:picMkLst>
        </pc:picChg>
      </pc:sldChg>
      <pc:sldChg chg="modSp mod modAnim">
        <pc:chgData name="Cannon, Jessica (Curriculum Support - Secondary)" userId="75629fe3-9073-4ef2-8469-dcb26a5dc66b" providerId="ADAL" clId="{A71F2C26-AC7E-4908-946F-E0F078EEB8C0}" dt="2022-05-05T23:15:37.198" v="125"/>
        <pc:sldMkLst>
          <pc:docMk/>
          <pc:sldMk cId="143134987" sldId="332"/>
        </pc:sldMkLst>
        <pc:picChg chg="mod">
          <ac:chgData name="Cannon, Jessica (Curriculum Support - Secondary)" userId="75629fe3-9073-4ef2-8469-dcb26a5dc66b" providerId="ADAL" clId="{A71F2C26-AC7E-4908-946F-E0F078EEB8C0}" dt="2022-05-05T23:15:34.547" v="123" actId="1076"/>
          <ac:picMkLst>
            <pc:docMk/>
            <pc:sldMk cId="143134987" sldId="332"/>
            <ac:picMk id="4" creationId="{211A11AF-89C0-40E2-95D5-A5EE7523BA8C}"/>
          </ac:picMkLst>
        </pc:picChg>
      </pc:sldChg>
      <pc:sldChg chg="modSp mod modAnim">
        <pc:chgData name="Cannon, Jessica (Curriculum Support - Secondary)" userId="75629fe3-9073-4ef2-8469-dcb26a5dc66b" providerId="ADAL" clId="{A71F2C26-AC7E-4908-946F-E0F078EEB8C0}" dt="2022-05-06T00:24:20.755" v="218" actId="1076"/>
        <pc:sldMkLst>
          <pc:docMk/>
          <pc:sldMk cId="2453309922" sldId="333"/>
        </pc:sldMkLst>
        <pc:picChg chg="mod">
          <ac:chgData name="Cannon, Jessica (Curriculum Support - Secondary)" userId="75629fe3-9073-4ef2-8469-dcb26a5dc66b" providerId="ADAL" clId="{A71F2C26-AC7E-4908-946F-E0F078EEB8C0}" dt="2022-05-06T00:24:20.755" v="218" actId="1076"/>
          <ac:picMkLst>
            <pc:docMk/>
            <pc:sldMk cId="2453309922" sldId="333"/>
            <ac:picMk id="4" creationId="{84711AAF-22D6-4D34-9F91-B426166620B6}"/>
          </ac:picMkLst>
        </pc:picChg>
      </pc:sldChg>
      <pc:sldChg chg="modSp mod modAnim">
        <pc:chgData name="Cannon, Jessica (Curriculum Support - Secondary)" userId="75629fe3-9073-4ef2-8469-dcb26a5dc66b" providerId="ADAL" clId="{A71F2C26-AC7E-4908-946F-E0F078EEB8C0}" dt="2022-05-06T00:28:11.557" v="241"/>
        <pc:sldMkLst>
          <pc:docMk/>
          <pc:sldMk cId="54433156" sldId="334"/>
        </pc:sldMkLst>
        <pc:picChg chg="mod">
          <ac:chgData name="Cannon, Jessica (Curriculum Support - Secondary)" userId="75629fe3-9073-4ef2-8469-dcb26a5dc66b" providerId="ADAL" clId="{A71F2C26-AC7E-4908-946F-E0F078EEB8C0}" dt="2022-05-06T00:24:13.740" v="216" actId="1076"/>
          <ac:picMkLst>
            <pc:docMk/>
            <pc:sldMk cId="54433156" sldId="334"/>
            <ac:picMk id="6" creationId="{0E9EB504-5049-4B98-9627-8DFD159FDFD0}"/>
          </ac:picMkLst>
        </pc:picChg>
      </pc:sldChg>
      <pc:sldChg chg="modSp mod modAnim">
        <pc:chgData name="Cannon, Jessica (Curriculum Support - Secondary)" userId="75629fe3-9073-4ef2-8469-dcb26a5dc66b" providerId="ADAL" clId="{A71F2C26-AC7E-4908-946F-E0F078EEB8C0}" dt="2022-05-06T00:28:48.158" v="244"/>
        <pc:sldMkLst>
          <pc:docMk/>
          <pc:sldMk cId="4016153447" sldId="335"/>
        </pc:sldMkLst>
        <pc:picChg chg="mod">
          <ac:chgData name="Cannon, Jessica (Curriculum Support - Secondary)" userId="75629fe3-9073-4ef2-8469-dcb26a5dc66b" providerId="ADAL" clId="{A71F2C26-AC7E-4908-946F-E0F078EEB8C0}" dt="2022-05-06T00:22:58.625" v="206" actId="1076"/>
          <ac:picMkLst>
            <pc:docMk/>
            <pc:sldMk cId="4016153447" sldId="335"/>
            <ac:picMk id="6" creationId="{0339524B-A743-4C90-A09E-FD418093A81D}"/>
          </ac:picMkLst>
        </pc:picChg>
        <pc:picChg chg="mod">
          <ac:chgData name="Cannon, Jessica (Curriculum Support - Secondary)" userId="75629fe3-9073-4ef2-8469-dcb26a5dc66b" providerId="ADAL" clId="{A71F2C26-AC7E-4908-946F-E0F078EEB8C0}" dt="2022-05-05T23:20:19.460" v="155" actId="1037"/>
          <ac:picMkLst>
            <pc:docMk/>
            <pc:sldMk cId="4016153447" sldId="335"/>
            <ac:picMk id="19" creationId="{7EFDA145-F97A-43FA-9DE4-3641BDE278C0}"/>
          </ac:picMkLst>
        </pc:picChg>
        <pc:cxnChg chg="mod">
          <ac:chgData name="Cannon, Jessica (Curriculum Support - Secondary)" userId="75629fe3-9073-4ef2-8469-dcb26a5dc66b" providerId="ADAL" clId="{A71F2C26-AC7E-4908-946F-E0F078EEB8C0}" dt="2022-05-05T23:20:19.460" v="155" actId="1037"/>
          <ac:cxnSpMkLst>
            <pc:docMk/>
            <pc:sldMk cId="4016153447" sldId="335"/>
            <ac:cxnSpMk id="12" creationId="{BDAACB7A-3E19-4CFE-9A91-D04E4F845281}"/>
          </ac:cxnSpMkLst>
        </pc:cxnChg>
      </pc:sldChg>
      <pc:sldChg chg="modSp mod modAnim">
        <pc:chgData name="Cannon, Jessica (Curriculum Support - Secondary)" userId="75629fe3-9073-4ef2-8469-dcb26a5dc66b" providerId="ADAL" clId="{A71F2C26-AC7E-4908-946F-E0F078EEB8C0}" dt="2022-05-06T00:22:53.163" v="205" actId="1076"/>
        <pc:sldMkLst>
          <pc:docMk/>
          <pc:sldMk cId="547471956" sldId="336"/>
        </pc:sldMkLst>
        <pc:picChg chg="mod">
          <ac:chgData name="Cannon, Jessica (Curriculum Support - Secondary)" userId="75629fe3-9073-4ef2-8469-dcb26a5dc66b" providerId="ADAL" clId="{A71F2C26-AC7E-4908-946F-E0F078EEB8C0}" dt="2022-05-06T00:22:53.163" v="205" actId="1076"/>
          <ac:picMkLst>
            <pc:docMk/>
            <pc:sldMk cId="547471956" sldId="336"/>
            <ac:picMk id="6" creationId="{F19F087A-A9EF-4478-897C-53C632A39CCB}"/>
          </ac:picMkLst>
        </pc:picChg>
      </pc:sldChg>
      <pc:sldChg chg="modSp mod modAnim modNotesTx">
        <pc:chgData name="Cannon, Jessica (Curriculum Support - Secondary)" userId="75629fe3-9073-4ef2-8469-dcb26a5dc66b" providerId="ADAL" clId="{A71F2C26-AC7E-4908-946F-E0F078EEB8C0}" dt="2022-05-06T00:22:47.373" v="204" actId="1076"/>
        <pc:sldMkLst>
          <pc:docMk/>
          <pc:sldMk cId="3881557988" sldId="337"/>
        </pc:sldMkLst>
        <pc:picChg chg="mod">
          <ac:chgData name="Cannon, Jessica (Curriculum Support - Secondary)" userId="75629fe3-9073-4ef2-8469-dcb26a5dc66b" providerId="ADAL" clId="{A71F2C26-AC7E-4908-946F-E0F078EEB8C0}" dt="2022-05-06T00:22:47.373" v="204" actId="1076"/>
          <ac:picMkLst>
            <pc:docMk/>
            <pc:sldMk cId="3881557988" sldId="337"/>
            <ac:picMk id="3" creationId="{5315B2C7-20AF-4B15-BE3E-5FDA4A13DFE0}"/>
          </ac:picMkLst>
        </pc:picChg>
      </pc:sldChg>
      <pc:sldChg chg="delSp modSp mod delAnim modAnim">
        <pc:chgData name="Cannon, Jessica (Curriculum Support - Secondary)" userId="75629fe3-9073-4ef2-8469-dcb26a5dc66b" providerId="ADAL" clId="{A71F2C26-AC7E-4908-946F-E0F078EEB8C0}" dt="2022-05-06T00:22:42.171" v="203" actId="1076"/>
        <pc:sldMkLst>
          <pc:docMk/>
          <pc:sldMk cId="1201769246" sldId="338"/>
        </pc:sldMkLst>
        <pc:picChg chg="del mod">
          <ac:chgData name="Cannon, Jessica (Curriculum Support - Secondary)" userId="75629fe3-9073-4ef2-8469-dcb26a5dc66b" providerId="ADAL" clId="{A71F2C26-AC7E-4908-946F-E0F078EEB8C0}" dt="2022-05-05T23:24:29.724" v="166" actId="478"/>
          <ac:picMkLst>
            <pc:docMk/>
            <pc:sldMk cId="1201769246" sldId="338"/>
            <ac:picMk id="2" creationId="{F51FDB7C-DBC4-41C8-BAD3-1F60EE76D7F3}"/>
          </ac:picMkLst>
        </pc:picChg>
        <pc:picChg chg="mod">
          <ac:chgData name="Cannon, Jessica (Curriculum Support - Secondary)" userId="75629fe3-9073-4ef2-8469-dcb26a5dc66b" providerId="ADAL" clId="{A71F2C26-AC7E-4908-946F-E0F078EEB8C0}" dt="2022-05-06T00:22:42.171" v="203" actId="1076"/>
          <ac:picMkLst>
            <pc:docMk/>
            <pc:sldMk cId="1201769246" sldId="338"/>
            <ac:picMk id="3" creationId="{21DCB90A-82C4-45DB-9C78-09178CCFE4F4}"/>
          </ac:picMkLst>
        </pc:picChg>
      </pc:sldChg>
      <pc:sldChg chg="addSp modSp mod modAnim">
        <pc:chgData name="Cannon, Jessica (Curriculum Support - Secondary)" userId="75629fe3-9073-4ef2-8469-dcb26a5dc66b" providerId="ADAL" clId="{A71F2C26-AC7E-4908-946F-E0F078EEB8C0}" dt="2022-05-06T00:22:35.258" v="201" actId="1076"/>
        <pc:sldMkLst>
          <pc:docMk/>
          <pc:sldMk cId="397223388" sldId="339"/>
        </pc:sldMkLst>
        <pc:spChg chg="add mod">
          <ac:chgData name="Cannon, Jessica (Curriculum Support - Secondary)" userId="75629fe3-9073-4ef2-8469-dcb26a5dc66b" providerId="ADAL" clId="{A71F2C26-AC7E-4908-946F-E0F078EEB8C0}" dt="2022-05-05T02:37:56.847" v="49" actId="20577"/>
          <ac:spMkLst>
            <pc:docMk/>
            <pc:sldMk cId="397223388" sldId="339"/>
            <ac:spMk id="10" creationId="{E7BB0AD6-1EC3-47D0-9E3F-9C6FF5E2CC14}"/>
          </ac:spMkLst>
        </pc:spChg>
        <pc:picChg chg="mod">
          <ac:chgData name="Cannon, Jessica (Curriculum Support - Secondary)" userId="75629fe3-9073-4ef2-8469-dcb26a5dc66b" providerId="ADAL" clId="{A71F2C26-AC7E-4908-946F-E0F078EEB8C0}" dt="2022-05-06T00:22:35.258" v="201" actId="1076"/>
          <ac:picMkLst>
            <pc:docMk/>
            <pc:sldMk cId="397223388" sldId="339"/>
            <ac:picMk id="2" creationId="{AC8A158F-3154-4E7A-9EED-610FE67AA934}"/>
          </ac:picMkLst>
        </pc:picChg>
      </pc:sldChg>
      <pc:sldChg chg="modSp mod modAnim">
        <pc:chgData name="Cannon, Jessica (Curriculum Support - Secondary)" userId="75629fe3-9073-4ef2-8469-dcb26a5dc66b" providerId="ADAL" clId="{A71F2C26-AC7E-4908-946F-E0F078EEB8C0}" dt="2022-05-06T00:22:20.240" v="198" actId="1076"/>
        <pc:sldMkLst>
          <pc:docMk/>
          <pc:sldMk cId="1380920577" sldId="340"/>
        </pc:sldMkLst>
        <pc:picChg chg="mod">
          <ac:chgData name="Cannon, Jessica (Curriculum Support - Secondary)" userId="75629fe3-9073-4ef2-8469-dcb26a5dc66b" providerId="ADAL" clId="{A71F2C26-AC7E-4908-946F-E0F078EEB8C0}" dt="2022-05-06T00:22:20.240" v="198" actId="1076"/>
          <ac:picMkLst>
            <pc:docMk/>
            <pc:sldMk cId="1380920577" sldId="340"/>
            <ac:picMk id="6" creationId="{BED38112-E000-4C32-9EC7-E8C3682DBA89}"/>
          </ac:picMkLst>
        </pc:picChg>
      </pc:sldChg>
      <pc:sldChg chg="modSp mod modAnim">
        <pc:chgData name="Cannon, Jessica (Curriculum Support - Secondary)" userId="75629fe3-9073-4ef2-8469-dcb26a5dc66b" providerId="ADAL" clId="{A71F2C26-AC7E-4908-946F-E0F078EEB8C0}" dt="2022-05-06T00:22:28.671" v="200" actId="1076"/>
        <pc:sldMkLst>
          <pc:docMk/>
          <pc:sldMk cId="940576826" sldId="341"/>
        </pc:sldMkLst>
        <pc:picChg chg="mod">
          <ac:chgData name="Cannon, Jessica (Curriculum Support - Secondary)" userId="75629fe3-9073-4ef2-8469-dcb26a5dc66b" providerId="ADAL" clId="{A71F2C26-AC7E-4908-946F-E0F078EEB8C0}" dt="2022-05-06T00:22:28.671" v="200" actId="1076"/>
          <ac:picMkLst>
            <pc:docMk/>
            <pc:sldMk cId="940576826" sldId="341"/>
            <ac:picMk id="2" creationId="{A230BD3D-AA3D-4505-A7BF-C9A531CF3DC2}"/>
          </ac:picMkLst>
        </pc:picChg>
      </pc:sldChg>
      <pc:sldChg chg="addSp delSp modSp mod setBg delAnim modAnim">
        <pc:chgData name="Cannon, Jessica (Curriculum Support - Secondary)" userId="75629fe3-9073-4ef2-8469-dcb26a5dc66b" providerId="ADAL" clId="{A71F2C26-AC7E-4908-946F-E0F078EEB8C0}" dt="2022-05-06T01:52:43.584" v="476"/>
        <pc:sldMkLst>
          <pc:docMk/>
          <pc:sldMk cId="516631834" sldId="342"/>
        </pc:sldMkLst>
        <pc:spChg chg="mod">
          <ac:chgData name="Cannon, Jessica (Curriculum Support - Secondary)" userId="75629fe3-9073-4ef2-8469-dcb26a5dc66b" providerId="ADAL" clId="{A71F2C26-AC7E-4908-946F-E0F078EEB8C0}" dt="2022-05-06T01:46:29.285" v="438" actId="1076"/>
          <ac:spMkLst>
            <pc:docMk/>
            <pc:sldMk cId="516631834" sldId="342"/>
            <ac:spMk id="5" creationId="{3ACE8CD2-1D8B-41A9-B885-65204E6AA32F}"/>
          </ac:spMkLst>
        </pc:spChg>
        <pc:spChg chg="add mod">
          <ac:chgData name="Cannon, Jessica (Curriculum Support - Secondary)" userId="75629fe3-9073-4ef2-8469-dcb26a5dc66b" providerId="ADAL" clId="{A71F2C26-AC7E-4908-946F-E0F078EEB8C0}" dt="2022-05-06T01:46:41.754" v="442" actId="1076"/>
          <ac:spMkLst>
            <pc:docMk/>
            <pc:sldMk cId="516631834" sldId="342"/>
            <ac:spMk id="9" creationId="{6F816ED5-BA49-4BE0-AD9B-8F7EE86F2DD4}"/>
          </ac:spMkLst>
        </pc:spChg>
        <pc:graphicFrameChg chg="mod modGraphic">
          <ac:chgData name="Cannon, Jessica (Curriculum Support - Secondary)" userId="75629fe3-9073-4ef2-8469-dcb26a5dc66b" providerId="ADAL" clId="{A71F2C26-AC7E-4908-946F-E0F078EEB8C0}" dt="2022-05-06T01:47:12.171" v="446"/>
          <ac:graphicFrameMkLst>
            <pc:docMk/>
            <pc:sldMk cId="516631834" sldId="342"/>
            <ac:graphicFrameMk id="2" creationId="{BA0DF694-1BE8-48DD-9CA1-4270CD4F79AB}"/>
          </ac:graphicFrameMkLst>
        </pc:graphicFrameChg>
        <pc:graphicFrameChg chg="add del mod">
          <ac:chgData name="Cannon, Jessica (Curriculum Support - Secondary)" userId="75629fe3-9073-4ef2-8469-dcb26a5dc66b" providerId="ADAL" clId="{A71F2C26-AC7E-4908-946F-E0F078EEB8C0}" dt="2022-05-06T01:43:49.943" v="405" actId="478"/>
          <ac:graphicFrameMkLst>
            <pc:docMk/>
            <pc:sldMk cId="516631834" sldId="342"/>
            <ac:graphicFrameMk id="10" creationId="{C671BD40-55DC-402F-B734-4998C7FFAFE8}"/>
          </ac:graphicFrameMkLst>
        </pc:graphicFrameChg>
        <pc:graphicFrameChg chg="add del mod">
          <ac:chgData name="Cannon, Jessica (Curriculum Support - Secondary)" userId="75629fe3-9073-4ef2-8469-dcb26a5dc66b" providerId="ADAL" clId="{A71F2C26-AC7E-4908-946F-E0F078EEB8C0}" dt="2022-05-06T01:43:58.739" v="407" actId="478"/>
          <ac:graphicFrameMkLst>
            <pc:docMk/>
            <pc:sldMk cId="516631834" sldId="342"/>
            <ac:graphicFrameMk id="11" creationId="{FF0BBC4A-4338-4C27-88DA-DC1B3011276A}"/>
          </ac:graphicFrameMkLst>
        </pc:graphicFrameChg>
        <pc:picChg chg="del mod">
          <ac:chgData name="Cannon, Jessica (Curriculum Support - Secondary)" userId="75629fe3-9073-4ef2-8469-dcb26a5dc66b" providerId="ADAL" clId="{A71F2C26-AC7E-4908-946F-E0F078EEB8C0}" dt="2022-05-06T01:51:14.594" v="473" actId="478"/>
          <ac:picMkLst>
            <pc:docMk/>
            <pc:sldMk cId="516631834" sldId="342"/>
            <ac:picMk id="3" creationId="{1D35EF65-C975-4C90-9F94-DE56D465C6DB}"/>
          </ac:picMkLst>
        </pc:picChg>
        <pc:picChg chg="add mod">
          <ac:chgData name="Cannon, Jessica (Curriculum Support - Secondary)" userId="75629fe3-9073-4ef2-8469-dcb26a5dc66b" providerId="ADAL" clId="{A71F2C26-AC7E-4908-946F-E0F078EEB8C0}" dt="2022-05-06T01:47:22.556" v="450" actId="1038"/>
          <ac:picMkLst>
            <pc:docMk/>
            <pc:sldMk cId="516631834" sldId="342"/>
            <ac:picMk id="7" creationId="{2B107F09-D759-49D1-919D-74100AF3E3E0}"/>
          </ac:picMkLst>
        </pc:picChg>
        <pc:picChg chg="add del mod">
          <ac:chgData name="Cannon, Jessica (Curriculum Support - Secondary)" userId="75629fe3-9073-4ef2-8469-dcb26a5dc66b" providerId="ADAL" clId="{A71F2C26-AC7E-4908-946F-E0F078EEB8C0}" dt="2022-05-06T01:45:09.616" v="421" actId="931"/>
          <ac:picMkLst>
            <pc:docMk/>
            <pc:sldMk cId="516631834" sldId="342"/>
            <ac:picMk id="13" creationId="{D043C897-A80B-41C9-A385-835B9283400F}"/>
          </ac:picMkLst>
        </pc:picChg>
        <pc:picChg chg="add mod">
          <ac:chgData name="Cannon, Jessica (Curriculum Support - Secondary)" userId="75629fe3-9073-4ef2-8469-dcb26a5dc66b" providerId="ADAL" clId="{A71F2C26-AC7E-4908-946F-E0F078EEB8C0}" dt="2022-05-06T01:47:17.785" v="447" actId="14100"/>
          <ac:picMkLst>
            <pc:docMk/>
            <pc:sldMk cId="516631834" sldId="342"/>
            <ac:picMk id="15" creationId="{4B2E3B46-44C2-495F-82FF-2D4F44928B49}"/>
          </ac:picMkLst>
        </pc:picChg>
        <pc:picChg chg="add mod modCrop">
          <ac:chgData name="Cannon, Jessica (Curriculum Support - Secondary)" userId="75629fe3-9073-4ef2-8469-dcb26a5dc66b" providerId="ADAL" clId="{A71F2C26-AC7E-4908-946F-E0F078EEB8C0}" dt="2022-05-06T01:49:31.965" v="469" actId="14100"/>
          <ac:picMkLst>
            <pc:docMk/>
            <pc:sldMk cId="516631834" sldId="342"/>
            <ac:picMk id="17" creationId="{A4A77730-6DF5-4E6A-A606-ECE07DB74FA6}"/>
          </ac:picMkLst>
        </pc:picChg>
        <pc:picChg chg="mod">
          <ac:chgData name="Cannon, Jessica (Curriculum Support - Secondary)" userId="75629fe3-9073-4ef2-8469-dcb26a5dc66b" providerId="ADAL" clId="{A71F2C26-AC7E-4908-946F-E0F078EEB8C0}" dt="2022-05-06T01:52:40.266" v="474" actId="1076"/>
          <ac:picMkLst>
            <pc:docMk/>
            <pc:sldMk cId="516631834" sldId="342"/>
            <ac:picMk id="18" creationId="{E9D27473-D73D-4BF1-8CB0-BCF59E5626C2}"/>
          </ac:picMkLst>
        </pc:picChg>
      </pc:sldChg>
    </pc:docChg>
  </pc:docChgLst>
  <pc:docChgLst>
    <pc:chgData name="Osbourne, Lawrina (Curriculum Support - Secondary)" userId="5b989294-1a4f-4ecd-b7ab-ed9ef82fb5c7" providerId="ADAL" clId="{0AD5FD80-B860-4E64-9FD1-3DF83B6700C9}"/>
    <pc:docChg chg="custSel modSld">
      <pc:chgData name="Osbourne, Lawrina (Curriculum Support - Secondary)" userId="5b989294-1a4f-4ecd-b7ab-ed9ef82fb5c7" providerId="ADAL" clId="{0AD5FD80-B860-4E64-9FD1-3DF83B6700C9}" dt="2022-05-11T21:57:43.343" v="8"/>
      <pc:docMkLst>
        <pc:docMk/>
      </pc:docMkLst>
      <pc:sldChg chg="modAnim">
        <pc:chgData name="Osbourne, Lawrina (Curriculum Support - Secondary)" userId="5b989294-1a4f-4ecd-b7ab-ed9ef82fb5c7" providerId="ADAL" clId="{0AD5FD80-B860-4E64-9FD1-3DF83B6700C9}" dt="2022-05-11T21:51:26.406" v="0"/>
        <pc:sldMkLst>
          <pc:docMk/>
          <pc:sldMk cId="4042789570" sldId="305"/>
        </pc:sldMkLst>
      </pc:sldChg>
      <pc:sldChg chg="modAnim addCm modCm">
        <pc:chgData name="Osbourne, Lawrina (Curriculum Support - Secondary)" userId="5b989294-1a4f-4ecd-b7ab-ed9ef82fb5c7" providerId="ADAL" clId="{0AD5FD80-B860-4E64-9FD1-3DF83B6700C9}" dt="2022-05-11T21:57:43.343" v="8"/>
        <pc:sldMkLst>
          <pc:docMk/>
          <pc:sldMk cId="3704442615" sldId="306"/>
        </pc:sldMkLst>
      </pc:sldChg>
      <pc:sldChg chg="modSp mod">
        <pc:chgData name="Osbourne, Lawrina (Curriculum Support - Secondary)" userId="5b989294-1a4f-4ecd-b7ab-ed9ef82fb5c7" providerId="ADAL" clId="{0AD5FD80-B860-4E64-9FD1-3DF83B6700C9}" dt="2022-05-11T21:53:43.301" v="2" actId="1076"/>
        <pc:sldMkLst>
          <pc:docMk/>
          <pc:sldMk cId="1380920577" sldId="340"/>
        </pc:sldMkLst>
        <pc:spChg chg="mod">
          <ac:chgData name="Osbourne, Lawrina (Curriculum Support - Secondary)" userId="5b989294-1a4f-4ecd-b7ab-ed9ef82fb5c7" providerId="ADAL" clId="{0AD5FD80-B860-4E64-9FD1-3DF83B6700C9}" dt="2022-05-11T21:53:43.301" v="2" actId="1076"/>
          <ac:spMkLst>
            <pc:docMk/>
            <pc:sldMk cId="1380920577" sldId="340"/>
            <ac:spMk id="11" creationId="{71FC9C9A-0FE7-40B3-A341-862127E12F5D}"/>
          </ac:spMkLst>
        </pc:spChg>
        <pc:spChg chg="mod">
          <ac:chgData name="Osbourne, Lawrina (Curriculum Support - Secondary)" userId="5b989294-1a4f-4ecd-b7ab-ed9ef82fb5c7" providerId="ADAL" clId="{0AD5FD80-B860-4E64-9FD1-3DF83B6700C9}" dt="2022-05-11T21:53:31.866" v="1" actId="1076"/>
          <ac:spMkLst>
            <pc:docMk/>
            <pc:sldMk cId="1380920577" sldId="340"/>
            <ac:spMk id="18" creationId="{0B3F721F-CFB0-4D18-A069-0152D40B33B7}"/>
          </ac:spMkLst>
        </pc:spChg>
      </pc:sldChg>
      <pc:sldChg chg="modSp mod addCm modCm">
        <pc:chgData name="Osbourne, Lawrina (Curriculum Support - Secondary)" userId="5b989294-1a4f-4ecd-b7ab-ed9ef82fb5c7" providerId="ADAL" clId="{0AD5FD80-B860-4E64-9FD1-3DF83B6700C9}" dt="2022-05-11T21:54:58.480" v="5"/>
        <pc:sldMkLst>
          <pc:docMk/>
          <pc:sldMk cId="516631834" sldId="342"/>
        </pc:sldMkLst>
        <pc:spChg chg="mod">
          <ac:chgData name="Osbourne, Lawrina (Curriculum Support - Secondary)" userId="5b989294-1a4f-4ecd-b7ab-ed9ef82fb5c7" providerId="ADAL" clId="{0AD5FD80-B860-4E64-9FD1-3DF83B6700C9}" dt="2022-05-11T21:53:57.369" v="3" actId="1076"/>
          <ac:spMkLst>
            <pc:docMk/>
            <pc:sldMk cId="516631834" sldId="342"/>
            <ac:spMk id="9" creationId="{6F816ED5-BA49-4BE0-AD9B-8F7EE86F2DD4}"/>
          </ac:spMkLst>
        </pc:spChg>
      </pc:sldChg>
    </pc:docChg>
  </pc:docChgLst>
  <pc:docChgLst>
    <pc:chgData name="Jessica Cannon" userId="75629fe3-9073-4ef2-8469-dcb26a5dc66b" providerId="ADAL" clId="{3D6E5476-BD3A-4C5F-96AE-EA9161890133}"/>
    <pc:docChg chg="modSld">
      <pc:chgData name="Jessica Cannon" userId="75629fe3-9073-4ef2-8469-dcb26a5dc66b" providerId="ADAL" clId="{3D6E5476-BD3A-4C5F-96AE-EA9161890133}" dt="2022-05-11T02:06:42.320" v="7" actId="20577"/>
      <pc:docMkLst>
        <pc:docMk/>
      </pc:docMkLst>
      <pc:sldChg chg="modSp mod">
        <pc:chgData name="Jessica Cannon" userId="75629fe3-9073-4ef2-8469-dcb26a5dc66b" providerId="ADAL" clId="{3D6E5476-BD3A-4C5F-96AE-EA9161890133}" dt="2022-05-11T02:06:42.320" v="7" actId="20577"/>
        <pc:sldMkLst>
          <pc:docMk/>
          <pc:sldMk cId="1413425210" sldId="328"/>
        </pc:sldMkLst>
        <pc:spChg chg="mod">
          <ac:chgData name="Jessica Cannon" userId="75629fe3-9073-4ef2-8469-dcb26a5dc66b" providerId="ADAL" clId="{3D6E5476-BD3A-4C5F-96AE-EA9161890133}" dt="2022-05-11T02:06:42.320" v="7" actId="20577"/>
          <ac:spMkLst>
            <pc:docMk/>
            <pc:sldMk cId="1413425210" sldId="328"/>
            <ac:spMk id="3" creationId="{AB9BDBB3-B0CB-4293-95C9-DF9D3FA6EE67}"/>
          </ac:spMkLst>
        </pc:spChg>
      </pc:sldChg>
    </pc:docChg>
  </pc:docChgLst>
  <pc:docChgLst>
    <pc:chgData name="Davis, Lynn (Curriculum Support - Secondary)" userId="95d724f2-8233-4702-8cb7-8c58cd8a85be" providerId="ADAL" clId="{B994EB9C-9DAF-4D39-A12E-F7EA536A7B47}"/>
    <pc:docChg chg="modSld">
      <pc:chgData name="Davis, Lynn (Curriculum Support - Secondary)" userId="95d724f2-8233-4702-8cb7-8c58cd8a85be" providerId="ADAL" clId="{B994EB9C-9DAF-4D39-A12E-F7EA536A7B47}" dt="2022-05-10T04:40:35.644" v="227"/>
      <pc:docMkLst>
        <pc:docMk/>
      </pc:docMkLst>
      <pc:sldChg chg="modSp mod">
        <pc:chgData name="Davis, Lynn (Curriculum Support - Secondary)" userId="95d724f2-8233-4702-8cb7-8c58cd8a85be" providerId="ADAL" clId="{B994EB9C-9DAF-4D39-A12E-F7EA536A7B47}" dt="2022-05-10T04:34:57.149" v="7" actId="1076"/>
        <pc:sldMkLst>
          <pc:docMk/>
          <pc:sldMk cId="3641841233" sldId="268"/>
        </pc:sldMkLst>
        <pc:picChg chg="mod">
          <ac:chgData name="Davis, Lynn (Curriculum Support - Secondary)" userId="95d724f2-8233-4702-8cb7-8c58cd8a85be" providerId="ADAL" clId="{B994EB9C-9DAF-4D39-A12E-F7EA536A7B47}" dt="2022-05-10T04:34:57.149" v="7" actId="1076"/>
          <ac:picMkLst>
            <pc:docMk/>
            <pc:sldMk cId="3641841233" sldId="268"/>
            <ac:picMk id="6" creationId="{96263894-47CC-4963-976B-D7DFBE6426C1}"/>
          </ac:picMkLst>
        </pc:picChg>
      </pc:sldChg>
      <pc:sldChg chg="modSp mod">
        <pc:chgData name="Davis, Lynn (Curriculum Support - Secondary)" userId="95d724f2-8233-4702-8cb7-8c58cd8a85be" providerId="ADAL" clId="{B994EB9C-9DAF-4D39-A12E-F7EA536A7B47}" dt="2022-05-10T04:36:07.159" v="54" actId="1076"/>
        <pc:sldMkLst>
          <pc:docMk/>
          <pc:sldMk cId="4260628335" sldId="286"/>
        </pc:sldMkLst>
        <pc:picChg chg="mod">
          <ac:chgData name="Davis, Lynn (Curriculum Support - Secondary)" userId="95d724f2-8233-4702-8cb7-8c58cd8a85be" providerId="ADAL" clId="{B994EB9C-9DAF-4D39-A12E-F7EA536A7B47}" dt="2022-05-10T04:36:07.159" v="54" actId="1076"/>
          <ac:picMkLst>
            <pc:docMk/>
            <pc:sldMk cId="4260628335" sldId="286"/>
            <ac:picMk id="4" creationId="{B826B8A9-D4D3-4E11-BC27-3F5F7F006C0D}"/>
          </ac:picMkLst>
        </pc:picChg>
      </pc:sldChg>
      <pc:sldChg chg="modSp mod">
        <pc:chgData name="Davis, Lynn (Curriculum Support - Secondary)" userId="95d724f2-8233-4702-8cb7-8c58cd8a85be" providerId="ADAL" clId="{B994EB9C-9DAF-4D39-A12E-F7EA536A7B47}" dt="2022-05-10T04:40:21.014" v="217" actId="1076"/>
        <pc:sldMkLst>
          <pc:docMk/>
          <pc:sldMk cId="3249534116" sldId="295"/>
        </pc:sldMkLst>
        <pc:picChg chg="mod">
          <ac:chgData name="Davis, Lynn (Curriculum Support - Secondary)" userId="95d724f2-8233-4702-8cb7-8c58cd8a85be" providerId="ADAL" clId="{B994EB9C-9DAF-4D39-A12E-F7EA536A7B47}" dt="2022-05-10T04:40:21.014" v="217" actId="1076"/>
          <ac:picMkLst>
            <pc:docMk/>
            <pc:sldMk cId="3249534116" sldId="295"/>
            <ac:picMk id="4" creationId="{24486DC5-9ECB-497A-9483-078F97CD4807}"/>
          </ac:picMkLst>
        </pc:picChg>
      </pc:sldChg>
      <pc:sldChg chg="modSp mod">
        <pc:chgData name="Davis, Lynn (Curriculum Support - Secondary)" userId="95d724f2-8233-4702-8cb7-8c58cd8a85be" providerId="ADAL" clId="{B994EB9C-9DAF-4D39-A12E-F7EA536A7B47}" dt="2022-05-10T04:35:26.841" v="26" actId="1076"/>
        <pc:sldMkLst>
          <pc:docMk/>
          <pc:sldMk cId="165420269" sldId="296"/>
        </pc:sldMkLst>
        <pc:picChg chg="mod">
          <ac:chgData name="Davis, Lynn (Curriculum Support - Secondary)" userId="95d724f2-8233-4702-8cb7-8c58cd8a85be" providerId="ADAL" clId="{B994EB9C-9DAF-4D39-A12E-F7EA536A7B47}" dt="2022-05-10T04:35:26.841" v="26" actId="1076"/>
          <ac:picMkLst>
            <pc:docMk/>
            <pc:sldMk cId="165420269" sldId="296"/>
            <ac:picMk id="6" creationId="{ACF38A6D-C0EA-44A8-B9AC-02858E483518}"/>
          </ac:picMkLst>
        </pc:picChg>
      </pc:sldChg>
      <pc:sldChg chg="modSp mod modAnim">
        <pc:chgData name="Davis, Lynn (Curriculum Support - Secondary)" userId="95d724f2-8233-4702-8cb7-8c58cd8a85be" providerId="ADAL" clId="{B994EB9C-9DAF-4D39-A12E-F7EA536A7B47}" dt="2022-05-10T04:36:26.433" v="65"/>
        <pc:sldMkLst>
          <pc:docMk/>
          <pc:sldMk cId="1412376001" sldId="300"/>
        </pc:sldMkLst>
        <pc:picChg chg="mod">
          <ac:chgData name="Davis, Lynn (Curriculum Support - Secondary)" userId="95d724f2-8233-4702-8cb7-8c58cd8a85be" providerId="ADAL" clId="{B994EB9C-9DAF-4D39-A12E-F7EA536A7B47}" dt="2022-05-10T04:36:21.500" v="63" actId="1076"/>
          <ac:picMkLst>
            <pc:docMk/>
            <pc:sldMk cId="1412376001" sldId="300"/>
            <ac:picMk id="2" creationId="{C4CC8FE1-AB06-475C-93BD-83627018E1F3}"/>
          </ac:picMkLst>
        </pc:picChg>
      </pc:sldChg>
      <pc:sldChg chg="modSp mod modAnim">
        <pc:chgData name="Davis, Lynn (Curriculum Support - Secondary)" userId="95d724f2-8233-4702-8cb7-8c58cd8a85be" providerId="ADAL" clId="{B994EB9C-9DAF-4D39-A12E-F7EA536A7B47}" dt="2022-05-10T04:35:44.694" v="36"/>
        <pc:sldMkLst>
          <pc:docMk/>
          <pc:sldMk cId="4042789570" sldId="305"/>
        </pc:sldMkLst>
        <pc:picChg chg="mod">
          <ac:chgData name="Davis, Lynn (Curriculum Support - Secondary)" userId="95d724f2-8233-4702-8cb7-8c58cd8a85be" providerId="ADAL" clId="{B994EB9C-9DAF-4D39-A12E-F7EA536A7B47}" dt="2022-05-10T04:35:42.113" v="35" actId="1076"/>
          <ac:picMkLst>
            <pc:docMk/>
            <pc:sldMk cId="4042789570" sldId="305"/>
            <ac:picMk id="5" creationId="{DE7DC8DE-DEEE-48FA-9785-E288E15C968B}"/>
          </ac:picMkLst>
        </pc:picChg>
      </pc:sldChg>
      <pc:sldChg chg="modSp mod modAnim">
        <pc:chgData name="Davis, Lynn (Curriculum Support - Secondary)" userId="95d724f2-8233-4702-8cb7-8c58cd8a85be" providerId="ADAL" clId="{B994EB9C-9DAF-4D39-A12E-F7EA536A7B47}" dt="2022-05-10T04:40:10.644" v="208"/>
        <pc:sldMkLst>
          <pc:docMk/>
          <pc:sldMk cId="3704442615" sldId="306"/>
        </pc:sldMkLst>
        <pc:picChg chg="mod">
          <ac:chgData name="Davis, Lynn (Curriculum Support - Secondary)" userId="95d724f2-8233-4702-8cb7-8c58cd8a85be" providerId="ADAL" clId="{B994EB9C-9DAF-4D39-A12E-F7EA536A7B47}" dt="2022-05-10T04:40:07.743" v="207" actId="1076"/>
          <ac:picMkLst>
            <pc:docMk/>
            <pc:sldMk cId="3704442615" sldId="306"/>
            <ac:picMk id="4" creationId="{785435BB-A1BC-46C2-9D7E-2CF03BA1E188}"/>
          </ac:picMkLst>
        </pc:picChg>
      </pc:sldChg>
      <pc:sldChg chg="modSp mod modAnim">
        <pc:chgData name="Davis, Lynn (Curriculum Support - Secondary)" userId="95d724f2-8233-4702-8cb7-8c58cd8a85be" providerId="ADAL" clId="{B994EB9C-9DAF-4D39-A12E-F7EA536A7B47}" dt="2022-05-10T04:40:35.644" v="227"/>
        <pc:sldMkLst>
          <pc:docMk/>
          <pc:sldMk cId="1806529893" sldId="307"/>
        </pc:sldMkLst>
        <pc:picChg chg="mod">
          <ac:chgData name="Davis, Lynn (Curriculum Support - Secondary)" userId="95d724f2-8233-4702-8cb7-8c58cd8a85be" providerId="ADAL" clId="{B994EB9C-9DAF-4D39-A12E-F7EA536A7B47}" dt="2022-05-10T04:40:33.018" v="226" actId="1076"/>
          <ac:picMkLst>
            <pc:docMk/>
            <pc:sldMk cId="1806529893" sldId="307"/>
            <ac:picMk id="5" creationId="{76A328A1-73F1-432F-9831-35737F4EC38B}"/>
          </ac:picMkLst>
        </pc:picChg>
      </pc:sldChg>
      <pc:sldChg chg="modSp mod">
        <pc:chgData name="Davis, Lynn (Curriculum Support - Secondary)" userId="95d724f2-8233-4702-8cb7-8c58cd8a85be" providerId="ADAL" clId="{B994EB9C-9DAF-4D39-A12E-F7EA536A7B47}" dt="2022-05-10T04:35:54.769" v="45" actId="1076"/>
        <pc:sldMkLst>
          <pc:docMk/>
          <pc:sldMk cId="1183217386" sldId="327"/>
        </pc:sldMkLst>
        <pc:picChg chg="mod">
          <ac:chgData name="Davis, Lynn (Curriculum Support - Secondary)" userId="95d724f2-8233-4702-8cb7-8c58cd8a85be" providerId="ADAL" clId="{B994EB9C-9DAF-4D39-A12E-F7EA536A7B47}" dt="2022-05-10T04:35:54.769" v="45" actId="1076"/>
          <ac:picMkLst>
            <pc:docMk/>
            <pc:sldMk cId="1183217386" sldId="327"/>
            <ac:picMk id="4" creationId="{BBC3C4B7-E413-4C85-9C3C-217C2EF46BA9}"/>
          </ac:picMkLst>
        </pc:picChg>
      </pc:sldChg>
      <pc:sldChg chg="modSp mod modAnim">
        <pc:chgData name="Davis, Lynn (Curriculum Support - Secondary)" userId="95d724f2-8233-4702-8cb7-8c58cd8a85be" providerId="ADAL" clId="{B994EB9C-9DAF-4D39-A12E-F7EA536A7B47}" dt="2022-05-10T04:35:15.976" v="17"/>
        <pc:sldMkLst>
          <pc:docMk/>
          <pc:sldMk cId="1413425210" sldId="328"/>
        </pc:sldMkLst>
        <pc:picChg chg="mod">
          <ac:chgData name="Davis, Lynn (Curriculum Support - Secondary)" userId="95d724f2-8233-4702-8cb7-8c58cd8a85be" providerId="ADAL" clId="{B994EB9C-9DAF-4D39-A12E-F7EA536A7B47}" dt="2022-05-10T04:35:11.292" v="16" actId="1076"/>
          <ac:picMkLst>
            <pc:docMk/>
            <pc:sldMk cId="1413425210" sldId="328"/>
            <ac:picMk id="6" creationId="{9DD9CE21-FF0A-4DC4-B729-74D1FACE03EB}"/>
          </ac:picMkLst>
        </pc:picChg>
      </pc:sldChg>
      <pc:sldChg chg="modSp mod">
        <pc:chgData name="Davis, Lynn (Curriculum Support - Secondary)" userId="95d724f2-8233-4702-8cb7-8c58cd8a85be" providerId="ADAL" clId="{B994EB9C-9DAF-4D39-A12E-F7EA536A7B47}" dt="2022-05-10T04:37:03.202" v="74" actId="1076"/>
        <pc:sldMkLst>
          <pc:docMk/>
          <pc:sldMk cId="2999356642" sldId="329"/>
        </pc:sldMkLst>
        <pc:picChg chg="mod">
          <ac:chgData name="Davis, Lynn (Curriculum Support - Secondary)" userId="95d724f2-8233-4702-8cb7-8c58cd8a85be" providerId="ADAL" clId="{B994EB9C-9DAF-4D39-A12E-F7EA536A7B47}" dt="2022-05-10T04:37:03.202" v="74" actId="1076"/>
          <ac:picMkLst>
            <pc:docMk/>
            <pc:sldMk cId="2999356642" sldId="329"/>
            <ac:picMk id="4" creationId="{136AAA9F-CD4F-4031-9777-976E1F75D7A1}"/>
          </ac:picMkLst>
        </pc:picChg>
      </pc:sldChg>
      <pc:sldChg chg="modSp mod">
        <pc:chgData name="Davis, Lynn (Curriculum Support - Secondary)" userId="95d724f2-8233-4702-8cb7-8c58cd8a85be" providerId="ADAL" clId="{B994EB9C-9DAF-4D39-A12E-F7EA536A7B47}" dt="2022-05-10T04:37:17.308" v="85" actId="1076"/>
        <pc:sldMkLst>
          <pc:docMk/>
          <pc:sldMk cId="3241402908" sldId="330"/>
        </pc:sldMkLst>
        <pc:picChg chg="mod">
          <ac:chgData name="Davis, Lynn (Curriculum Support - Secondary)" userId="95d724f2-8233-4702-8cb7-8c58cd8a85be" providerId="ADAL" clId="{B994EB9C-9DAF-4D39-A12E-F7EA536A7B47}" dt="2022-05-10T04:37:17.308" v="85" actId="1076"/>
          <ac:picMkLst>
            <pc:docMk/>
            <pc:sldMk cId="3241402908" sldId="330"/>
            <ac:picMk id="4" creationId="{1A204421-5598-4CFA-BFDD-CEABBEEE29C1}"/>
          </ac:picMkLst>
        </pc:picChg>
      </pc:sldChg>
      <pc:sldChg chg="modSp mod">
        <pc:chgData name="Davis, Lynn (Curriculum Support - Secondary)" userId="95d724f2-8233-4702-8cb7-8c58cd8a85be" providerId="ADAL" clId="{B994EB9C-9DAF-4D39-A12E-F7EA536A7B47}" dt="2022-05-10T04:37:28.922" v="94" actId="1076"/>
        <pc:sldMkLst>
          <pc:docMk/>
          <pc:sldMk cId="1252692512" sldId="331"/>
        </pc:sldMkLst>
        <pc:picChg chg="mod">
          <ac:chgData name="Davis, Lynn (Curriculum Support - Secondary)" userId="95d724f2-8233-4702-8cb7-8c58cd8a85be" providerId="ADAL" clId="{B994EB9C-9DAF-4D39-A12E-F7EA536A7B47}" dt="2022-05-10T04:37:28.922" v="94" actId="1076"/>
          <ac:picMkLst>
            <pc:docMk/>
            <pc:sldMk cId="1252692512" sldId="331"/>
            <ac:picMk id="4" creationId="{590FA9A2-0C02-4630-8CB7-6FC91040D63B}"/>
          </ac:picMkLst>
        </pc:picChg>
      </pc:sldChg>
      <pc:sldChg chg="modSp mod">
        <pc:chgData name="Davis, Lynn (Curriculum Support - Secondary)" userId="95d724f2-8233-4702-8cb7-8c58cd8a85be" providerId="ADAL" clId="{B994EB9C-9DAF-4D39-A12E-F7EA536A7B47}" dt="2022-05-10T04:37:41.705" v="103" actId="1076"/>
        <pc:sldMkLst>
          <pc:docMk/>
          <pc:sldMk cId="143134987" sldId="332"/>
        </pc:sldMkLst>
        <pc:picChg chg="mod">
          <ac:chgData name="Davis, Lynn (Curriculum Support - Secondary)" userId="95d724f2-8233-4702-8cb7-8c58cd8a85be" providerId="ADAL" clId="{B994EB9C-9DAF-4D39-A12E-F7EA536A7B47}" dt="2022-05-10T04:37:41.705" v="103" actId="1076"/>
          <ac:picMkLst>
            <pc:docMk/>
            <pc:sldMk cId="143134987" sldId="332"/>
            <ac:picMk id="4" creationId="{211A11AF-89C0-40E2-95D5-A5EE7523BA8C}"/>
          </ac:picMkLst>
        </pc:picChg>
      </pc:sldChg>
      <pc:sldChg chg="modSp mod">
        <pc:chgData name="Davis, Lynn (Curriculum Support - Secondary)" userId="95d724f2-8233-4702-8cb7-8c58cd8a85be" providerId="ADAL" clId="{B994EB9C-9DAF-4D39-A12E-F7EA536A7B47}" dt="2022-05-10T04:37:54.032" v="112" actId="1076"/>
        <pc:sldMkLst>
          <pc:docMk/>
          <pc:sldMk cId="2453309922" sldId="333"/>
        </pc:sldMkLst>
        <pc:picChg chg="mod">
          <ac:chgData name="Davis, Lynn (Curriculum Support - Secondary)" userId="95d724f2-8233-4702-8cb7-8c58cd8a85be" providerId="ADAL" clId="{B994EB9C-9DAF-4D39-A12E-F7EA536A7B47}" dt="2022-05-10T04:37:54.032" v="112" actId="1076"/>
          <ac:picMkLst>
            <pc:docMk/>
            <pc:sldMk cId="2453309922" sldId="333"/>
            <ac:picMk id="4" creationId="{84711AAF-22D6-4D34-9F91-B426166620B6}"/>
          </ac:picMkLst>
        </pc:picChg>
      </pc:sldChg>
      <pc:sldChg chg="modSp mod">
        <pc:chgData name="Davis, Lynn (Curriculum Support - Secondary)" userId="95d724f2-8233-4702-8cb7-8c58cd8a85be" providerId="ADAL" clId="{B994EB9C-9DAF-4D39-A12E-F7EA536A7B47}" dt="2022-05-10T04:38:06.357" v="121" actId="1076"/>
        <pc:sldMkLst>
          <pc:docMk/>
          <pc:sldMk cId="54433156" sldId="334"/>
        </pc:sldMkLst>
        <pc:picChg chg="mod">
          <ac:chgData name="Davis, Lynn (Curriculum Support - Secondary)" userId="95d724f2-8233-4702-8cb7-8c58cd8a85be" providerId="ADAL" clId="{B994EB9C-9DAF-4D39-A12E-F7EA536A7B47}" dt="2022-05-10T04:38:06.357" v="121" actId="1076"/>
          <ac:picMkLst>
            <pc:docMk/>
            <pc:sldMk cId="54433156" sldId="334"/>
            <ac:picMk id="6" creationId="{0E9EB504-5049-4B98-9627-8DFD159FDFD0}"/>
          </ac:picMkLst>
        </pc:picChg>
      </pc:sldChg>
      <pc:sldChg chg="modSp mod">
        <pc:chgData name="Davis, Lynn (Curriculum Support - Secondary)" userId="95d724f2-8233-4702-8cb7-8c58cd8a85be" providerId="ADAL" clId="{B994EB9C-9DAF-4D39-A12E-F7EA536A7B47}" dt="2022-05-10T04:38:20.049" v="133" actId="1076"/>
        <pc:sldMkLst>
          <pc:docMk/>
          <pc:sldMk cId="4016153447" sldId="335"/>
        </pc:sldMkLst>
        <pc:picChg chg="mod">
          <ac:chgData name="Davis, Lynn (Curriculum Support - Secondary)" userId="95d724f2-8233-4702-8cb7-8c58cd8a85be" providerId="ADAL" clId="{B994EB9C-9DAF-4D39-A12E-F7EA536A7B47}" dt="2022-05-10T04:38:20.049" v="133" actId="1076"/>
          <ac:picMkLst>
            <pc:docMk/>
            <pc:sldMk cId="4016153447" sldId="335"/>
            <ac:picMk id="6" creationId="{0339524B-A743-4C90-A09E-FD418093A81D}"/>
          </ac:picMkLst>
        </pc:picChg>
      </pc:sldChg>
      <pc:sldChg chg="modSp mod">
        <pc:chgData name="Davis, Lynn (Curriculum Support - Secondary)" userId="95d724f2-8233-4702-8cb7-8c58cd8a85be" providerId="ADAL" clId="{B994EB9C-9DAF-4D39-A12E-F7EA536A7B47}" dt="2022-05-10T04:38:32.281" v="142" actId="1076"/>
        <pc:sldMkLst>
          <pc:docMk/>
          <pc:sldMk cId="547471956" sldId="336"/>
        </pc:sldMkLst>
        <pc:picChg chg="mod">
          <ac:chgData name="Davis, Lynn (Curriculum Support - Secondary)" userId="95d724f2-8233-4702-8cb7-8c58cd8a85be" providerId="ADAL" clId="{B994EB9C-9DAF-4D39-A12E-F7EA536A7B47}" dt="2022-05-10T04:38:32.281" v="142" actId="1076"/>
          <ac:picMkLst>
            <pc:docMk/>
            <pc:sldMk cId="547471956" sldId="336"/>
            <ac:picMk id="6" creationId="{F19F087A-A9EF-4478-897C-53C632A39CCB}"/>
          </ac:picMkLst>
        </pc:picChg>
      </pc:sldChg>
      <pc:sldChg chg="modSp mod">
        <pc:chgData name="Davis, Lynn (Curriculum Support - Secondary)" userId="95d724f2-8233-4702-8cb7-8c58cd8a85be" providerId="ADAL" clId="{B994EB9C-9DAF-4D39-A12E-F7EA536A7B47}" dt="2022-05-10T04:38:43.697" v="151" actId="1076"/>
        <pc:sldMkLst>
          <pc:docMk/>
          <pc:sldMk cId="3881557988" sldId="337"/>
        </pc:sldMkLst>
        <pc:picChg chg="mod">
          <ac:chgData name="Davis, Lynn (Curriculum Support - Secondary)" userId="95d724f2-8233-4702-8cb7-8c58cd8a85be" providerId="ADAL" clId="{B994EB9C-9DAF-4D39-A12E-F7EA536A7B47}" dt="2022-05-10T04:38:43.697" v="151" actId="1076"/>
          <ac:picMkLst>
            <pc:docMk/>
            <pc:sldMk cId="3881557988" sldId="337"/>
            <ac:picMk id="3" creationId="{5315B2C7-20AF-4B15-BE3E-5FDA4A13DFE0}"/>
          </ac:picMkLst>
        </pc:picChg>
      </pc:sldChg>
      <pc:sldChg chg="modSp mod">
        <pc:chgData name="Davis, Lynn (Curriculum Support - Secondary)" userId="95d724f2-8233-4702-8cb7-8c58cd8a85be" providerId="ADAL" clId="{B994EB9C-9DAF-4D39-A12E-F7EA536A7B47}" dt="2022-05-10T04:38:55.581" v="160" actId="1076"/>
        <pc:sldMkLst>
          <pc:docMk/>
          <pc:sldMk cId="1201769246" sldId="338"/>
        </pc:sldMkLst>
        <pc:picChg chg="mod">
          <ac:chgData name="Davis, Lynn (Curriculum Support - Secondary)" userId="95d724f2-8233-4702-8cb7-8c58cd8a85be" providerId="ADAL" clId="{B994EB9C-9DAF-4D39-A12E-F7EA536A7B47}" dt="2022-05-10T04:38:55.581" v="160" actId="1076"/>
          <ac:picMkLst>
            <pc:docMk/>
            <pc:sldMk cId="1201769246" sldId="338"/>
            <ac:picMk id="3" creationId="{21DCB90A-82C4-45DB-9C78-09178CCFE4F4}"/>
          </ac:picMkLst>
        </pc:picChg>
      </pc:sldChg>
      <pc:sldChg chg="modSp mod">
        <pc:chgData name="Davis, Lynn (Curriculum Support - Secondary)" userId="95d724f2-8233-4702-8cb7-8c58cd8a85be" providerId="ADAL" clId="{B994EB9C-9DAF-4D39-A12E-F7EA536A7B47}" dt="2022-05-10T04:39:09.384" v="169" actId="1076"/>
        <pc:sldMkLst>
          <pc:docMk/>
          <pc:sldMk cId="397223388" sldId="339"/>
        </pc:sldMkLst>
        <pc:picChg chg="mod">
          <ac:chgData name="Davis, Lynn (Curriculum Support - Secondary)" userId="95d724f2-8233-4702-8cb7-8c58cd8a85be" providerId="ADAL" clId="{B994EB9C-9DAF-4D39-A12E-F7EA536A7B47}" dt="2022-05-10T04:39:09.384" v="169" actId="1076"/>
          <ac:picMkLst>
            <pc:docMk/>
            <pc:sldMk cId="397223388" sldId="339"/>
            <ac:picMk id="2" creationId="{AC8A158F-3154-4E7A-9EED-610FE67AA934}"/>
          </ac:picMkLst>
        </pc:picChg>
      </pc:sldChg>
      <pc:sldChg chg="modSp mod">
        <pc:chgData name="Davis, Lynn (Curriculum Support - Secondary)" userId="95d724f2-8233-4702-8cb7-8c58cd8a85be" providerId="ADAL" clId="{B994EB9C-9DAF-4D39-A12E-F7EA536A7B47}" dt="2022-05-10T04:39:33.615" v="189" actId="1076"/>
        <pc:sldMkLst>
          <pc:docMk/>
          <pc:sldMk cId="1380920577" sldId="340"/>
        </pc:sldMkLst>
        <pc:picChg chg="mod">
          <ac:chgData name="Davis, Lynn (Curriculum Support - Secondary)" userId="95d724f2-8233-4702-8cb7-8c58cd8a85be" providerId="ADAL" clId="{B994EB9C-9DAF-4D39-A12E-F7EA536A7B47}" dt="2022-05-10T04:39:33.615" v="189" actId="1076"/>
          <ac:picMkLst>
            <pc:docMk/>
            <pc:sldMk cId="1380920577" sldId="340"/>
            <ac:picMk id="6" creationId="{BED38112-E000-4C32-9EC7-E8C3682DBA89}"/>
          </ac:picMkLst>
        </pc:picChg>
      </pc:sldChg>
      <pc:sldChg chg="modSp mod">
        <pc:chgData name="Davis, Lynn (Curriculum Support - Secondary)" userId="95d724f2-8233-4702-8cb7-8c58cd8a85be" providerId="ADAL" clId="{B994EB9C-9DAF-4D39-A12E-F7EA536A7B47}" dt="2022-05-10T04:39:21.506" v="178" actId="1076"/>
        <pc:sldMkLst>
          <pc:docMk/>
          <pc:sldMk cId="940576826" sldId="341"/>
        </pc:sldMkLst>
        <pc:picChg chg="mod">
          <ac:chgData name="Davis, Lynn (Curriculum Support - Secondary)" userId="95d724f2-8233-4702-8cb7-8c58cd8a85be" providerId="ADAL" clId="{B994EB9C-9DAF-4D39-A12E-F7EA536A7B47}" dt="2022-05-10T04:39:21.506" v="178" actId="1076"/>
          <ac:picMkLst>
            <pc:docMk/>
            <pc:sldMk cId="940576826" sldId="341"/>
            <ac:picMk id="2" creationId="{A230BD3D-AA3D-4505-A7BF-C9A531CF3DC2}"/>
          </ac:picMkLst>
        </pc:picChg>
      </pc:sldChg>
      <pc:sldChg chg="modSp mod">
        <pc:chgData name="Davis, Lynn (Curriculum Support - Secondary)" userId="95d724f2-8233-4702-8cb7-8c58cd8a85be" providerId="ADAL" clId="{B994EB9C-9DAF-4D39-A12E-F7EA536A7B47}" dt="2022-05-10T04:39:51.883" v="198" actId="1076"/>
        <pc:sldMkLst>
          <pc:docMk/>
          <pc:sldMk cId="516631834" sldId="342"/>
        </pc:sldMkLst>
        <pc:picChg chg="mod">
          <ac:chgData name="Davis, Lynn (Curriculum Support - Secondary)" userId="95d724f2-8233-4702-8cb7-8c58cd8a85be" providerId="ADAL" clId="{B994EB9C-9DAF-4D39-A12E-F7EA536A7B47}" dt="2022-05-10T04:39:51.883" v="198" actId="1076"/>
          <ac:picMkLst>
            <pc:docMk/>
            <pc:sldMk cId="516631834" sldId="342"/>
            <ac:picMk id="18" creationId="{E9D27473-D73D-4BF1-8CB0-BCF59E5626C2}"/>
          </ac:picMkLst>
        </pc:picChg>
      </pc:sldChg>
    </pc:docChg>
  </pc:docChgLst>
  <pc:docChgLst>
    <pc:chgData name="Cannon, Jessica (Curriculum Support - Secondary)" userId="75629fe3-9073-4ef2-8469-dcb26a5dc66b" providerId="ADAL" clId="{38372ADC-5616-4C33-943A-CEB0B792DCCC}"/>
    <pc:docChg chg="undo redo custSel modSld">
      <pc:chgData name="Cannon, Jessica (Curriculum Support - Secondary)" userId="75629fe3-9073-4ef2-8469-dcb26a5dc66b" providerId="ADAL" clId="{38372ADC-5616-4C33-943A-CEB0B792DCCC}" dt="2022-05-10T23:53:39.286" v="533" actId="1076"/>
      <pc:docMkLst>
        <pc:docMk/>
      </pc:docMkLst>
      <pc:sldChg chg="addSp modSp mod">
        <pc:chgData name="Cannon, Jessica (Curriculum Support - Secondary)" userId="75629fe3-9073-4ef2-8469-dcb26a5dc66b" providerId="ADAL" clId="{38372ADC-5616-4C33-943A-CEB0B792DCCC}" dt="2022-05-10T23:53:39.286" v="533" actId="1076"/>
        <pc:sldMkLst>
          <pc:docMk/>
          <pc:sldMk cId="165420269" sldId="296"/>
        </pc:sldMkLst>
        <pc:spChg chg="ord">
          <ac:chgData name="Cannon, Jessica (Curriculum Support - Secondary)" userId="75629fe3-9073-4ef2-8469-dcb26a5dc66b" providerId="ADAL" clId="{38372ADC-5616-4C33-943A-CEB0B792DCCC}" dt="2022-05-10T23:53:06.754" v="523" actId="167"/>
          <ac:spMkLst>
            <pc:docMk/>
            <pc:sldMk cId="165420269" sldId="296"/>
            <ac:spMk id="3" creationId="{AB9BDBB3-B0CB-4293-95C9-DF9D3FA6EE67}"/>
          </ac:spMkLst>
        </pc:spChg>
        <pc:picChg chg="mod">
          <ac:chgData name="Cannon, Jessica (Curriculum Support - Secondary)" userId="75629fe3-9073-4ef2-8469-dcb26a5dc66b" providerId="ADAL" clId="{38372ADC-5616-4C33-943A-CEB0B792DCCC}" dt="2022-05-10T23:52:58.579" v="522" actId="1076"/>
          <ac:picMkLst>
            <pc:docMk/>
            <pc:sldMk cId="165420269" sldId="296"/>
            <ac:picMk id="5" creationId="{33495AE6-C9A0-4E97-B09D-4CFB604DABFF}"/>
          </ac:picMkLst>
        </pc:picChg>
        <pc:picChg chg="add mod ord">
          <ac:chgData name="Cannon, Jessica (Curriculum Support - Secondary)" userId="75629fe3-9073-4ef2-8469-dcb26a5dc66b" providerId="ADAL" clId="{38372ADC-5616-4C33-943A-CEB0B792DCCC}" dt="2022-05-10T23:53:12.283" v="524" actId="1076"/>
          <ac:picMkLst>
            <pc:docMk/>
            <pc:sldMk cId="165420269" sldId="296"/>
            <ac:picMk id="7" creationId="{EFE32099-59A5-4E50-B27C-45EDE25497A0}"/>
          </ac:picMkLst>
        </pc:picChg>
        <pc:picChg chg="mod">
          <ac:chgData name="Cannon, Jessica (Curriculum Support - Secondary)" userId="75629fe3-9073-4ef2-8469-dcb26a5dc66b" providerId="ADAL" clId="{38372ADC-5616-4C33-943A-CEB0B792DCCC}" dt="2022-05-10T23:53:29.171" v="530" actId="1076"/>
          <ac:picMkLst>
            <pc:docMk/>
            <pc:sldMk cId="165420269" sldId="296"/>
            <ac:picMk id="10" creationId="{88CBC3D3-4D93-4A98-A59F-CDFB420579D3}"/>
          </ac:picMkLst>
        </pc:picChg>
        <pc:picChg chg="add mod">
          <ac:chgData name="Cannon, Jessica (Curriculum Support - Secondary)" userId="75629fe3-9073-4ef2-8469-dcb26a5dc66b" providerId="ADAL" clId="{38372ADC-5616-4C33-943A-CEB0B792DCCC}" dt="2022-05-10T23:53:20.853" v="527" actId="1076"/>
          <ac:picMkLst>
            <pc:docMk/>
            <pc:sldMk cId="165420269" sldId="296"/>
            <ac:picMk id="11" creationId="{5E3AD048-2FB9-49D7-A74A-0A9483ABA8E6}"/>
          </ac:picMkLst>
        </pc:picChg>
        <pc:picChg chg="mod">
          <ac:chgData name="Cannon, Jessica (Curriculum Support - Secondary)" userId="75629fe3-9073-4ef2-8469-dcb26a5dc66b" providerId="ADAL" clId="{38372ADC-5616-4C33-943A-CEB0B792DCCC}" dt="2022-05-10T23:53:39.286" v="533" actId="1076"/>
          <ac:picMkLst>
            <pc:docMk/>
            <pc:sldMk cId="165420269" sldId="296"/>
            <ac:picMk id="12" creationId="{363B9998-0C2B-4696-924A-D13FD787A1E4}"/>
          </ac:picMkLst>
        </pc:picChg>
      </pc:sldChg>
      <pc:sldChg chg="addSp delSp modSp mod modAnim">
        <pc:chgData name="Cannon, Jessica (Curriculum Support - Secondary)" userId="75629fe3-9073-4ef2-8469-dcb26a5dc66b" providerId="ADAL" clId="{38372ADC-5616-4C33-943A-CEB0B792DCCC}" dt="2022-05-10T04:01:13.868" v="502" actId="1076"/>
        <pc:sldMkLst>
          <pc:docMk/>
          <pc:sldMk cId="1380920577" sldId="340"/>
        </pc:sldMkLst>
        <pc:spChg chg="del">
          <ac:chgData name="Cannon, Jessica (Curriculum Support - Secondary)" userId="75629fe3-9073-4ef2-8469-dcb26a5dc66b" providerId="ADAL" clId="{38372ADC-5616-4C33-943A-CEB0B792DCCC}" dt="2022-05-09T23:44:00.061" v="0" actId="478"/>
          <ac:spMkLst>
            <pc:docMk/>
            <pc:sldMk cId="1380920577" sldId="340"/>
            <ac:spMk id="3" creationId="{21D979CB-A0B8-46DE-B77E-5AF11F1B6795}"/>
          </ac:spMkLst>
        </pc:spChg>
        <pc:spChg chg="del">
          <ac:chgData name="Cannon, Jessica (Curriculum Support - Secondary)" userId="75629fe3-9073-4ef2-8469-dcb26a5dc66b" providerId="ADAL" clId="{38372ADC-5616-4C33-943A-CEB0B792DCCC}" dt="2022-05-09T23:44:22.920" v="4" actId="478"/>
          <ac:spMkLst>
            <pc:docMk/>
            <pc:sldMk cId="1380920577" sldId="340"/>
            <ac:spMk id="5" creationId="{3ACE8CD2-1D8B-41A9-B885-65204E6AA32F}"/>
          </ac:spMkLst>
        </pc:spChg>
        <pc:spChg chg="add del mod">
          <ac:chgData name="Cannon, Jessica (Curriculum Support - Secondary)" userId="75629fe3-9073-4ef2-8469-dcb26a5dc66b" providerId="ADAL" clId="{38372ADC-5616-4C33-943A-CEB0B792DCCC}" dt="2022-05-09T23:44:34.532" v="5" actId="3680"/>
          <ac:spMkLst>
            <pc:docMk/>
            <pc:sldMk cId="1380920577" sldId="340"/>
            <ac:spMk id="8" creationId="{6A853C0C-D01C-4971-8FE8-DFD3801BE60E}"/>
          </ac:spMkLst>
        </pc:spChg>
        <pc:spChg chg="add del mod">
          <ac:chgData name="Cannon, Jessica (Curriculum Support - Secondary)" userId="75629fe3-9073-4ef2-8469-dcb26a5dc66b" providerId="ADAL" clId="{38372ADC-5616-4C33-943A-CEB0B792DCCC}" dt="2022-05-09T23:45:06.604" v="13" actId="478"/>
          <ac:spMkLst>
            <pc:docMk/>
            <pc:sldMk cId="1380920577" sldId="340"/>
            <ac:spMk id="10" creationId="{594735C8-0E5A-40A9-A4B7-730513A95EB7}"/>
          </ac:spMkLst>
        </pc:spChg>
        <pc:spChg chg="add mod">
          <ac:chgData name="Cannon, Jessica (Curriculum Support - Secondary)" userId="75629fe3-9073-4ef2-8469-dcb26a5dc66b" providerId="ADAL" clId="{38372ADC-5616-4C33-943A-CEB0B792DCCC}" dt="2022-05-10T03:44:39.585" v="501" actId="1076"/>
          <ac:spMkLst>
            <pc:docMk/>
            <pc:sldMk cId="1380920577" sldId="340"/>
            <ac:spMk id="11" creationId="{71FC9C9A-0FE7-40B3-A341-862127E12F5D}"/>
          </ac:spMkLst>
        </pc:spChg>
        <pc:spChg chg="add mod">
          <ac:chgData name="Cannon, Jessica (Curriculum Support - Secondary)" userId="75629fe3-9073-4ef2-8469-dcb26a5dc66b" providerId="ADAL" clId="{38372ADC-5616-4C33-943A-CEB0B792DCCC}" dt="2022-05-10T01:56:01.982" v="429"/>
          <ac:spMkLst>
            <pc:docMk/>
            <pc:sldMk cId="1380920577" sldId="340"/>
            <ac:spMk id="18" creationId="{0B3F721F-CFB0-4D18-A069-0152D40B33B7}"/>
          </ac:spMkLst>
        </pc:spChg>
        <pc:graphicFrameChg chg="del mod modGraphic">
          <ac:chgData name="Cannon, Jessica (Curriculum Support - Secondary)" userId="75629fe3-9073-4ef2-8469-dcb26a5dc66b" providerId="ADAL" clId="{38372ADC-5616-4C33-943A-CEB0B792DCCC}" dt="2022-05-09T23:44:19.473" v="3" actId="478"/>
          <ac:graphicFrameMkLst>
            <pc:docMk/>
            <pc:sldMk cId="1380920577" sldId="340"/>
            <ac:graphicFrameMk id="2" creationId="{BA0DF694-1BE8-48DD-9CA1-4270CD4F79AB}"/>
          </ac:graphicFrameMkLst>
        </pc:graphicFrameChg>
        <pc:graphicFrameChg chg="add mod ord modGraphic">
          <ac:chgData name="Cannon, Jessica (Curriculum Support - Secondary)" userId="75629fe3-9073-4ef2-8469-dcb26a5dc66b" providerId="ADAL" clId="{38372ADC-5616-4C33-943A-CEB0B792DCCC}" dt="2022-05-10T03:36:53.506" v="462" actId="1035"/>
          <ac:graphicFrameMkLst>
            <pc:docMk/>
            <pc:sldMk cId="1380920577" sldId="340"/>
            <ac:graphicFrameMk id="9" creationId="{9F116F1D-1353-4C91-A8F5-C865A1C5940B}"/>
          </ac:graphicFrameMkLst>
        </pc:graphicFrameChg>
        <pc:picChg chg="mod">
          <ac:chgData name="Cannon, Jessica (Curriculum Support - Secondary)" userId="75629fe3-9073-4ef2-8469-dcb26a5dc66b" providerId="ADAL" clId="{38372ADC-5616-4C33-943A-CEB0B792DCCC}" dt="2022-05-10T04:01:13.868" v="502" actId="1076"/>
          <ac:picMkLst>
            <pc:docMk/>
            <pc:sldMk cId="1380920577" sldId="340"/>
            <ac:picMk id="6" creationId="{BED38112-E000-4C32-9EC7-E8C3682DBA89}"/>
          </ac:picMkLst>
        </pc:picChg>
        <pc:picChg chg="add mod">
          <ac:chgData name="Cannon, Jessica (Curriculum Support - Secondary)" userId="75629fe3-9073-4ef2-8469-dcb26a5dc66b" providerId="ADAL" clId="{38372ADC-5616-4C33-943A-CEB0B792DCCC}" dt="2022-05-10T01:58:16.971" v="445" actId="1037"/>
          <ac:picMkLst>
            <pc:docMk/>
            <pc:sldMk cId="1380920577" sldId="340"/>
            <ac:picMk id="12" creationId="{708B3428-025D-4A84-92E7-58F0FEF6620A}"/>
          </ac:picMkLst>
        </pc:picChg>
        <pc:picChg chg="add mod">
          <ac:chgData name="Cannon, Jessica (Curriculum Support - Secondary)" userId="75629fe3-9073-4ef2-8469-dcb26a5dc66b" providerId="ADAL" clId="{38372ADC-5616-4C33-943A-CEB0B792DCCC}" dt="2022-05-10T01:58:16.971" v="445" actId="1037"/>
          <ac:picMkLst>
            <pc:docMk/>
            <pc:sldMk cId="1380920577" sldId="340"/>
            <ac:picMk id="13" creationId="{89DF3EC4-5CB2-443E-8147-2345A2FF7627}"/>
          </ac:picMkLst>
        </pc:picChg>
        <pc:picChg chg="add mod modCrop">
          <ac:chgData name="Cannon, Jessica (Curriculum Support - Secondary)" userId="75629fe3-9073-4ef2-8469-dcb26a5dc66b" providerId="ADAL" clId="{38372ADC-5616-4C33-943A-CEB0B792DCCC}" dt="2022-05-10T01:58:33.389" v="451" actId="14100"/>
          <ac:picMkLst>
            <pc:docMk/>
            <pc:sldMk cId="1380920577" sldId="340"/>
            <ac:picMk id="15" creationId="{5E90C226-A1E6-4C95-A346-A3DD6573D46A}"/>
          </ac:picMkLst>
        </pc:picChg>
        <pc:picChg chg="add del mod modCrop">
          <ac:chgData name="Cannon, Jessica (Curriculum Support - Secondary)" userId="75629fe3-9073-4ef2-8469-dcb26a5dc66b" providerId="ADAL" clId="{38372ADC-5616-4C33-943A-CEB0B792DCCC}" dt="2022-05-10T03:36:43.974" v="460" actId="478"/>
          <ac:picMkLst>
            <pc:docMk/>
            <pc:sldMk cId="1380920577" sldId="340"/>
            <ac:picMk id="17" creationId="{20DB668C-016D-4BAB-BD51-B65DBF52E126}"/>
          </ac:picMkLst>
        </pc:picChg>
        <pc:picChg chg="add mod">
          <ac:chgData name="Cannon, Jessica (Curriculum Support - Secondary)" userId="75629fe3-9073-4ef2-8469-dcb26a5dc66b" providerId="ADAL" clId="{38372ADC-5616-4C33-943A-CEB0B792DCCC}" dt="2022-05-10T03:36:34.987" v="458" actId="167"/>
          <ac:picMkLst>
            <pc:docMk/>
            <pc:sldMk cId="1380920577" sldId="340"/>
            <ac:picMk id="1026" creationId="{B06FE775-E606-4D95-8FF8-766EA905E7EF}"/>
          </ac:picMkLst>
        </pc:picChg>
      </pc:sldChg>
      <pc:sldChg chg="addSp delSp modSp mod delAnim modAnim">
        <pc:chgData name="Cannon, Jessica (Curriculum Support - Secondary)" userId="75629fe3-9073-4ef2-8469-dcb26a5dc66b" providerId="ADAL" clId="{38372ADC-5616-4C33-943A-CEB0B792DCCC}" dt="2022-05-10T01:54:46.916" v="401" actId="20577"/>
        <pc:sldMkLst>
          <pc:docMk/>
          <pc:sldMk cId="516631834" sldId="342"/>
        </pc:sldMkLst>
        <pc:spChg chg="mod">
          <ac:chgData name="Cannon, Jessica (Curriculum Support - Secondary)" userId="75629fe3-9073-4ef2-8469-dcb26a5dc66b" providerId="ADAL" clId="{38372ADC-5616-4C33-943A-CEB0B792DCCC}" dt="2022-05-10T01:54:46.916" v="401" actId="20577"/>
          <ac:spMkLst>
            <pc:docMk/>
            <pc:sldMk cId="516631834" sldId="342"/>
            <ac:spMk id="9" creationId="{6F816ED5-BA49-4BE0-AD9B-8F7EE86F2DD4}"/>
          </ac:spMkLst>
        </pc:spChg>
        <pc:graphicFrameChg chg="mod">
          <ac:chgData name="Cannon, Jessica (Curriculum Support - Secondary)" userId="75629fe3-9073-4ef2-8469-dcb26a5dc66b" providerId="ADAL" clId="{38372ADC-5616-4C33-943A-CEB0B792DCCC}" dt="2022-05-10T01:25:23.776" v="228"/>
          <ac:graphicFrameMkLst>
            <pc:docMk/>
            <pc:sldMk cId="516631834" sldId="342"/>
            <ac:graphicFrameMk id="2" creationId="{BA0DF694-1BE8-48DD-9CA1-4270CD4F79AB}"/>
          </ac:graphicFrameMkLst>
        </pc:graphicFrameChg>
        <pc:picChg chg="add mod ord modCrop">
          <ac:chgData name="Cannon, Jessica (Curriculum Support - Secondary)" userId="75629fe3-9073-4ef2-8469-dcb26a5dc66b" providerId="ADAL" clId="{38372ADC-5616-4C33-943A-CEB0B792DCCC}" dt="2022-05-10T01:25:31.163" v="230" actId="14100"/>
          <ac:picMkLst>
            <pc:docMk/>
            <pc:sldMk cId="516631834" sldId="342"/>
            <ac:picMk id="6" creationId="{64E8C220-6D04-4289-A60C-CAF7A641C024}"/>
          </ac:picMkLst>
        </pc:picChg>
        <pc:picChg chg="mod">
          <ac:chgData name="Cannon, Jessica (Curriculum Support - Secondary)" userId="75629fe3-9073-4ef2-8469-dcb26a5dc66b" providerId="ADAL" clId="{38372ADC-5616-4C33-943A-CEB0B792DCCC}" dt="2022-05-10T01:43:58.615" v="275" actId="688"/>
          <ac:picMkLst>
            <pc:docMk/>
            <pc:sldMk cId="516631834" sldId="342"/>
            <ac:picMk id="7" creationId="{2B107F09-D759-49D1-919D-74100AF3E3E0}"/>
          </ac:picMkLst>
        </pc:picChg>
        <pc:picChg chg="add mod ord">
          <ac:chgData name="Cannon, Jessica (Curriculum Support - Secondary)" userId="75629fe3-9073-4ef2-8469-dcb26a5dc66b" providerId="ADAL" clId="{38372ADC-5616-4C33-943A-CEB0B792DCCC}" dt="2022-05-10T01:53:00.751" v="389" actId="171"/>
          <ac:picMkLst>
            <pc:docMk/>
            <pc:sldMk cId="516631834" sldId="342"/>
            <ac:picMk id="10" creationId="{327FAE37-702E-4C5C-A2D2-C2E4B791BE2F}"/>
          </ac:picMkLst>
        </pc:picChg>
        <pc:picChg chg="del">
          <ac:chgData name="Cannon, Jessica (Curriculum Support - Secondary)" userId="75629fe3-9073-4ef2-8469-dcb26a5dc66b" providerId="ADAL" clId="{38372ADC-5616-4C33-943A-CEB0B792DCCC}" dt="2022-05-10T01:24:51.488" v="223" actId="478"/>
          <ac:picMkLst>
            <pc:docMk/>
            <pc:sldMk cId="516631834" sldId="342"/>
            <ac:picMk id="15" creationId="{4B2E3B46-44C2-495F-82FF-2D4F44928B49}"/>
          </ac:picMkLst>
        </pc:picChg>
        <pc:picChg chg="del">
          <ac:chgData name="Cannon, Jessica (Curriculum Support - Secondary)" userId="75629fe3-9073-4ef2-8469-dcb26a5dc66b" providerId="ADAL" clId="{38372ADC-5616-4C33-943A-CEB0B792DCCC}" dt="2022-05-10T01:53:02.473" v="390" actId="478"/>
          <ac:picMkLst>
            <pc:docMk/>
            <pc:sldMk cId="516631834" sldId="342"/>
            <ac:picMk id="17" creationId="{A4A77730-6DF5-4E6A-A606-ECE07DB74F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12/05/2022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11</a:t>
            </a:fld>
            <a:endParaRPr lang="en-AU"/>
          </a:p>
        </p:txBody>
      </p:sp>
    </p:spTree>
    <p:extLst>
      <p:ext uri="{BB962C8B-B14F-4D97-AF65-F5344CB8AC3E}">
        <p14:creationId xmlns:p14="http://schemas.microsoft.com/office/powerpoint/2010/main" val="838542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13</a:t>
            </a:fld>
            <a:endParaRPr lang="en-AU"/>
          </a:p>
        </p:txBody>
      </p:sp>
    </p:spTree>
    <p:extLst>
      <p:ext uri="{BB962C8B-B14F-4D97-AF65-F5344CB8AC3E}">
        <p14:creationId xmlns:p14="http://schemas.microsoft.com/office/powerpoint/2010/main" val="16029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17</a:t>
            </a:fld>
            <a:endParaRPr lang="en-AU"/>
          </a:p>
        </p:txBody>
      </p:sp>
    </p:spTree>
    <p:extLst>
      <p:ext uri="{BB962C8B-B14F-4D97-AF65-F5344CB8AC3E}">
        <p14:creationId xmlns:p14="http://schemas.microsoft.com/office/powerpoint/2010/main" val="166788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181135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21</a:t>
            </a:fld>
            <a:endParaRPr lang="en-AU"/>
          </a:p>
        </p:txBody>
      </p:sp>
    </p:spTree>
    <p:extLst>
      <p:ext uri="{BB962C8B-B14F-4D97-AF65-F5344CB8AC3E}">
        <p14:creationId xmlns:p14="http://schemas.microsoft.com/office/powerpoint/2010/main" val="195786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23</a:t>
            </a:fld>
            <a:endParaRPr lang="en-AU"/>
          </a:p>
        </p:txBody>
      </p:sp>
    </p:spTree>
    <p:extLst>
      <p:ext uri="{BB962C8B-B14F-4D97-AF65-F5344CB8AC3E}">
        <p14:creationId xmlns:p14="http://schemas.microsoft.com/office/powerpoint/2010/main" val="3615413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sz="11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CA0F19-7AE5-4E94-A46F-E30C999C86AC}" type="slidenum">
              <a:rPr lang="en-AU" smtClean="0"/>
              <a:t>24</a:t>
            </a:fld>
            <a:endParaRPr lang="en-AU"/>
          </a:p>
        </p:txBody>
      </p:sp>
    </p:spTree>
    <p:extLst>
      <p:ext uri="{BB962C8B-B14F-4D97-AF65-F5344CB8AC3E}">
        <p14:creationId xmlns:p14="http://schemas.microsoft.com/office/powerpoint/2010/main" val="539337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25</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26</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2042258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3615413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53933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b="0" i="0" u="none" strike="noStrike">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4CA0F19-7AE5-4E94-A46F-E30C999C86AC}" type="slidenum">
              <a:rPr lang="en-AU" smtClean="0"/>
              <a:t>8</a:t>
            </a:fld>
            <a:endParaRPr lang="en-AU"/>
          </a:p>
        </p:txBody>
      </p:sp>
    </p:spTree>
    <p:extLst>
      <p:ext uri="{BB962C8B-B14F-4D97-AF65-F5344CB8AC3E}">
        <p14:creationId xmlns:p14="http://schemas.microsoft.com/office/powerpoint/2010/main" val="189468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9</a:t>
            </a:fld>
            <a:endParaRPr lang="en-AU"/>
          </a:p>
        </p:txBody>
      </p:sp>
    </p:spTree>
    <p:extLst>
      <p:ext uri="{BB962C8B-B14F-4D97-AF65-F5344CB8AC3E}">
        <p14:creationId xmlns:p14="http://schemas.microsoft.com/office/powerpoint/2010/main" val="3435810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a:t>[INSERT Year # Subject </a:t>
            </a:r>
            <a:r>
              <a:rPr lang="en-US" err="1"/>
              <a:t>ie</a:t>
            </a:r>
            <a:r>
              <a:rPr lang="en-US"/>
              <a:t> Year 4 English] </a:t>
            </a:r>
            <a:endParaRPr lang="en-AU"/>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
        <p:nvSpPr>
          <p:cNvPr id="7" name="Text Box 2">
            <a:extLst>
              <a:ext uri="{FF2B5EF4-FFF2-40B4-BE49-F238E27FC236}">
                <a16:creationId xmlns:a16="http://schemas.microsoft.com/office/drawing/2014/main" id="{C51F3ECF-117C-45D0-AEC7-92E809BE7B50}"/>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a:t>
            </a:r>
            <a:br>
              <a:rPr lang="en-US" sz="2800"/>
            </a:br>
            <a:r>
              <a:rPr lang="en-US" sz="2800"/>
              <a:t>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Box 2">
            <a:extLst>
              <a:ext uri="{FF2B5EF4-FFF2-40B4-BE49-F238E27FC236}">
                <a16:creationId xmlns:a16="http://schemas.microsoft.com/office/drawing/2014/main" id="{270BA0AD-0C62-44E1-A73E-B7505708C459}"/>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
        <p:nvSpPr>
          <p:cNvPr id="7" name="Text Box 2">
            <a:extLst>
              <a:ext uri="{FF2B5EF4-FFF2-40B4-BE49-F238E27FC236}">
                <a16:creationId xmlns:a16="http://schemas.microsoft.com/office/drawing/2014/main" id="{3409B678-DCD3-4792-8BF7-1C0641023A6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
        <p:nvSpPr>
          <p:cNvPr id="7" name="Text Box 2">
            <a:extLst>
              <a:ext uri="{FF2B5EF4-FFF2-40B4-BE49-F238E27FC236}">
                <a16:creationId xmlns:a16="http://schemas.microsoft.com/office/drawing/2014/main" id="{64BD35D3-1B03-4FD9-BE8D-882FBBE93275}"/>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
        <p:nvSpPr>
          <p:cNvPr id="6" name="Text Box 2">
            <a:extLst>
              <a:ext uri="{FF2B5EF4-FFF2-40B4-BE49-F238E27FC236}">
                <a16:creationId xmlns:a16="http://schemas.microsoft.com/office/drawing/2014/main" id="{3991BFED-71D2-4268-A5DA-BDD4E6130EE8}"/>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667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
        <p:nvSpPr>
          <p:cNvPr id="8" name="Text Box 2">
            <a:extLst>
              <a:ext uri="{FF2B5EF4-FFF2-40B4-BE49-F238E27FC236}">
                <a16:creationId xmlns:a16="http://schemas.microsoft.com/office/drawing/2014/main" id="{D8143351-D2A7-4853-B2F5-40216EBA6C57}"/>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778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
        <p:nvSpPr>
          <p:cNvPr id="8" name="Text Box 2">
            <a:extLst>
              <a:ext uri="{FF2B5EF4-FFF2-40B4-BE49-F238E27FC236}">
                <a16:creationId xmlns:a16="http://schemas.microsoft.com/office/drawing/2014/main" id="{CB4B1726-ED07-4AB9-9557-94334E96E05C}"/>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730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70" r:id="rId6"/>
    <p:sldLayoutId id="2147483664" r:id="rId7"/>
    <p:sldLayoutId id="2147483665" r:id="rId8"/>
    <p:sldLayoutId id="2147483655" r:id="rId9"/>
    <p:sldLayoutId id="2147483677"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hyperlink" Target="https://javalab.org/en/light_interference_on_cd_surface_en/"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5.emf"/><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sa/4.0/deed.en" TargetMode="External"/><Relationship Id="rId3" Type="http://schemas.openxmlformats.org/officeDocument/2006/relationships/slideLayout" Target="../slideLayouts/slideLayout3.xml"/><Relationship Id="rId7" Type="http://schemas.openxmlformats.org/officeDocument/2006/relationships/hyperlink" Target="https://creativecommons.org/licenses/by-sa/3.0/deed.en" TargetMode="External"/><Relationship Id="rId12" Type="http://schemas.openxmlformats.org/officeDocument/2006/relationships/hyperlink" Target="https://www.astronomy.ohio-state.edu/pogge.1/Ast350/Labs/Lamps/index.html"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11" Type="http://schemas.openxmlformats.org/officeDocument/2006/relationships/image" Target="../media/image24.svg"/><Relationship Id="rId5" Type="http://schemas.openxmlformats.org/officeDocument/2006/relationships/image" Target="../media/image21.jpeg"/><Relationship Id="rId10" Type="http://schemas.openxmlformats.org/officeDocument/2006/relationships/image" Target="../media/image23.png"/><Relationship Id="rId4" Type="http://schemas.openxmlformats.org/officeDocument/2006/relationships/notesSlide" Target="../notesSlides/notesSlide14.xml"/><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xml"/><Relationship Id="rId7" Type="http://schemas.openxmlformats.org/officeDocument/2006/relationships/image" Target="../media/image25.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creativecommons.org/licenses/by-sa/3.0/deed.en" TargetMode="External"/><Relationship Id="rId5" Type="http://schemas.openxmlformats.org/officeDocument/2006/relationships/hyperlink" Target="https://creativecommons.org/publicdomain/zero/1.0/deed.en" TargetMode="External"/><Relationship Id="rId10" Type="http://schemas.openxmlformats.org/officeDocument/2006/relationships/image" Target="../media/image7.png"/><Relationship Id="rId4" Type="http://schemas.openxmlformats.org/officeDocument/2006/relationships/hyperlink" Target="https://www.cs.cmu.edu/~zhuxj/astro/html/spectrometer.html" TargetMode="External"/><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audio" Target="../media/media24.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hyperlink" Target="https://webbtelescope.org/contents/media/images/01F8GF9E8WXYS168WRPPK9YHEY?Tag=Spectroscopy" TargetMode="External"/><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t>Year 10 Science</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a:lstStyle/>
          <a:p>
            <a:r>
              <a:rPr lang="en-AU" dirty="0"/>
              <a:t>Lesson 14 – measuring spectra</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a:lstStyle/>
          <a:p>
            <a:r>
              <a:rPr lang="en-AU"/>
              <a:t>Origins of the universe</a:t>
            </a:r>
          </a:p>
        </p:txBody>
      </p:sp>
      <p:pic>
        <p:nvPicPr>
          <p:cNvPr id="6" name="Recorded Sound">
            <a:hlinkClick r:id="" action="ppaction://media"/>
            <a:extLst>
              <a:ext uri="{FF2B5EF4-FFF2-40B4-BE49-F238E27FC236}">
                <a16:creationId xmlns:a16="http://schemas.microsoft.com/office/drawing/2014/main" id="{96263894-47CC-4963-976B-D7DFBE6426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15BB-3DE7-4F2F-B72A-F73DEC30EF4C}"/>
              </a:ext>
            </a:extLst>
          </p:cNvPr>
          <p:cNvSpPr>
            <a:spLocks noGrp="1"/>
          </p:cNvSpPr>
          <p:nvPr>
            <p:ph type="title"/>
          </p:nvPr>
        </p:nvSpPr>
        <p:spPr>
          <a:xfrm>
            <a:off x="838200" y="841615"/>
            <a:ext cx="10515600" cy="659978"/>
          </a:xfrm>
        </p:spPr>
        <p:txBody>
          <a:bodyPr/>
          <a:lstStyle/>
          <a:p>
            <a:r>
              <a:rPr lang="en-AU" dirty="0"/>
              <a:t>Building a spectrometer</a:t>
            </a:r>
          </a:p>
        </p:txBody>
      </p:sp>
      <p:sp>
        <p:nvSpPr>
          <p:cNvPr id="3" name="Content Placeholder 2">
            <a:extLst>
              <a:ext uri="{FF2B5EF4-FFF2-40B4-BE49-F238E27FC236}">
                <a16:creationId xmlns:a16="http://schemas.microsoft.com/office/drawing/2014/main" id="{0A1A7E77-7118-431A-AF54-40F6F2134D70}"/>
              </a:ext>
            </a:extLst>
          </p:cNvPr>
          <p:cNvSpPr>
            <a:spLocks noGrp="1"/>
          </p:cNvSpPr>
          <p:nvPr>
            <p:ph idx="1"/>
          </p:nvPr>
        </p:nvSpPr>
        <p:spPr>
          <a:xfrm>
            <a:off x="838200" y="1784935"/>
            <a:ext cx="10515600" cy="4646687"/>
          </a:xfrm>
        </p:spPr>
        <p:txBody>
          <a:bodyPr>
            <a:noAutofit/>
          </a:bodyPr>
          <a:lstStyle/>
          <a:p>
            <a:pPr>
              <a:lnSpc>
                <a:spcPct val="110000"/>
              </a:lnSpc>
            </a:pPr>
            <a:r>
              <a:rPr lang="en-AU" sz="2400" dirty="0"/>
              <a:t>The spectrometer that you will build in this lesson can be used to look at a variety of light sources. These include:</a:t>
            </a:r>
          </a:p>
          <a:p>
            <a:pPr marL="342900" indent="-342900">
              <a:lnSpc>
                <a:spcPct val="110000"/>
              </a:lnSpc>
              <a:buFont typeface="Arial" panose="020B0604020202020204" pitchFamily="34" charset="0"/>
              <a:buChar char="•"/>
            </a:pPr>
            <a:r>
              <a:rPr lang="en-AU" sz="2400" dirty="0"/>
              <a:t>light bulbs (halogen, fluorescent, incandescent)</a:t>
            </a:r>
          </a:p>
          <a:p>
            <a:pPr marL="342900" indent="-342900">
              <a:lnSpc>
                <a:spcPct val="110000"/>
              </a:lnSpc>
              <a:buFont typeface="Arial" panose="020B0604020202020204" pitchFamily="34" charset="0"/>
              <a:buChar char="•"/>
            </a:pPr>
            <a:r>
              <a:rPr lang="en-AU" sz="2400" dirty="0"/>
              <a:t>torch from a phone</a:t>
            </a:r>
          </a:p>
          <a:p>
            <a:pPr marL="342900" indent="-342900">
              <a:lnSpc>
                <a:spcPct val="110000"/>
              </a:lnSpc>
              <a:buFont typeface="Arial" panose="020B0604020202020204" pitchFamily="34" charset="0"/>
              <a:buChar char="•"/>
            </a:pPr>
            <a:r>
              <a:rPr lang="en-AU" sz="2400" dirty="0"/>
              <a:t>computer screen</a:t>
            </a:r>
          </a:p>
          <a:p>
            <a:pPr marL="342900" indent="-342900">
              <a:lnSpc>
                <a:spcPct val="110000"/>
              </a:lnSpc>
              <a:buFont typeface="Arial" panose="020B0604020202020204" pitchFamily="34" charset="0"/>
              <a:buChar char="•"/>
            </a:pPr>
            <a:r>
              <a:rPr lang="en-AU" sz="2400" dirty="0"/>
              <a:t>diffused sunlight through a window. </a:t>
            </a:r>
          </a:p>
          <a:p>
            <a:pPr algn="ctr">
              <a:lnSpc>
                <a:spcPct val="110000"/>
              </a:lnSpc>
            </a:pPr>
            <a:r>
              <a:rPr lang="en-AU" sz="2400" b="1" dirty="0">
                <a:solidFill>
                  <a:srgbClr val="FF0000"/>
                </a:solidFill>
              </a:rPr>
              <a:t>Do NOT stare into the Sun with your eyes. </a:t>
            </a:r>
          </a:p>
          <a:p>
            <a:pPr>
              <a:lnSpc>
                <a:spcPct val="110000"/>
              </a:lnSpc>
            </a:pPr>
            <a:r>
              <a:rPr lang="en-AU" sz="2400" dirty="0"/>
              <a:t>You can then draw emission </a:t>
            </a:r>
            <a:r>
              <a:rPr lang="en-AU" sz="2400" dirty="0" err="1"/>
              <a:t>spectras</a:t>
            </a:r>
            <a:r>
              <a:rPr lang="en-AU" sz="2400" dirty="0"/>
              <a:t> and compare them with known emission </a:t>
            </a:r>
            <a:r>
              <a:rPr lang="en-AU" sz="2400" dirty="0" err="1"/>
              <a:t>spectras</a:t>
            </a:r>
            <a:r>
              <a:rPr lang="en-AU" sz="2400" dirty="0"/>
              <a:t> to identify light sources and the elements within those sources.</a:t>
            </a:r>
          </a:p>
        </p:txBody>
      </p:sp>
      <p:pic>
        <p:nvPicPr>
          <p:cNvPr id="4" name="Recorded Sound">
            <a:hlinkClick r:id="" action="ppaction://media"/>
            <a:extLst>
              <a:ext uri="{FF2B5EF4-FFF2-40B4-BE49-F238E27FC236}">
                <a16:creationId xmlns:a16="http://schemas.microsoft.com/office/drawing/2014/main" id="{1A204421-5598-4CFA-BFDD-CEABBEEE29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24140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8D23-11D4-406C-A50F-AE77FFC6B6E9}"/>
              </a:ext>
            </a:extLst>
          </p:cNvPr>
          <p:cNvSpPr>
            <a:spLocks noGrp="1"/>
          </p:cNvSpPr>
          <p:nvPr>
            <p:ph type="title"/>
          </p:nvPr>
        </p:nvSpPr>
        <p:spPr>
          <a:xfrm>
            <a:off x="838200" y="851889"/>
            <a:ext cx="10515600" cy="659978"/>
          </a:xfrm>
        </p:spPr>
        <p:txBody>
          <a:bodyPr/>
          <a:lstStyle/>
          <a:p>
            <a:r>
              <a:rPr lang="en-AU" dirty="0"/>
              <a:t>Compact disc formats</a:t>
            </a:r>
          </a:p>
        </p:txBody>
      </p:sp>
      <p:sp>
        <p:nvSpPr>
          <p:cNvPr id="3" name="Content Placeholder 2">
            <a:extLst>
              <a:ext uri="{FF2B5EF4-FFF2-40B4-BE49-F238E27FC236}">
                <a16:creationId xmlns:a16="http://schemas.microsoft.com/office/drawing/2014/main" id="{70C01484-1484-4718-8602-DC351FA816AC}"/>
              </a:ext>
            </a:extLst>
          </p:cNvPr>
          <p:cNvSpPr>
            <a:spLocks noGrp="1"/>
          </p:cNvSpPr>
          <p:nvPr>
            <p:ph idx="1"/>
          </p:nvPr>
        </p:nvSpPr>
        <p:spPr>
          <a:xfrm>
            <a:off x="858748" y="1805483"/>
            <a:ext cx="10656200" cy="4141931"/>
          </a:xfrm>
        </p:spPr>
        <p:txBody>
          <a:bodyPr>
            <a:normAutofit fontScale="85000" lnSpcReduction="10000"/>
          </a:bodyPr>
          <a:lstStyle/>
          <a:p>
            <a:pPr>
              <a:lnSpc>
                <a:spcPct val="110000"/>
              </a:lnSpc>
            </a:pPr>
            <a:r>
              <a:rPr lang="en-AU" dirty="0"/>
              <a:t>The composition of a compact disc (CD) being both a mirror and a reflective coating, gives it special light reflecting properties:</a:t>
            </a:r>
          </a:p>
          <a:p>
            <a:pPr marL="457200" indent="-457200">
              <a:lnSpc>
                <a:spcPct val="110000"/>
              </a:lnSpc>
              <a:buFont typeface="Arial" panose="020B0604020202020204" pitchFamily="34" charset="0"/>
              <a:buChar char="•"/>
            </a:pPr>
            <a:r>
              <a:rPr lang="en-AU" dirty="0"/>
              <a:t>CDs capture light from the visible spectrum in the ridges where data is encoded</a:t>
            </a:r>
          </a:p>
          <a:p>
            <a:pPr marL="457200" indent="-457200">
              <a:lnSpc>
                <a:spcPct val="110000"/>
              </a:lnSpc>
              <a:buFont typeface="Arial" panose="020B0604020202020204" pitchFamily="34" charset="0"/>
              <a:buChar char="•"/>
            </a:pPr>
            <a:r>
              <a:rPr lang="en-AU" dirty="0"/>
              <a:t>light diffracts (or bends) with interference patterns </a:t>
            </a:r>
          </a:p>
          <a:p>
            <a:pPr marL="457200" indent="-457200">
              <a:lnSpc>
                <a:spcPct val="110000"/>
              </a:lnSpc>
              <a:buFont typeface="Arial" panose="020B0604020202020204" pitchFamily="34" charset="0"/>
              <a:buChar char="•"/>
            </a:pPr>
            <a:r>
              <a:rPr lang="en-AU" dirty="0"/>
              <a:t>the angle the CD determines how light is reflected, because it changes the size of the ridges that diffract different wavelengths of light, known as dispersion. </a:t>
            </a:r>
          </a:p>
          <a:p>
            <a:pPr>
              <a:lnSpc>
                <a:spcPct val="110000"/>
              </a:lnSpc>
            </a:pPr>
            <a:r>
              <a:rPr lang="en-AU" dirty="0">
                <a:hlinkClick r:id="rId5"/>
              </a:rPr>
              <a:t>Why does a CD reflect rainbow </a:t>
            </a:r>
            <a:r>
              <a:rPr lang="en-AU" dirty="0" err="1">
                <a:hlinkClick r:id="rId5"/>
              </a:rPr>
              <a:t>colors</a:t>
            </a:r>
            <a:r>
              <a:rPr lang="en-AU" dirty="0">
                <a:hlinkClick r:id="rId5"/>
              </a:rPr>
              <a:t>?</a:t>
            </a:r>
            <a:r>
              <a:rPr lang="en-AU" dirty="0"/>
              <a:t> has a powerful simulation of how this works.</a:t>
            </a:r>
          </a:p>
          <a:p>
            <a:pPr>
              <a:lnSpc>
                <a:spcPct val="110000"/>
              </a:lnSpc>
            </a:pPr>
            <a:r>
              <a:rPr lang="en-AU" b="1" dirty="0"/>
              <a:t>If you are building along with these instructions, ensure the CD you are using does not have sentimental value! </a:t>
            </a:r>
          </a:p>
        </p:txBody>
      </p:sp>
      <p:pic>
        <p:nvPicPr>
          <p:cNvPr id="4" name="Recorded Sound">
            <a:hlinkClick r:id="" action="ppaction://media"/>
            <a:extLst>
              <a:ext uri="{FF2B5EF4-FFF2-40B4-BE49-F238E27FC236}">
                <a16:creationId xmlns:a16="http://schemas.microsoft.com/office/drawing/2014/main" id="{590FA9A2-0C02-4630-8CB7-6FC91040D6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2526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942E-9E79-4A89-A70E-80020C30F0FA}"/>
              </a:ext>
            </a:extLst>
          </p:cNvPr>
          <p:cNvSpPr>
            <a:spLocks noGrp="1"/>
          </p:cNvSpPr>
          <p:nvPr>
            <p:ph type="title"/>
          </p:nvPr>
        </p:nvSpPr>
        <p:spPr>
          <a:xfrm>
            <a:off x="817652" y="862163"/>
            <a:ext cx="10515600" cy="659978"/>
          </a:xfrm>
        </p:spPr>
        <p:txBody>
          <a:bodyPr/>
          <a:lstStyle/>
          <a:p>
            <a:r>
              <a:rPr lang="en-AU" dirty="0"/>
              <a:t>How spectrometers work</a:t>
            </a:r>
          </a:p>
        </p:txBody>
      </p:sp>
      <p:sp>
        <p:nvSpPr>
          <p:cNvPr id="3" name="Content Placeholder 2">
            <a:extLst>
              <a:ext uri="{FF2B5EF4-FFF2-40B4-BE49-F238E27FC236}">
                <a16:creationId xmlns:a16="http://schemas.microsoft.com/office/drawing/2014/main" id="{EE6DC68A-8AC6-4E9B-9A95-D147D493C7FE}"/>
              </a:ext>
            </a:extLst>
          </p:cNvPr>
          <p:cNvSpPr>
            <a:spLocks noGrp="1"/>
          </p:cNvSpPr>
          <p:nvPr>
            <p:ph idx="1"/>
          </p:nvPr>
        </p:nvSpPr>
        <p:spPr>
          <a:xfrm>
            <a:off x="838200" y="1774661"/>
            <a:ext cx="10515600" cy="4141931"/>
          </a:xfrm>
        </p:spPr>
        <p:txBody>
          <a:bodyPr/>
          <a:lstStyle/>
          <a:p>
            <a:pPr>
              <a:lnSpc>
                <a:spcPct val="100000"/>
              </a:lnSpc>
            </a:pPr>
            <a:r>
              <a:rPr lang="en-AU" dirty="0"/>
              <a:t>The spectrometer we will build does not measure wavelengths, but it does split visible light into emission spectra. </a:t>
            </a:r>
          </a:p>
          <a:p>
            <a:pPr>
              <a:lnSpc>
                <a:spcPct val="100000"/>
              </a:lnSpc>
            </a:pPr>
            <a:r>
              <a:rPr lang="en-AU" dirty="0"/>
              <a:t>We can then compare the emission spectra to known patterns. </a:t>
            </a:r>
          </a:p>
          <a:p>
            <a:pPr>
              <a:lnSpc>
                <a:spcPct val="100000"/>
              </a:lnSpc>
            </a:pPr>
            <a:r>
              <a:rPr lang="en-AU" dirty="0"/>
              <a:t>If we see identical patterns, we can then determine that different sources of light have the same elemental composition. </a:t>
            </a:r>
          </a:p>
          <a:p>
            <a:pPr>
              <a:lnSpc>
                <a:spcPct val="100000"/>
              </a:lnSpc>
            </a:pPr>
            <a:r>
              <a:rPr lang="en-AU" dirty="0"/>
              <a:t>The moon does not generate light. It only reflects the light of the sun. </a:t>
            </a:r>
          </a:p>
          <a:p>
            <a:pPr>
              <a:lnSpc>
                <a:spcPct val="100000"/>
              </a:lnSpc>
            </a:pPr>
            <a:r>
              <a:rPr lang="en-AU" b="1" dirty="0"/>
              <a:t>What will you observe comparing the emission spectra from the moon with that from the sun? </a:t>
            </a:r>
          </a:p>
        </p:txBody>
      </p:sp>
      <p:pic>
        <p:nvPicPr>
          <p:cNvPr id="4" name="Recorded Sound">
            <a:hlinkClick r:id="" action="ppaction://media"/>
            <a:extLst>
              <a:ext uri="{FF2B5EF4-FFF2-40B4-BE49-F238E27FC236}">
                <a16:creationId xmlns:a16="http://schemas.microsoft.com/office/drawing/2014/main" id="{211A11AF-89C0-40E2-95D5-A5EE7523BA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313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942E-9E79-4A89-A70E-80020C30F0FA}"/>
              </a:ext>
            </a:extLst>
          </p:cNvPr>
          <p:cNvSpPr>
            <a:spLocks noGrp="1"/>
          </p:cNvSpPr>
          <p:nvPr>
            <p:ph type="title"/>
          </p:nvPr>
        </p:nvSpPr>
        <p:spPr>
          <a:xfrm>
            <a:off x="817652" y="851889"/>
            <a:ext cx="10515600" cy="659978"/>
          </a:xfrm>
        </p:spPr>
        <p:txBody>
          <a:bodyPr/>
          <a:lstStyle/>
          <a:p>
            <a:r>
              <a:rPr lang="en-AU" dirty="0"/>
              <a:t>Knowledge check</a:t>
            </a:r>
          </a:p>
        </p:txBody>
      </p:sp>
      <p:sp>
        <p:nvSpPr>
          <p:cNvPr id="3" name="Content Placeholder 2">
            <a:extLst>
              <a:ext uri="{FF2B5EF4-FFF2-40B4-BE49-F238E27FC236}">
                <a16:creationId xmlns:a16="http://schemas.microsoft.com/office/drawing/2014/main" id="{EE6DC68A-8AC6-4E9B-9A95-D147D493C7FE}"/>
              </a:ext>
            </a:extLst>
          </p:cNvPr>
          <p:cNvSpPr>
            <a:spLocks noGrp="1"/>
          </p:cNvSpPr>
          <p:nvPr>
            <p:ph idx="1"/>
          </p:nvPr>
        </p:nvSpPr>
        <p:spPr>
          <a:xfrm>
            <a:off x="838200" y="1784935"/>
            <a:ext cx="7566061" cy="4141931"/>
          </a:xfrm>
        </p:spPr>
        <p:txBody>
          <a:bodyPr>
            <a:noAutofit/>
          </a:bodyPr>
          <a:lstStyle/>
          <a:p>
            <a:r>
              <a:rPr lang="en-AU" dirty="0"/>
              <a:t>The moon does not generate light. It only reflects the light of the sun. </a:t>
            </a:r>
            <a:r>
              <a:rPr lang="en-AU" b="1" dirty="0"/>
              <a:t>What will you observe comparing the emission spectra from the moon with that from the sun? </a:t>
            </a:r>
            <a:r>
              <a:rPr lang="en-AU" b="1" dirty="0">
                <a:solidFill>
                  <a:schemeClr val="accent2"/>
                </a:solidFill>
              </a:rPr>
              <a:t>The patterns should be identical because the light source is the same. </a:t>
            </a:r>
          </a:p>
          <a:p>
            <a:r>
              <a:rPr lang="en-AU" dirty="0"/>
              <a:t>Spectrometers need: </a:t>
            </a:r>
          </a:p>
          <a:p>
            <a:pPr marL="457200" indent="-457200">
              <a:buFont typeface="Arial" panose="020B0604020202020204" pitchFamily="34" charset="0"/>
              <a:buChar char="•"/>
            </a:pPr>
            <a:r>
              <a:rPr lang="en-AU" dirty="0"/>
              <a:t>an entry point for a light source</a:t>
            </a:r>
          </a:p>
          <a:p>
            <a:pPr marL="457200" indent="-457200">
              <a:buFont typeface="Arial" panose="020B0604020202020204" pitchFamily="34" charset="0"/>
              <a:buChar char="•"/>
            </a:pPr>
            <a:r>
              <a:rPr lang="en-AU" dirty="0"/>
              <a:t>a diffraction tool (for example, a mirror) </a:t>
            </a:r>
          </a:p>
          <a:p>
            <a:pPr marL="457200" indent="-457200">
              <a:buFont typeface="Arial" panose="020B0604020202020204" pitchFamily="34" charset="0"/>
              <a:buChar char="•"/>
            </a:pPr>
            <a:r>
              <a:rPr lang="en-AU" dirty="0"/>
              <a:t>a way to control light (to focus on what we see). </a:t>
            </a:r>
          </a:p>
        </p:txBody>
      </p:sp>
      <p:pic>
        <p:nvPicPr>
          <p:cNvPr id="5" name="Picture 4" descr="Old street lamp and city skyline at dusk">
            <a:extLst>
              <a:ext uri="{FF2B5EF4-FFF2-40B4-BE49-F238E27FC236}">
                <a16:creationId xmlns:a16="http://schemas.microsoft.com/office/drawing/2014/main" id="{4922314F-6023-49C7-821C-8DB0C5CD65D3}"/>
              </a:ext>
            </a:extLst>
          </p:cNvPr>
          <p:cNvPicPr>
            <a:picLocks noChangeAspect="1"/>
          </p:cNvPicPr>
          <p:nvPr/>
        </p:nvPicPr>
        <p:blipFill rotWithShape="1">
          <a:blip r:embed="rId5">
            <a:extLst>
              <a:ext uri="{28A0092B-C50C-407E-A947-70E740481C1C}">
                <a14:useLocalDpi xmlns:a14="http://schemas.microsoft.com/office/drawing/2010/main" val="0"/>
              </a:ext>
            </a:extLst>
          </a:blip>
          <a:srcRect l="3721" t="10909" r="54303"/>
          <a:stretch/>
        </p:blipFill>
        <p:spPr>
          <a:xfrm>
            <a:off x="8717280" y="1723291"/>
            <a:ext cx="2636520" cy="3735009"/>
          </a:xfrm>
          <a:prstGeom prst="rect">
            <a:avLst/>
          </a:prstGeom>
        </p:spPr>
      </p:pic>
      <p:sp>
        <p:nvSpPr>
          <p:cNvPr id="7" name="TextBox 6">
            <a:extLst>
              <a:ext uri="{FF2B5EF4-FFF2-40B4-BE49-F238E27FC236}">
                <a16:creationId xmlns:a16="http://schemas.microsoft.com/office/drawing/2014/main" id="{ACCCBDCF-AC15-4ED7-9E2B-D6270B04B9BD}"/>
              </a:ext>
            </a:extLst>
          </p:cNvPr>
          <p:cNvSpPr txBox="1"/>
          <p:nvPr/>
        </p:nvSpPr>
        <p:spPr>
          <a:xfrm>
            <a:off x="8717280" y="5454236"/>
            <a:ext cx="2636520" cy="215444"/>
          </a:xfrm>
          <a:prstGeom prst="rect">
            <a:avLst/>
          </a:prstGeom>
          <a:noFill/>
        </p:spPr>
        <p:txBody>
          <a:bodyPr wrap="square">
            <a:spAutoFit/>
          </a:bodyPr>
          <a:lstStyle/>
          <a:p>
            <a:r>
              <a:rPr lang="en-AU" sz="800">
                <a:solidFill>
                  <a:srgbClr val="7F7F7F"/>
                </a:solidFill>
                <a:cs typeface="Calibri" panose="020F0502020204030204" pitchFamily="34" charset="0"/>
              </a:rPr>
              <a:t>Source: Microsoft 365 Image Library</a:t>
            </a:r>
          </a:p>
        </p:txBody>
      </p:sp>
      <p:pic>
        <p:nvPicPr>
          <p:cNvPr id="4" name="Recorded Sound">
            <a:hlinkClick r:id="" action="ppaction://media"/>
            <a:extLst>
              <a:ext uri="{FF2B5EF4-FFF2-40B4-BE49-F238E27FC236}">
                <a16:creationId xmlns:a16="http://schemas.microsoft.com/office/drawing/2014/main" id="{84711AAF-22D6-4D34-9F91-B426166620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4533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8D06-A14D-49D8-A8DA-267012257A8F}"/>
              </a:ext>
            </a:extLst>
          </p:cNvPr>
          <p:cNvSpPr>
            <a:spLocks noGrp="1"/>
          </p:cNvSpPr>
          <p:nvPr>
            <p:ph type="title"/>
          </p:nvPr>
        </p:nvSpPr>
        <p:spPr>
          <a:xfrm>
            <a:off x="817652" y="851889"/>
            <a:ext cx="10515600" cy="659978"/>
          </a:xfrm>
        </p:spPr>
        <p:txBody>
          <a:bodyPr/>
          <a:lstStyle/>
          <a:p>
            <a:r>
              <a:rPr lang="en-AU" dirty="0"/>
              <a:t>Building a spectrometer</a:t>
            </a:r>
          </a:p>
        </p:txBody>
      </p:sp>
      <p:sp>
        <p:nvSpPr>
          <p:cNvPr id="3" name="Content Placeholder 2">
            <a:extLst>
              <a:ext uri="{FF2B5EF4-FFF2-40B4-BE49-F238E27FC236}">
                <a16:creationId xmlns:a16="http://schemas.microsoft.com/office/drawing/2014/main" id="{434CE31D-21D8-4817-A934-E9140FA1CFF9}"/>
              </a:ext>
            </a:extLst>
          </p:cNvPr>
          <p:cNvSpPr>
            <a:spLocks noGrp="1"/>
          </p:cNvSpPr>
          <p:nvPr>
            <p:ph idx="1"/>
          </p:nvPr>
        </p:nvSpPr>
        <p:spPr>
          <a:xfrm>
            <a:off x="848474" y="1826031"/>
            <a:ext cx="7589520" cy="4141931"/>
          </a:xfrm>
        </p:spPr>
        <p:txBody>
          <a:bodyPr>
            <a:noAutofit/>
          </a:bodyPr>
          <a:lstStyle/>
          <a:p>
            <a:r>
              <a:rPr lang="en-AU" dirty="0"/>
              <a:t>Check the tools and materials needed to build a spectrometer </a:t>
            </a:r>
            <a:r>
              <a:rPr lang="en-AU" dirty="0">
                <a:hlinkClick r:id="rId4" action="ppaction://hlinksldjump"/>
              </a:rPr>
              <a:t>here</a:t>
            </a:r>
            <a:r>
              <a:rPr lang="en-AU" dirty="0"/>
              <a:t>. </a:t>
            </a:r>
          </a:p>
          <a:p>
            <a:pPr marL="514350" indent="-514350">
              <a:buFont typeface="+mj-lt"/>
              <a:buAutoNum type="arabicPeriod"/>
            </a:pPr>
            <a:r>
              <a:rPr lang="en-AU" dirty="0"/>
              <a:t>On one side of the cereal box, measure 10cm down and rule a horizontal line across the side of the box. </a:t>
            </a:r>
          </a:p>
          <a:p>
            <a:pPr marL="514350" indent="-514350">
              <a:buFont typeface="+mj-lt"/>
              <a:buAutoNum type="arabicPeriod"/>
            </a:pPr>
            <a:r>
              <a:rPr lang="en-AU" dirty="0"/>
              <a:t>Using the protractor, measure a 30° line approximately 10cm long from the horizontal line, on the front </a:t>
            </a:r>
            <a:r>
              <a:rPr lang="en-AU" b="1" dirty="0"/>
              <a:t>and </a:t>
            </a:r>
            <a:r>
              <a:rPr lang="en-AU" dirty="0"/>
              <a:t>back of the cereal box. </a:t>
            </a:r>
          </a:p>
          <a:p>
            <a:pPr marL="514350" indent="-514350">
              <a:buFont typeface="+mj-lt"/>
              <a:buAutoNum type="arabicPeriod"/>
            </a:pPr>
            <a:r>
              <a:rPr lang="en-AU" dirty="0"/>
              <a:t>Cut along </a:t>
            </a:r>
            <a:r>
              <a:rPr lang="en-AU" b="1" dirty="0"/>
              <a:t>both </a:t>
            </a:r>
            <a:r>
              <a:rPr lang="en-AU" dirty="0"/>
              <a:t>these lines. </a:t>
            </a:r>
          </a:p>
        </p:txBody>
      </p:sp>
      <p:sp>
        <p:nvSpPr>
          <p:cNvPr id="5" name="TextBox 4">
            <a:extLst>
              <a:ext uri="{FF2B5EF4-FFF2-40B4-BE49-F238E27FC236}">
                <a16:creationId xmlns:a16="http://schemas.microsoft.com/office/drawing/2014/main" id="{8344663C-AF63-41C9-8DC8-A3C733DDAC53}"/>
              </a:ext>
            </a:extLst>
          </p:cNvPr>
          <p:cNvSpPr txBox="1"/>
          <p:nvPr/>
        </p:nvSpPr>
        <p:spPr>
          <a:xfrm>
            <a:off x="49428" y="6195200"/>
            <a:ext cx="4171950" cy="215444"/>
          </a:xfrm>
          <a:prstGeom prst="rect">
            <a:avLst/>
          </a:prstGeom>
          <a:noFill/>
        </p:spPr>
        <p:txBody>
          <a:bodyPr wrap="square">
            <a:spAutoFit/>
          </a:bodyPr>
          <a:lstStyle/>
          <a:p>
            <a:pPr marR="435610" fontAlgn="ctr">
              <a:tabLst>
                <a:tab pos="215900" algn="l"/>
                <a:tab pos="431800" algn="l"/>
              </a:tabLst>
              <a:defRPr/>
            </a:pPr>
            <a:r>
              <a:rPr lang="en-US" sz="800">
                <a:solidFill>
                  <a:srgbClr val="7F7F7F"/>
                </a:solidFill>
                <a:ea typeface="Calibri" panose="020F0502020204030204" pitchFamily="34" charset="0"/>
                <a:cs typeface="Calibri" panose="020F0502020204030204" pitchFamily="34" charset="0"/>
              </a:rPr>
              <a:t>Source: Department for Education, the Government of South Australia</a:t>
            </a:r>
            <a:endParaRPr lang="en-AU" sz="800">
              <a:solidFill>
                <a:srgbClr val="7F7F7F"/>
              </a:solidFill>
              <a:ea typeface="Calibri" panose="020F0502020204030204" pitchFamily="34" charset="0"/>
              <a:cs typeface="Times New Roman" panose="020206030504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id="{C8DEF8AC-6935-4B9C-A1E2-155913ED04E0}"/>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427721" y="1723290"/>
            <a:ext cx="3213418" cy="4037429"/>
          </a:xfrm>
          <a:prstGeom prst="rect">
            <a:avLst/>
          </a:prstGeom>
        </p:spPr>
      </p:pic>
      <p:cxnSp>
        <p:nvCxnSpPr>
          <p:cNvPr id="7" name="Straight Connector 6">
            <a:extLst>
              <a:ext uri="{FF2B5EF4-FFF2-40B4-BE49-F238E27FC236}">
                <a16:creationId xmlns:a16="http://schemas.microsoft.com/office/drawing/2014/main" id="{6C2C848B-CE86-400C-9631-3642AC820A34}"/>
              </a:ext>
            </a:extLst>
          </p:cNvPr>
          <p:cNvCxnSpPr/>
          <p:nvPr/>
        </p:nvCxnSpPr>
        <p:spPr>
          <a:xfrm flipV="1">
            <a:off x="11190864" y="2383230"/>
            <a:ext cx="249719" cy="24071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7D4093D-54C1-490B-BD3A-B324ECF2F96B}"/>
              </a:ext>
            </a:extLst>
          </p:cNvPr>
          <p:cNvGrpSpPr/>
          <p:nvPr/>
        </p:nvGrpSpPr>
        <p:grpSpPr>
          <a:xfrm>
            <a:off x="11000151" y="2623943"/>
            <a:ext cx="225272" cy="466456"/>
            <a:chOff x="11000151" y="2623943"/>
            <a:chExt cx="225272" cy="466456"/>
          </a:xfrm>
        </p:grpSpPr>
        <p:sp>
          <p:nvSpPr>
            <p:cNvPr id="10" name="Isosceles Triangle 9">
              <a:extLst>
                <a:ext uri="{FF2B5EF4-FFF2-40B4-BE49-F238E27FC236}">
                  <a16:creationId xmlns:a16="http://schemas.microsoft.com/office/drawing/2014/main" id="{ED24C421-58C9-42DF-9576-9DDFBFAA408B}"/>
                </a:ext>
              </a:extLst>
            </p:cNvPr>
            <p:cNvSpPr/>
            <p:nvPr/>
          </p:nvSpPr>
          <p:spPr>
            <a:xfrm rot="669787">
              <a:off x="11047538" y="2635465"/>
              <a:ext cx="177885" cy="454934"/>
            </a:xfrm>
            <a:prstGeom prst="triangle">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3A5A55A6-6DC9-4094-910D-EF3EE24C6398}"/>
                </a:ext>
              </a:extLst>
            </p:cNvPr>
            <p:cNvCxnSpPr>
              <a:cxnSpLocks/>
              <a:stCxn id="10" idx="2"/>
            </p:cNvCxnSpPr>
            <p:nvPr/>
          </p:nvCxnSpPr>
          <p:spPr>
            <a:xfrm flipV="1">
              <a:off x="11000151" y="2623943"/>
              <a:ext cx="190713" cy="44669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82F47B1A-DB7C-4C9D-A238-70F622914A10}"/>
              </a:ext>
            </a:extLst>
          </p:cNvPr>
          <p:cNvGrpSpPr/>
          <p:nvPr/>
        </p:nvGrpSpPr>
        <p:grpSpPr>
          <a:xfrm>
            <a:off x="9591319" y="1797937"/>
            <a:ext cx="1800581" cy="585291"/>
            <a:chOff x="9591319" y="1797937"/>
            <a:chExt cx="1800581" cy="585291"/>
          </a:xfrm>
        </p:grpSpPr>
        <p:sp>
          <p:nvSpPr>
            <p:cNvPr id="15" name="Rectangle 14">
              <a:extLst>
                <a:ext uri="{FF2B5EF4-FFF2-40B4-BE49-F238E27FC236}">
                  <a16:creationId xmlns:a16="http://schemas.microsoft.com/office/drawing/2014/main" id="{A94690ED-6D35-4466-A757-3FDA4FB39B46}"/>
                </a:ext>
              </a:extLst>
            </p:cNvPr>
            <p:cNvSpPr/>
            <p:nvPr/>
          </p:nvSpPr>
          <p:spPr>
            <a:xfrm>
              <a:off x="9591319" y="1797937"/>
              <a:ext cx="1659467" cy="566274"/>
            </a:xfrm>
            <a:prstGeom prst="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en-AU"/>
                <a:t>10 cm down</a:t>
              </a:r>
            </a:p>
          </p:txBody>
        </p:sp>
        <p:cxnSp>
          <p:nvCxnSpPr>
            <p:cNvPr id="32" name="Connector: Elbow 31">
              <a:extLst>
                <a:ext uri="{FF2B5EF4-FFF2-40B4-BE49-F238E27FC236}">
                  <a16:creationId xmlns:a16="http://schemas.microsoft.com/office/drawing/2014/main" id="{16460291-B5E2-4EF3-B190-4022EB31BF58}"/>
                </a:ext>
              </a:extLst>
            </p:cNvPr>
            <p:cNvCxnSpPr>
              <a:stCxn id="15" idx="3"/>
            </p:cNvCxnSpPr>
            <p:nvPr/>
          </p:nvCxnSpPr>
          <p:spPr>
            <a:xfrm>
              <a:off x="11250786" y="2081074"/>
              <a:ext cx="141114" cy="302154"/>
            </a:xfrm>
            <a:prstGeom prst="bentConnector2">
              <a:avLst/>
            </a:prstGeom>
            <a:ln w="28575">
              <a:tailEnd type="triangle"/>
            </a:ln>
          </p:spPr>
          <p:style>
            <a:lnRef idx="1">
              <a:schemeClr val="accent2"/>
            </a:lnRef>
            <a:fillRef idx="2">
              <a:schemeClr val="accent2"/>
            </a:fillRef>
            <a:effectRef idx="1">
              <a:schemeClr val="accent2"/>
            </a:effectRef>
            <a:fontRef idx="minor">
              <a:schemeClr val="dk1"/>
            </a:fontRef>
          </p:style>
        </p:cxnSp>
      </p:grpSp>
      <p:grpSp>
        <p:nvGrpSpPr>
          <p:cNvPr id="42" name="Group 41">
            <a:extLst>
              <a:ext uri="{FF2B5EF4-FFF2-40B4-BE49-F238E27FC236}">
                <a16:creationId xmlns:a16="http://schemas.microsoft.com/office/drawing/2014/main" id="{ADD6831E-1E86-4C6D-8F3E-53B678F4466C}"/>
              </a:ext>
            </a:extLst>
          </p:cNvPr>
          <p:cNvGrpSpPr/>
          <p:nvPr/>
        </p:nvGrpSpPr>
        <p:grpSpPr>
          <a:xfrm>
            <a:off x="9221537" y="3086095"/>
            <a:ext cx="1870906" cy="554658"/>
            <a:chOff x="9221537" y="3086095"/>
            <a:chExt cx="1870906" cy="554658"/>
          </a:xfrm>
        </p:grpSpPr>
        <p:sp>
          <p:nvSpPr>
            <p:cNvPr id="35" name="Rectangle 34">
              <a:extLst>
                <a:ext uri="{FF2B5EF4-FFF2-40B4-BE49-F238E27FC236}">
                  <a16:creationId xmlns:a16="http://schemas.microsoft.com/office/drawing/2014/main" id="{B614AB79-187D-4130-8F20-D569CB70ACC5}"/>
                </a:ext>
              </a:extLst>
            </p:cNvPr>
            <p:cNvSpPr/>
            <p:nvPr/>
          </p:nvSpPr>
          <p:spPr>
            <a:xfrm>
              <a:off x="9221537" y="3217246"/>
              <a:ext cx="1568335" cy="423507"/>
            </a:xfrm>
            <a:prstGeom prst="rect">
              <a:avLst/>
            </a:prstGeom>
            <a:ln w="28575">
              <a:solidFill>
                <a:schemeClr val="accent2"/>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AU"/>
                <a:t>30 degrees</a:t>
              </a:r>
            </a:p>
          </p:txBody>
        </p:sp>
        <p:cxnSp>
          <p:nvCxnSpPr>
            <p:cNvPr id="41" name="Connector: Elbow 40">
              <a:extLst>
                <a:ext uri="{FF2B5EF4-FFF2-40B4-BE49-F238E27FC236}">
                  <a16:creationId xmlns:a16="http://schemas.microsoft.com/office/drawing/2014/main" id="{BC399FCB-E125-4720-BF67-21649C68104B}"/>
                </a:ext>
              </a:extLst>
            </p:cNvPr>
            <p:cNvCxnSpPr>
              <a:stCxn id="35" idx="3"/>
              <a:endCxn id="10" idx="3"/>
            </p:cNvCxnSpPr>
            <p:nvPr/>
          </p:nvCxnSpPr>
          <p:spPr>
            <a:xfrm flipV="1">
              <a:off x="10789872" y="3086095"/>
              <a:ext cx="302571" cy="342905"/>
            </a:xfrm>
            <a:prstGeom prst="bentConnector2">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AE520A60-52EC-4B0F-86E1-9317EF2F68CA}"/>
              </a:ext>
            </a:extLst>
          </p:cNvPr>
          <p:cNvGrpSpPr/>
          <p:nvPr/>
        </p:nvGrpSpPr>
        <p:grpSpPr>
          <a:xfrm>
            <a:off x="10034430" y="2674834"/>
            <a:ext cx="1568335" cy="1674080"/>
            <a:chOff x="10034430" y="2674834"/>
            <a:chExt cx="1568335" cy="1674080"/>
          </a:xfrm>
        </p:grpSpPr>
        <p:sp>
          <p:nvSpPr>
            <p:cNvPr id="44" name="Rectangle 43">
              <a:extLst>
                <a:ext uri="{FF2B5EF4-FFF2-40B4-BE49-F238E27FC236}">
                  <a16:creationId xmlns:a16="http://schemas.microsoft.com/office/drawing/2014/main" id="{166F3E9C-832A-4B8F-9867-6022AFB4E4DE}"/>
                </a:ext>
              </a:extLst>
            </p:cNvPr>
            <p:cNvSpPr/>
            <p:nvPr/>
          </p:nvSpPr>
          <p:spPr>
            <a:xfrm>
              <a:off x="10034430" y="3925407"/>
              <a:ext cx="1568335" cy="423507"/>
            </a:xfrm>
            <a:prstGeom prst="rect">
              <a:avLst/>
            </a:prstGeom>
            <a:ln w="28575">
              <a:solidFill>
                <a:schemeClr val="accent2"/>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AU"/>
                <a:t>30 degrees</a:t>
              </a:r>
            </a:p>
          </p:txBody>
        </p:sp>
        <p:cxnSp>
          <p:nvCxnSpPr>
            <p:cNvPr id="47" name="Connector: Elbow 46">
              <a:extLst>
                <a:ext uri="{FF2B5EF4-FFF2-40B4-BE49-F238E27FC236}">
                  <a16:creationId xmlns:a16="http://schemas.microsoft.com/office/drawing/2014/main" id="{0EDBBE33-1665-4147-98E8-34B069F6801E}"/>
                </a:ext>
              </a:extLst>
            </p:cNvPr>
            <p:cNvCxnSpPr>
              <a:cxnSpLocks/>
              <a:stCxn id="44" idx="3"/>
            </p:cNvCxnSpPr>
            <p:nvPr/>
          </p:nvCxnSpPr>
          <p:spPr>
            <a:xfrm flipH="1" flipV="1">
              <a:off x="11514702" y="2674834"/>
              <a:ext cx="88063" cy="1462327"/>
            </a:xfrm>
            <a:prstGeom prst="bentConnector4">
              <a:avLst>
                <a:gd name="adj1" fmla="val -259587"/>
                <a:gd name="adj2" fmla="val 100096"/>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Recorded Sound">
            <a:hlinkClick r:id="" action="ppaction://media"/>
            <a:extLst>
              <a:ext uri="{FF2B5EF4-FFF2-40B4-BE49-F238E27FC236}">
                <a16:creationId xmlns:a16="http://schemas.microsoft.com/office/drawing/2014/main" id="{0E9EB504-5049-4B98-9627-8DFD159FDF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5443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97" fill="hold"/>
                                        <p:tgtEl>
                                          <p:spTgt spid="6"/>
                                        </p:tgtEl>
                                      </p:cBhvr>
                                    </p:cmd>
                                  </p:childTnLst>
                                </p:cTn>
                              </p:par>
                              <p:par>
                                <p:cTn id="7" presetID="1" presetClass="entr" presetSubtype="0" fill="hold" nodeType="withEffect">
                                  <p:stCondLst>
                                    <p:cond delay="2800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3500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4000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remove"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8D06-A14D-49D8-A8DA-267012257A8F}"/>
              </a:ext>
            </a:extLst>
          </p:cNvPr>
          <p:cNvSpPr>
            <a:spLocks noGrp="1"/>
          </p:cNvSpPr>
          <p:nvPr>
            <p:ph type="title"/>
          </p:nvPr>
        </p:nvSpPr>
        <p:spPr>
          <a:xfrm>
            <a:off x="817652" y="851889"/>
            <a:ext cx="10515600" cy="659978"/>
          </a:xfrm>
        </p:spPr>
        <p:txBody>
          <a:bodyPr/>
          <a:lstStyle/>
          <a:p>
            <a:r>
              <a:rPr lang="en-AU" dirty="0"/>
              <a:t>Building a spectrometer</a:t>
            </a:r>
          </a:p>
        </p:txBody>
      </p:sp>
      <p:sp>
        <p:nvSpPr>
          <p:cNvPr id="3" name="Content Placeholder 2">
            <a:extLst>
              <a:ext uri="{FF2B5EF4-FFF2-40B4-BE49-F238E27FC236}">
                <a16:creationId xmlns:a16="http://schemas.microsoft.com/office/drawing/2014/main" id="{434CE31D-21D8-4817-A934-E9140FA1CFF9}"/>
              </a:ext>
            </a:extLst>
          </p:cNvPr>
          <p:cNvSpPr>
            <a:spLocks noGrp="1"/>
          </p:cNvSpPr>
          <p:nvPr>
            <p:ph idx="1"/>
          </p:nvPr>
        </p:nvSpPr>
        <p:spPr>
          <a:xfrm>
            <a:off x="838200" y="1815757"/>
            <a:ext cx="7589520" cy="4141931"/>
          </a:xfrm>
        </p:spPr>
        <p:txBody>
          <a:bodyPr>
            <a:noAutofit/>
          </a:bodyPr>
          <a:lstStyle/>
          <a:p>
            <a:pPr marL="514350" indent="-514350">
              <a:buFont typeface="+mj-lt"/>
              <a:buAutoNum type="arabicPeriod" startAt="4"/>
            </a:pPr>
            <a:r>
              <a:rPr lang="en-AU" dirty="0"/>
              <a:t>Insert the CD into the slit with the reflective side </a:t>
            </a:r>
            <a:r>
              <a:rPr lang="en-AU" b="1" dirty="0"/>
              <a:t>up</a:t>
            </a:r>
            <a:r>
              <a:rPr lang="en-AU" dirty="0"/>
              <a:t>.</a:t>
            </a:r>
          </a:p>
          <a:p>
            <a:pPr marL="514350" indent="-514350">
              <a:buFont typeface="+mj-lt"/>
              <a:buAutoNum type="arabicPeriod" startAt="4"/>
            </a:pPr>
            <a:r>
              <a:rPr lang="en-AU" dirty="0"/>
              <a:t>On the side directly opposite the CD measure 10cm down and rule another horizontal line across the side of the box.</a:t>
            </a:r>
          </a:p>
          <a:p>
            <a:pPr marL="514350" indent="-514350">
              <a:buFont typeface="+mj-lt"/>
              <a:buAutoNum type="arabicPeriod" startAt="4"/>
            </a:pPr>
            <a:r>
              <a:rPr lang="en-AU" dirty="0"/>
              <a:t>Cut a slit approximately 1cm long. This is the slit for the light source or where the light is going to enter the spectrometer.</a:t>
            </a:r>
          </a:p>
        </p:txBody>
      </p:sp>
      <p:sp>
        <p:nvSpPr>
          <p:cNvPr id="5" name="TextBox 4">
            <a:extLst>
              <a:ext uri="{FF2B5EF4-FFF2-40B4-BE49-F238E27FC236}">
                <a16:creationId xmlns:a16="http://schemas.microsoft.com/office/drawing/2014/main" id="{8344663C-AF63-41C9-8DC8-A3C733DDAC53}"/>
              </a:ext>
            </a:extLst>
          </p:cNvPr>
          <p:cNvSpPr txBox="1"/>
          <p:nvPr/>
        </p:nvSpPr>
        <p:spPr>
          <a:xfrm>
            <a:off x="49428" y="6195200"/>
            <a:ext cx="4171950" cy="215444"/>
          </a:xfrm>
          <a:prstGeom prst="rect">
            <a:avLst/>
          </a:prstGeom>
          <a:noFill/>
        </p:spPr>
        <p:txBody>
          <a:bodyPr wrap="square">
            <a:spAutoFit/>
          </a:bodyPr>
          <a:lstStyle/>
          <a:p>
            <a:pPr marR="435610" fontAlgn="ctr">
              <a:tabLst>
                <a:tab pos="215900" algn="l"/>
                <a:tab pos="431800" algn="l"/>
              </a:tabLst>
              <a:defRPr/>
            </a:pPr>
            <a:r>
              <a:rPr lang="en-US" sz="800">
                <a:solidFill>
                  <a:srgbClr val="7F7F7F"/>
                </a:solidFill>
                <a:ea typeface="Calibri" panose="020F0502020204030204" pitchFamily="34" charset="0"/>
                <a:cs typeface="Calibri" panose="020F0502020204030204" pitchFamily="34" charset="0"/>
              </a:rPr>
              <a:t>Source: Department for Education, the Government of South Australia</a:t>
            </a:r>
            <a:endParaRPr lang="en-AU" sz="800">
              <a:solidFill>
                <a:srgbClr val="7F7F7F"/>
              </a:solidFill>
              <a:ea typeface="Calibri" panose="020F0502020204030204" pitchFamily="34" charset="0"/>
              <a:cs typeface="Times New Roman" panose="020206030504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id="{C8DEF8AC-6935-4B9C-A1E2-155913ED04E0}"/>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427721" y="1723290"/>
            <a:ext cx="3213418" cy="4037429"/>
          </a:xfrm>
          <a:prstGeom prst="rect">
            <a:avLst/>
          </a:prstGeom>
        </p:spPr>
      </p:pic>
      <p:cxnSp>
        <p:nvCxnSpPr>
          <p:cNvPr id="7" name="Straight Connector 6">
            <a:extLst>
              <a:ext uri="{FF2B5EF4-FFF2-40B4-BE49-F238E27FC236}">
                <a16:creationId xmlns:a16="http://schemas.microsoft.com/office/drawing/2014/main" id="{6C2C848B-CE86-400C-9631-3642AC820A34}"/>
              </a:ext>
            </a:extLst>
          </p:cNvPr>
          <p:cNvCxnSpPr/>
          <p:nvPr/>
        </p:nvCxnSpPr>
        <p:spPr>
          <a:xfrm flipV="1">
            <a:off x="11190864" y="2383230"/>
            <a:ext cx="249719" cy="24071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5A55A6-6DC9-4094-910D-EF3EE24C6398}"/>
              </a:ext>
            </a:extLst>
          </p:cNvPr>
          <p:cNvCxnSpPr>
            <a:cxnSpLocks/>
          </p:cNvCxnSpPr>
          <p:nvPr/>
        </p:nvCxnSpPr>
        <p:spPr>
          <a:xfrm flipV="1">
            <a:off x="11000151" y="2623943"/>
            <a:ext cx="190713" cy="44669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19" name="Picture 18" descr="A circular object with a hole in it&#10;&#10;Description automatically generated with low confidence">
            <a:extLst>
              <a:ext uri="{FF2B5EF4-FFF2-40B4-BE49-F238E27FC236}">
                <a16:creationId xmlns:a16="http://schemas.microsoft.com/office/drawing/2014/main" id="{7EFDA145-F97A-43FA-9DE4-3641BDE278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248315">
            <a:off x="9163275" y="1003153"/>
            <a:ext cx="1663531" cy="1675528"/>
          </a:xfrm>
          <a:prstGeom prst="rect">
            <a:avLst/>
          </a:prstGeom>
        </p:spPr>
      </p:pic>
      <p:cxnSp>
        <p:nvCxnSpPr>
          <p:cNvPr id="12" name="Connector: Elbow 11">
            <a:extLst>
              <a:ext uri="{FF2B5EF4-FFF2-40B4-BE49-F238E27FC236}">
                <a16:creationId xmlns:a16="http://schemas.microsoft.com/office/drawing/2014/main" id="{BDAACB7A-3E19-4CFE-9A91-D04E4F845281}"/>
              </a:ext>
            </a:extLst>
          </p:cNvPr>
          <p:cNvCxnSpPr>
            <a:cxnSpLocks/>
            <a:stCxn id="19" idx="3"/>
          </p:cNvCxnSpPr>
          <p:nvPr/>
        </p:nvCxnSpPr>
        <p:spPr>
          <a:xfrm>
            <a:off x="10639661" y="1315276"/>
            <a:ext cx="654290" cy="1175276"/>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68111CDF-BBAD-4B62-9C9E-1A83D7909452}"/>
              </a:ext>
            </a:extLst>
          </p:cNvPr>
          <p:cNvCxnSpPr/>
          <p:nvPr/>
        </p:nvCxnSpPr>
        <p:spPr>
          <a:xfrm flipV="1">
            <a:off x="8611962" y="2383230"/>
            <a:ext cx="249719" cy="240711"/>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420ABF6-359F-4CA4-AFC6-4A58868CBDE0}"/>
              </a:ext>
            </a:extLst>
          </p:cNvPr>
          <p:cNvGrpSpPr/>
          <p:nvPr/>
        </p:nvGrpSpPr>
        <p:grpSpPr>
          <a:xfrm>
            <a:off x="8240032" y="2450592"/>
            <a:ext cx="2653011" cy="1388342"/>
            <a:chOff x="8240032" y="2450592"/>
            <a:chExt cx="2653011" cy="1388342"/>
          </a:xfrm>
        </p:grpSpPr>
        <p:sp>
          <p:nvSpPr>
            <p:cNvPr id="21" name="Arrow: Curved Down 20">
              <a:extLst>
                <a:ext uri="{FF2B5EF4-FFF2-40B4-BE49-F238E27FC236}">
                  <a16:creationId xmlns:a16="http://schemas.microsoft.com/office/drawing/2014/main" id="{5124913B-1CF1-400D-B35A-4B26B94B3578}"/>
                </a:ext>
              </a:extLst>
            </p:cNvPr>
            <p:cNvSpPr/>
            <p:nvPr/>
          </p:nvSpPr>
          <p:spPr>
            <a:xfrm rot="16200000">
              <a:off x="7835128" y="2855496"/>
              <a:ext cx="1114714" cy="304906"/>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solidFill>
                  <a:schemeClr val="tx1"/>
                </a:solidFill>
              </a:endParaRPr>
            </a:p>
          </p:txBody>
        </p:sp>
        <p:sp>
          <p:nvSpPr>
            <p:cNvPr id="34" name="Rectangle 33">
              <a:extLst>
                <a:ext uri="{FF2B5EF4-FFF2-40B4-BE49-F238E27FC236}">
                  <a16:creationId xmlns:a16="http://schemas.microsoft.com/office/drawing/2014/main" id="{180018EC-6A98-4321-BF13-E93EAACD5669}"/>
                </a:ext>
              </a:extLst>
            </p:cNvPr>
            <p:cNvSpPr/>
            <p:nvPr/>
          </p:nvSpPr>
          <p:spPr>
            <a:xfrm>
              <a:off x="8544938" y="3272660"/>
              <a:ext cx="2348105" cy="566274"/>
            </a:xfrm>
            <a:prstGeom prst="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en-AU"/>
                <a:t>Also 10 cm down, on side (not front) of box. </a:t>
              </a:r>
            </a:p>
          </p:txBody>
        </p:sp>
      </p:grpSp>
      <p:pic>
        <p:nvPicPr>
          <p:cNvPr id="6" name="Recorded Sound">
            <a:hlinkClick r:id="" action="ppaction://media"/>
            <a:extLst>
              <a:ext uri="{FF2B5EF4-FFF2-40B4-BE49-F238E27FC236}">
                <a16:creationId xmlns:a16="http://schemas.microsoft.com/office/drawing/2014/main" id="{0339524B-A743-4C90-A09E-FD418093A8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01615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99" fill="hold"/>
                                        <p:tgtEl>
                                          <p:spTgt spid="6"/>
                                        </p:tgtEl>
                                      </p:cBhvr>
                                    </p:cmd>
                                  </p:childTnLst>
                                </p:cTn>
                              </p:par>
                              <p:par>
                                <p:cTn id="7" presetID="1" presetClass="entr" presetSubtype="0" fill="hold" nodeType="withEffect">
                                  <p:stCondLst>
                                    <p:cond delay="1540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remove"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8D06-A14D-49D8-A8DA-267012257A8F}"/>
              </a:ext>
            </a:extLst>
          </p:cNvPr>
          <p:cNvSpPr>
            <a:spLocks noGrp="1"/>
          </p:cNvSpPr>
          <p:nvPr>
            <p:ph type="title"/>
          </p:nvPr>
        </p:nvSpPr>
        <p:spPr/>
        <p:txBody>
          <a:bodyPr/>
          <a:lstStyle/>
          <a:p>
            <a:r>
              <a:rPr lang="en-AU"/>
              <a:t>Building a spectrometer</a:t>
            </a:r>
          </a:p>
        </p:txBody>
      </p:sp>
      <p:sp>
        <p:nvSpPr>
          <p:cNvPr id="3" name="Content Placeholder 2">
            <a:extLst>
              <a:ext uri="{FF2B5EF4-FFF2-40B4-BE49-F238E27FC236}">
                <a16:creationId xmlns:a16="http://schemas.microsoft.com/office/drawing/2014/main" id="{434CE31D-21D8-4817-A934-E9140FA1CFF9}"/>
              </a:ext>
            </a:extLst>
          </p:cNvPr>
          <p:cNvSpPr>
            <a:spLocks noGrp="1"/>
          </p:cNvSpPr>
          <p:nvPr>
            <p:ph idx="1"/>
          </p:nvPr>
        </p:nvSpPr>
        <p:spPr>
          <a:xfrm>
            <a:off x="838200" y="1764387"/>
            <a:ext cx="7589520" cy="4141931"/>
          </a:xfrm>
        </p:spPr>
        <p:txBody>
          <a:bodyPr>
            <a:noAutofit/>
          </a:bodyPr>
          <a:lstStyle/>
          <a:p>
            <a:pPr marL="514350" indent="-514350">
              <a:buFont typeface="+mj-lt"/>
              <a:buAutoNum type="arabicPeriod" startAt="7"/>
            </a:pPr>
            <a:r>
              <a:rPr lang="en-AU" dirty="0"/>
              <a:t>At the very top of the box cut a hole approximately 2cm by 1cm. </a:t>
            </a:r>
          </a:p>
          <a:p>
            <a:pPr marL="514350" indent="-514350">
              <a:buFont typeface="+mj-lt"/>
              <a:buAutoNum type="arabicPeriod" startAt="7"/>
            </a:pPr>
            <a:endParaRPr lang="en-AU" dirty="0"/>
          </a:p>
          <a:p>
            <a:r>
              <a:rPr lang="en-AU" dirty="0"/>
              <a:t>This is the viewing hole and when you look through it, you should see the CD </a:t>
            </a:r>
            <a:r>
              <a:rPr lang="en-AU" b="1" dirty="0"/>
              <a:t>directly below</a:t>
            </a:r>
            <a:r>
              <a:rPr lang="en-AU" dirty="0"/>
              <a:t>.</a:t>
            </a:r>
          </a:p>
        </p:txBody>
      </p:sp>
      <p:sp>
        <p:nvSpPr>
          <p:cNvPr id="5" name="TextBox 4">
            <a:extLst>
              <a:ext uri="{FF2B5EF4-FFF2-40B4-BE49-F238E27FC236}">
                <a16:creationId xmlns:a16="http://schemas.microsoft.com/office/drawing/2014/main" id="{8344663C-AF63-41C9-8DC8-A3C733DDAC53}"/>
              </a:ext>
            </a:extLst>
          </p:cNvPr>
          <p:cNvSpPr txBox="1"/>
          <p:nvPr/>
        </p:nvSpPr>
        <p:spPr>
          <a:xfrm>
            <a:off x="49428" y="6195200"/>
            <a:ext cx="4171950" cy="215444"/>
          </a:xfrm>
          <a:prstGeom prst="rect">
            <a:avLst/>
          </a:prstGeom>
          <a:noFill/>
        </p:spPr>
        <p:txBody>
          <a:bodyPr wrap="square">
            <a:spAutoFit/>
          </a:bodyPr>
          <a:lstStyle/>
          <a:p>
            <a:pPr marR="435610" fontAlgn="ctr">
              <a:tabLst>
                <a:tab pos="215900" algn="l"/>
                <a:tab pos="431800" algn="l"/>
              </a:tabLst>
              <a:defRPr/>
            </a:pPr>
            <a:r>
              <a:rPr lang="en-US" sz="800">
                <a:solidFill>
                  <a:srgbClr val="7F7F7F"/>
                </a:solidFill>
                <a:ea typeface="Calibri" panose="020F0502020204030204" pitchFamily="34" charset="0"/>
                <a:cs typeface="Calibri" panose="020F0502020204030204" pitchFamily="34" charset="0"/>
              </a:rPr>
              <a:t>Source: Department for Education, the Government of South Australia</a:t>
            </a:r>
            <a:endParaRPr lang="en-AU" sz="800">
              <a:solidFill>
                <a:srgbClr val="7F7F7F"/>
              </a:solidFill>
              <a:ea typeface="Calibri" panose="020F0502020204030204" pitchFamily="34" charset="0"/>
              <a:cs typeface="Times New Roman" panose="020206030504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id="{C8DEF8AC-6935-4B9C-A1E2-155913ED04E0}"/>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427721" y="1723290"/>
            <a:ext cx="3213418" cy="4037429"/>
          </a:xfrm>
          <a:prstGeom prst="rect">
            <a:avLst/>
          </a:prstGeom>
        </p:spPr>
      </p:pic>
      <p:cxnSp>
        <p:nvCxnSpPr>
          <p:cNvPr id="7" name="Straight Connector 6">
            <a:extLst>
              <a:ext uri="{FF2B5EF4-FFF2-40B4-BE49-F238E27FC236}">
                <a16:creationId xmlns:a16="http://schemas.microsoft.com/office/drawing/2014/main" id="{6C2C848B-CE86-400C-9631-3642AC820A34}"/>
              </a:ext>
            </a:extLst>
          </p:cNvPr>
          <p:cNvCxnSpPr/>
          <p:nvPr/>
        </p:nvCxnSpPr>
        <p:spPr>
          <a:xfrm flipV="1">
            <a:off x="11190864" y="2383230"/>
            <a:ext cx="249719" cy="24071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5A55A6-6DC9-4094-910D-EF3EE24C6398}"/>
              </a:ext>
            </a:extLst>
          </p:cNvPr>
          <p:cNvCxnSpPr>
            <a:cxnSpLocks/>
          </p:cNvCxnSpPr>
          <p:nvPr/>
        </p:nvCxnSpPr>
        <p:spPr>
          <a:xfrm flipV="1">
            <a:off x="11000151" y="2623943"/>
            <a:ext cx="190713" cy="44669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111CDF-BBAD-4B62-9C9E-1A83D7909452}"/>
              </a:ext>
            </a:extLst>
          </p:cNvPr>
          <p:cNvCxnSpPr/>
          <p:nvPr/>
        </p:nvCxnSpPr>
        <p:spPr>
          <a:xfrm flipV="1">
            <a:off x="8611962" y="2383230"/>
            <a:ext cx="249719" cy="240711"/>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6334770-A606-4F00-8B55-97EC2A1518D0}"/>
              </a:ext>
            </a:extLst>
          </p:cNvPr>
          <p:cNvGrpSpPr/>
          <p:nvPr/>
        </p:nvGrpSpPr>
        <p:grpSpPr>
          <a:xfrm>
            <a:off x="8063160" y="928243"/>
            <a:ext cx="2900115" cy="1185376"/>
            <a:chOff x="8063160" y="928243"/>
            <a:chExt cx="2900115" cy="1185376"/>
          </a:xfrm>
        </p:grpSpPr>
        <p:cxnSp>
          <p:nvCxnSpPr>
            <p:cNvPr id="12" name="Connector: Elbow 11">
              <a:extLst>
                <a:ext uri="{FF2B5EF4-FFF2-40B4-BE49-F238E27FC236}">
                  <a16:creationId xmlns:a16="http://schemas.microsoft.com/office/drawing/2014/main" id="{BDAACB7A-3E19-4CFE-9A91-D04E4F845281}"/>
                </a:ext>
              </a:extLst>
            </p:cNvPr>
            <p:cNvCxnSpPr>
              <a:cxnSpLocks/>
            </p:cNvCxnSpPr>
            <p:nvPr/>
          </p:nvCxnSpPr>
          <p:spPr>
            <a:xfrm rot="16200000" flipH="1">
              <a:off x="10300671" y="1261791"/>
              <a:ext cx="686642" cy="465453"/>
            </a:xfrm>
            <a:prstGeom prst="bentConnector3">
              <a:avLst>
                <a:gd name="adj1" fmla="val -69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Parallelogram 8">
              <a:extLst>
                <a:ext uri="{FF2B5EF4-FFF2-40B4-BE49-F238E27FC236}">
                  <a16:creationId xmlns:a16="http://schemas.microsoft.com/office/drawing/2014/main" id="{9088F91D-235F-42C6-B141-16BDDFF5D70C}"/>
                </a:ext>
              </a:extLst>
            </p:cNvPr>
            <p:cNvSpPr/>
            <p:nvPr/>
          </p:nvSpPr>
          <p:spPr>
            <a:xfrm>
              <a:off x="10485078" y="1838982"/>
              <a:ext cx="478197" cy="274637"/>
            </a:xfrm>
            <a:prstGeom prst="parallelogram">
              <a:avLst>
                <a:gd name="adj" fmla="val 122172"/>
              </a:avLst>
            </a:prstGeom>
            <a:ln>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836E5BDF-92B5-447A-97EC-D0B1C90D50C9}"/>
                </a:ext>
              </a:extLst>
            </p:cNvPr>
            <p:cNvSpPr/>
            <p:nvPr/>
          </p:nvSpPr>
          <p:spPr>
            <a:xfrm>
              <a:off x="8063160" y="928243"/>
              <a:ext cx="2348105" cy="566274"/>
            </a:xfrm>
            <a:prstGeom prst="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en-AU"/>
                <a:t>Top of box, above CD, 2 cm by 1 cm. </a:t>
              </a:r>
            </a:p>
          </p:txBody>
        </p:sp>
      </p:grpSp>
      <p:pic>
        <p:nvPicPr>
          <p:cNvPr id="6" name="Recorded Sound">
            <a:hlinkClick r:id="" action="ppaction://media"/>
            <a:extLst>
              <a:ext uri="{FF2B5EF4-FFF2-40B4-BE49-F238E27FC236}">
                <a16:creationId xmlns:a16="http://schemas.microsoft.com/office/drawing/2014/main" id="{F19F087A-A9EF-4478-897C-53C632A39C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5474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8D06-A14D-49D8-A8DA-267012257A8F}"/>
              </a:ext>
            </a:extLst>
          </p:cNvPr>
          <p:cNvSpPr>
            <a:spLocks noGrp="1"/>
          </p:cNvSpPr>
          <p:nvPr>
            <p:ph type="title"/>
          </p:nvPr>
        </p:nvSpPr>
        <p:spPr>
          <a:xfrm>
            <a:off x="817652" y="851888"/>
            <a:ext cx="10515600" cy="603727"/>
          </a:xfrm>
        </p:spPr>
        <p:txBody>
          <a:bodyPr/>
          <a:lstStyle/>
          <a:p>
            <a:r>
              <a:rPr lang="en-AU" dirty="0"/>
              <a:t>Knowledge check</a:t>
            </a:r>
          </a:p>
        </p:txBody>
      </p:sp>
      <p:sp>
        <p:nvSpPr>
          <p:cNvPr id="5" name="TextBox 4">
            <a:extLst>
              <a:ext uri="{FF2B5EF4-FFF2-40B4-BE49-F238E27FC236}">
                <a16:creationId xmlns:a16="http://schemas.microsoft.com/office/drawing/2014/main" id="{8344663C-AF63-41C9-8DC8-A3C733DDAC53}"/>
              </a:ext>
            </a:extLst>
          </p:cNvPr>
          <p:cNvSpPr txBox="1"/>
          <p:nvPr/>
        </p:nvSpPr>
        <p:spPr>
          <a:xfrm>
            <a:off x="49428" y="6195200"/>
            <a:ext cx="4171950" cy="215444"/>
          </a:xfrm>
          <a:prstGeom prst="rect">
            <a:avLst/>
          </a:prstGeom>
          <a:noFill/>
        </p:spPr>
        <p:txBody>
          <a:bodyPr wrap="square">
            <a:spAutoFit/>
          </a:bodyPr>
          <a:lstStyle/>
          <a:p>
            <a:pPr marR="435610" fontAlgn="ctr">
              <a:tabLst>
                <a:tab pos="215900" algn="l"/>
                <a:tab pos="431800" algn="l"/>
              </a:tabLst>
              <a:defRPr/>
            </a:pPr>
            <a:r>
              <a:rPr lang="en-US" sz="800">
                <a:solidFill>
                  <a:srgbClr val="7F7F7F"/>
                </a:solidFill>
                <a:ea typeface="Calibri" panose="020F0502020204030204" pitchFamily="34" charset="0"/>
                <a:cs typeface="Calibri" panose="020F0502020204030204" pitchFamily="34" charset="0"/>
              </a:rPr>
              <a:t>Source: Department for Education, the Government of South Australia</a:t>
            </a:r>
            <a:endParaRPr lang="en-AU" sz="800">
              <a:solidFill>
                <a:srgbClr val="7F7F7F"/>
              </a:solidFill>
              <a:ea typeface="Calibri" panose="020F0502020204030204" pitchFamily="34" charset="0"/>
              <a:cs typeface="Times New Roman" panose="02020603050405020304" pitchFamily="18" charset="0"/>
            </a:endParaRPr>
          </a:p>
        </p:txBody>
      </p:sp>
      <p:pic>
        <p:nvPicPr>
          <p:cNvPr id="15" name="Picture Placeholder 14">
            <a:extLst>
              <a:ext uri="{FF2B5EF4-FFF2-40B4-BE49-F238E27FC236}">
                <a16:creationId xmlns:a16="http://schemas.microsoft.com/office/drawing/2014/main" id="{4336361B-5EF3-4313-8090-DCB5E8E188EC}"/>
              </a:ext>
            </a:extLst>
          </p:cNvPr>
          <p:cNvPicPr>
            <a:picLocks noGrp="1" noChangeAspect="1"/>
          </p:cNvPicPr>
          <p:nvPr>
            <p:ph type="pic" sz="quarter" idx="10"/>
          </p:nvPr>
        </p:nvPicPr>
        <p:blipFill>
          <a:blip r:embed="rId5"/>
          <a:srcRect t="3230" b="3230"/>
          <a:stretch>
            <a:fillRect/>
          </a:stretch>
        </p:blipFill>
        <p:spPr>
          <a:xfrm>
            <a:off x="838200" y="1724025"/>
            <a:ext cx="10515600" cy="4154488"/>
          </a:xfrm>
          <a:prstGeom prst="rect">
            <a:avLst/>
          </a:prstGeom>
        </p:spPr>
      </p:pic>
      <p:pic>
        <p:nvPicPr>
          <p:cNvPr id="3" name="Recorded Sound">
            <a:hlinkClick r:id="" action="ppaction://media"/>
            <a:extLst>
              <a:ext uri="{FF2B5EF4-FFF2-40B4-BE49-F238E27FC236}">
                <a16:creationId xmlns:a16="http://schemas.microsoft.com/office/drawing/2014/main" id="{5315B2C7-20AF-4B15-BE3E-5FDA4A13DF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88155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A1F545-4838-4104-8F6D-25D048897101}"/>
              </a:ext>
            </a:extLst>
          </p:cNvPr>
          <p:cNvSpPr>
            <a:spLocks noGrp="1"/>
          </p:cNvSpPr>
          <p:nvPr>
            <p:ph type="title"/>
          </p:nvPr>
        </p:nvSpPr>
        <p:spPr>
          <a:xfrm>
            <a:off x="817652" y="862163"/>
            <a:ext cx="10515600" cy="659978"/>
          </a:xfrm>
        </p:spPr>
        <p:txBody>
          <a:bodyPr/>
          <a:lstStyle/>
          <a:p>
            <a:r>
              <a:rPr lang="en-AU"/>
              <a:t>Using a spectrometer</a:t>
            </a:r>
          </a:p>
        </p:txBody>
      </p:sp>
      <p:sp>
        <p:nvSpPr>
          <p:cNvPr id="5" name="Content Placeholder 4">
            <a:extLst>
              <a:ext uri="{FF2B5EF4-FFF2-40B4-BE49-F238E27FC236}">
                <a16:creationId xmlns:a16="http://schemas.microsoft.com/office/drawing/2014/main" id="{3ACE8CD2-1D8B-41A9-B885-65204E6AA32F}"/>
              </a:ext>
            </a:extLst>
          </p:cNvPr>
          <p:cNvSpPr>
            <a:spLocks noGrp="1"/>
          </p:cNvSpPr>
          <p:nvPr>
            <p:ph idx="1"/>
          </p:nvPr>
        </p:nvSpPr>
        <p:spPr>
          <a:xfrm>
            <a:off x="827926" y="1805483"/>
            <a:ext cx="10813212" cy="4141931"/>
          </a:xfrm>
        </p:spPr>
        <p:txBody>
          <a:bodyPr>
            <a:normAutofit/>
          </a:bodyPr>
          <a:lstStyle/>
          <a:p>
            <a:r>
              <a:rPr lang="en-AU" dirty="0"/>
              <a:t>In a dim room look at different light sources. Try: </a:t>
            </a:r>
          </a:p>
          <a:p>
            <a:pPr marL="457200" indent="-457200">
              <a:buFont typeface="Arial" panose="020B0604020202020204" pitchFamily="34" charset="0"/>
              <a:buChar char="•"/>
            </a:pPr>
            <a:r>
              <a:rPr lang="en-AU" dirty="0"/>
              <a:t>different types of lights/torches at home (for example, LED, halogen) </a:t>
            </a:r>
          </a:p>
          <a:p>
            <a:pPr marL="457200" indent="-457200">
              <a:buFont typeface="Arial" panose="020B0604020202020204" pitchFamily="34" charset="0"/>
              <a:buChar char="•"/>
            </a:pPr>
            <a:r>
              <a:rPr lang="en-AU" dirty="0"/>
              <a:t>diffused sunlight through a window </a:t>
            </a:r>
          </a:p>
          <a:p>
            <a:pPr marL="457200" indent="-457200">
              <a:buFont typeface="Arial" panose="020B0604020202020204" pitchFamily="34" charset="0"/>
              <a:buChar char="•"/>
            </a:pPr>
            <a:r>
              <a:rPr lang="en-AU" dirty="0"/>
              <a:t>the light from your phone. </a:t>
            </a:r>
          </a:p>
          <a:p>
            <a:r>
              <a:rPr lang="en-AU" dirty="0"/>
              <a:t>Compare the spectra emissions from two different light sources at home. </a:t>
            </a:r>
            <a:r>
              <a:rPr lang="en-AU" b="1" dirty="0"/>
              <a:t>If they are the same, what does this tell you about the light? </a:t>
            </a:r>
          </a:p>
        </p:txBody>
      </p:sp>
      <p:pic>
        <p:nvPicPr>
          <p:cNvPr id="2" name="Recorded Sound">
            <a:hlinkClick r:id="" action="ppaction://media"/>
            <a:extLst>
              <a:ext uri="{FF2B5EF4-FFF2-40B4-BE49-F238E27FC236}">
                <a16:creationId xmlns:a16="http://schemas.microsoft.com/office/drawing/2014/main" id="{06460858-8D83-427F-B97B-FCC3F74CAE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20176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A1F545-4838-4104-8F6D-25D048897101}"/>
              </a:ext>
            </a:extLst>
          </p:cNvPr>
          <p:cNvSpPr>
            <a:spLocks noGrp="1"/>
          </p:cNvSpPr>
          <p:nvPr>
            <p:ph type="title"/>
          </p:nvPr>
        </p:nvSpPr>
        <p:spPr>
          <a:xfrm>
            <a:off x="817652" y="862163"/>
            <a:ext cx="10515600" cy="659978"/>
          </a:xfrm>
        </p:spPr>
        <p:txBody>
          <a:bodyPr/>
          <a:lstStyle/>
          <a:p>
            <a:r>
              <a:rPr lang="en-AU" dirty="0"/>
              <a:t>Knowledge check</a:t>
            </a:r>
          </a:p>
        </p:txBody>
      </p:sp>
      <p:sp>
        <p:nvSpPr>
          <p:cNvPr id="5" name="Content Placeholder 4">
            <a:extLst>
              <a:ext uri="{FF2B5EF4-FFF2-40B4-BE49-F238E27FC236}">
                <a16:creationId xmlns:a16="http://schemas.microsoft.com/office/drawing/2014/main" id="{3ACE8CD2-1D8B-41A9-B885-65204E6AA32F}"/>
              </a:ext>
            </a:extLst>
          </p:cNvPr>
          <p:cNvSpPr>
            <a:spLocks noGrp="1"/>
          </p:cNvSpPr>
          <p:nvPr>
            <p:ph idx="1"/>
          </p:nvPr>
        </p:nvSpPr>
        <p:spPr>
          <a:xfrm>
            <a:off x="838199" y="1723291"/>
            <a:ext cx="7987301" cy="4141931"/>
          </a:xfrm>
        </p:spPr>
        <p:txBody>
          <a:bodyPr>
            <a:normAutofit fontScale="92500" lnSpcReduction="10000"/>
          </a:bodyPr>
          <a:lstStyle/>
          <a:p>
            <a:pPr>
              <a:lnSpc>
                <a:spcPct val="110000"/>
              </a:lnSpc>
            </a:pPr>
            <a:r>
              <a:rPr lang="en-AU" b="1" dirty="0"/>
              <a:t>If the spectra emissions from two different light sources are the same, what does this tell you about the light? </a:t>
            </a:r>
            <a:r>
              <a:rPr lang="en-AU" dirty="0"/>
              <a:t>This indicates they are made of the same elements. </a:t>
            </a:r>
          </a:p>
          <a:p>
            <a:pPr>
              <a:lnSpc>
                <a:spcPct val="110000"/>
              </a:lnSpc>
            </a:pPr>
            <a:r>
              <a:rPr lang="en-AU" dirty="0"/>
              <a:t>If you know light A is a halogen light and do not know what light B is, but the spectra emissions are identical, </a:t>
            </a:r>
            <a:r>
              <a:rPr lang="en-AU" b="1" dirty="0">
                <a:solidFill>
                  <a:schemeClr val="accent2"/>
                </a:solidFill>
              </a:rPr>
              <a:t>then both are the same type of light with the same composition</a:t>
            </a:r>
            <a:r>
              <a:rPr lang="en-AU" dirty="0"/>
              <a:t>. </a:t>
            </a:r>
          </a:p>
          <a:p>
            <a:pPr>
              <a:lnSpc>
                <a:spcPct val="110000"/>
              </a:lnSpc>
            </a:pPr>
            <a:r>
              <a:rPr lang="en-AU" b="1" dirty="0"/>
              <a:t>What happens when there are multiple elements in a source? </a:t>
            </a:r>
          </a:p>
        </p:txBody>
      </p:sp>
      <p:pic>
        <p:nvPicPr>
          <p:cNvPr id="6" name="Picture 5" descr="Background pattern&#10;&#10;Description automatically generated">
            <a:extLst>
              <a:ext uri="{FF2B5EF4-FFF2-40B4-BE49-F238E27FC236}">
                <a16:creationId xmlns:a16="http://schemas.microsoft.com/office/drawing/2014/main" id="{8BECC245-1C9B-4BF3-97E6-6A8DD2A87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6404" y="1723291"/>
            <a:ext cx="837396" cy="2000250"/>
          </a:xfrm>
          <a:prstGeom prst="rect">
            <a:avLst/>
          </a:prstGeom>
        </p:spPr>
      </p:pic>
      <p:pic>
        <p:nvPicPr>
          <p:cNvPr id="8" name="Picture 7" descr="Background pattern&#10;&#10;Description automatically generated">
            <a:extLst>
              <a:ext uri="{FF2B5EF4-FFF2-40B4-BE49-F238E27FC236}">
                <a16:creationId xmlns:a16="http://schemas.microsoft.com/office/drawing/2014/main" id="{832B37D7-4359-4C9F-AB6B-EA332C49C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6404" y="3864972"/>
            <a:ext cx="837396" cy="2000250"/>
          </a:xfrm>
          <a:prstGeom prst="rect">
            <a:avLst/>
          </a:prstGeom>
        </p:spPr>
      </p:pic>
      <p:pic>
        <p:nvPicPr>
          <p:cNvPr id="9" name="Graphic 8" descr="Fluorescent Light Blub with solid fill">
            <a:extLst>
              <a:ext uri="{FF2B5EF4-FFF2-40B4-BE49-F238E27FC236}">
                <a16:creationId xmlns:a16="http://schemas.microsoft.com/office/drawing/2014/main" id="{39FE1788-BB5C-4C8D-9773-36AC73D1E6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66340" y="4407897"/>
            <a:ext cx="914400" cy="914400"/>
          </a:xfrm>
          <a:prstGeom prst="rect">
            <a:avLst/>
          </a:prstGeom>
        </p:spPr>
      </p:pic>
      <p:pic>
        <p:nvPicPr>
          <p:cNvPr id="11" name="Graphic 10" descr="Lightbulb with solid fill">
            <a:extLst>
              <a:ext uri="{FF2B5EF4-FFF2-40B4-BE49-F238E27FC236}">
                <a16:creationId xmlns:a16="http://schemas.microsoft.com/office/drawing/2014/main" id="{E61DEB25-445C-4650-8A5B-901A9955D8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66340" y="2266216"/>
            <a:ext cx="914400" cy="914400"/>
          </a:xfrm>
          <a:prstGeom prst="rect">
            <a:avLst/>
          </a:prstGeom>
        </p:spPr>
      </p:pic>
      <p:cxnSp>
        <p:nvCxnSpPr>
          <p:cNvPr id="13" name="Straight Arrow Connector 12">
            <a:extLst>
              <a:ext uri="{FF2B5EF4-FFF2-40B4-BE49-F238E27FC236}">
                <a16:creationId xmlns:a16="http://schemas.microsoft.com/office/drawing/2014/main" id="{BCC270DF-F5B3-47E5-A71D-C271ACD07CAB}"/>
              </a:ext>
            </a:extLst>
          </p:cNvPr>
          <p:cNvCxnSpPr>
            <a:cxnSpLocks/>
            <a:stCxn id="11" idx="3"/>
            <a:endCxn id="6" idx="1"/>
          </p:cNvCxnSpPr>
          <p:nvPr/>
        </p:nvCxnSpPr>
        <p:spPr>
          <a:xfrm>
            <a:off x="9880740" y="2723416"/>
            <a:ext cx="6356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045CB73-3F7A-4A44-A111-DAD11BA0E6B4}"/>
              </a:ext>
            </a:extLst>
          </p:cNvPr>
          <p:cNvCxnSpPr>
            <a:stCxn id="9" idx="3"/>
            <a:endCxn id="8" idx="1"/>
          </p:cNvCxnSpPr>
          <p:nvPr/>
        </p:nvCxnSpPr>
        <p:spPr>
          <a:xfrm>
            <a:off x="9880740" y="4865097"/>
            <a:ext cx="6356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7BB0AD6-1EC3-47D0-9E3F-9C6FF5E2CC14}"/>
              </a:ext>
            </a:extLst>
          </p:cNvPr>
          <p:cNvSpPr txBox="1"/>
          <p:nvPr/>
        </p:nvSpPr>
        <p:spPr>
          <a:xfrm>
            <a:off x="49428" y="6195200"/>
            <a:ext cx="8916912" cy="215444"/>
          </a:xfrm>
          <a:prstGeom prst="rect">
            <a:avLst/>
          </a:prstGeom>
          <a:noFill/>
        </p:spPr>
        <p:txBody>
          <a:bodyPr wrap="square">
            <a:spAutoFit/>
          </a:bodyPr>
          <a:lstStyle/>
          <a:p>
            <a:pPr marR="435610" fontAlgn="ctr">
              <a:tabLst>
                <a:tab pos="215900" algn="l"/>
                <a:tab pos="431800" algn="l"/>
              </a:tabLst>
              <a:defRPr/>
            </a:pPr>
            <a:r>
              <a:rPr lang="en-US" sz="800">
                <a:solidFill>
                  <a:srgbClr val="7F7F7F"/>
                </a:solidFill>
                <a:ea typeface="Calibri" panose="020F0502020204030204" pitchFamily="34" charset="0"/>
                <a:cs typeface="Calibri" panose="020F0502020204030204" pitchFamily="34" charset="0"/>
              </a:rPr>
              <a:t>Images source: Department for Education, the Government of South Australia (Spectra diagrams), </a:t>
            </a:r>
            <a:r>
              <a:rPr lang="en-AU" sz="800">
                <a:solidFill>
                  <a:srgbClr val="7F7F7F"/>
                </a:solidFill>
                <a:cs typeface="Calibri" panose="020F0502020204030204" pitchFamily="34" charset="0"/>
              </a:rPr>
              <a:t>Microsoft 365 Image Library (light icons)</a:t>
            </a:r>
            <a:r>
              <a:rPr lang="en-US" sz="800">
                <a:solidFill>
                  <a:srgbClr val="7F7F7F"/>
                </a:solidFill>
                <a:ea typeface="Calibri" panose="020F0502020204030204" pitchFamily="34" charset="0"/>
                <a:cs typeface="Calibri" panose="020F0502020204030204" pitchFamily="34" charset="0"/>
              </a:rPr>
              <a:t> </a:t>
            </a:r>
            <a:endParaRPr lang="en-AU" sz="800">
              <a:solidFill>
                <a:srgbClr val="7F7F7F"/>
              </a:solidFill>
              <a:ea typeface="Calibri" panose="020F0502020204030204" pitchFamily="34"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AC8A158F-3154-4E7A-9EED-610FE67AA9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9722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A1F545-4838-4104-8F6D-25D048897101}"/>
              </a:ext>
            </a:extLst>
          </p:cNvPr>
          <p:cNvSpPr>
            <a:spLocks noGrp="1"/>
          </p:cNvSpPr>
          <p:nvPr>
            <p:ph type="title"/>
          </p:nvPr>
        </p:nvSpPr>
        <p:spPr>
          <a:xfrm>
            <a:off x="817652" y="851889"/>
            <a:ext cx="10515600" cy="659978"/>
          </a:xfrm>
        </p:spPr>
        <p:txBody>
          <a:bodyPr/>
          <a:lstStyle/>
          <a:p>
            <a:r>
              <a:rPr lang="en-AU" dirty="0"/>
              <a:t>Knowledge check</a:t>
            </a:r>
          </a:p>
        </p:txBody>
      </p:sp>
      <p:sp>
        <p:nvSpPr>
          <p:cNvPr id="5" name="Content Placeholder 4">
            <a:extLst>
              <a:ext uri="{FF2B5EF4-FFF2-40B4-BE49-F238E27FC236}">
                <a16:creationId xmlns:a16="http://schemas.microsoft.com/office/drawing/2014/main" id="{3ACE8CD2-1D8B-41A9-B885-65204E6AA32F}"/>
              </a:ext>
            </a:extLst>
          </p:cNvPr>
          <p:cNvSpPr>
            <a:spLocks noGrp="1"/>
          </p:cNvSpPr>
          <p:nvPr>
            <p:ph idx="1"/>
          </p:nvPr>
        </p:nvSpPr>
        <p:spPr>
          <a:xfrm>
            <a:off x="838200" y="1723291"/>
            <a:ext cx="10656200" cy="4141931"/>
          </a:xfrm>
        </p:spPr>
        <p:txBody>
          <a:bodyPr>
            <a:noAutofit/>
          </a:bodyPr>
          <a:lstStyle/>
          <a:p>
            <a:pPr>
              <a:lnSpc>
                <a:spcPct val="100000"/>
              </a:lnSpc>
            </a:pPr>
            <a:r>
              <a:rPr lang="en-AU" dirty="0"/>
              <a:t>When Newton first described and observed the solar spectrum, all he could see was a continuous band of colours. </a:t>
            </a:r>
          </a:p>
          <a:p>
            <a:pPr>
              <a:lnSpc>
                <a:spcPct val="100000"/>
              </a:lnSpc>
            </a:pPr>
            <a:r>
              <a:rPr lang="en-AU" dirty="0"/>
              <a:t>In 1802, William Wollaston built an improved spectrometer and observed dark bands in the solar spectrum. </a:t>
            </a:r>
          </a:p>
          <a:p>
            <a:pPr>
              <a:lnSpc>
                <a:spcPct val="100000"/>
              </a:lnSpc>
            </a:pPr>
            <a:r>
              <a:rPr lang="en-AU" dirty="0"/>
              <a:t>This is because all gases absorb </a:t>
            </a:r>
            <a:r>
              <a:rPr lang="en-AU" b="1" dirty="0"/>
              <a:t>different </a:t>
            </a:r>
            <a:r>
              <a:rPr lang="en-AU" dirty="0"/>
              <a:t>wavelengths of light. The pattern of absorbed and emitted light is unique to each element. </a:t>
            </a:r>
          </a:p>
          <a:p>
            <a:pPr>
              <a:lnSpc>
                <a:spcPct val="100000"/>
              </a:lnSpc>
            </a:pPr>
            <a:r>
              <a:rPr lang="en-AU" dirty="0"/>
              <a:t>If a gas contains 2 elements, light passed through that gas show the dark band patterns for each element. </a:t>
            </a:r>
          </a:p>
          <a:p>
            <a:pPr>
              <a:lnSpc>
                <a:spcPct val="100000"/>
              </a:lnSpc>
            </a:pPr>
            <a:r>
              <a:rPr lang="en-AU" dirty="0"/>
              <a:t>We can use these patterns to identify </a:t>
            </a:r>
            <a:r>
              <a:rPr lang="en-AU" b="1" dirty="0"/>
              <a:t>combinations </a:t>
            </a:r>
            <a:r>
              <a:rPr lang="en-AU" dirty="0"/>
              <a:t>of elements. </a:t>
            </a:r>
          </a:p>
        </p:txBody>
      </p:sp>
      <p:pic>
        <p:nvPicPr>
          <p:cNvPr id="2" name="Recorded Sound">
            <a:hlinkClick r:id="" action="ppaction://media"/>
            <a:extLst>
              <a:ext uri="{FF2B5EF4-FFF2-40B4-BE49-F238E27FC236}">
                <a16:creationId xmlns:a16="http://schemas.microsoft.com/office/drawing/2014/main" id="{A230BD3D-AA3D-4505-A7BF-C9A531CF3D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405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06FE775-E606-4D95-8FF8-766EA905E7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271" y="1734721"/>
            <a:ext cx="5269498" cy="9771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5A1F545-4838-4104-8F6D-25D048897101}"/>
              </a:ext>
            </a:extLst>
          </p:cNvPr>
          <p:cNvSpPr>
            <a:spLocks noGrp="1"/>
          </p:cNvSpPr>
          <p:nvPr>
            <p:ph type="title"/>
          </p:nvPr>
        </p:nvSpPr>
        <p:spPr>
          <a:xfrm>
            <a:off x="838200" y="862163"/>
            <a:ext cx="10515600" cy="659978"/>
          </a:xfrm>
        </p:spPr>
        <p:txBody>
          <a:bodyPr/>
          <a:lstStyle/>
          <a:p>
            <a:r>
              <a:rPr lang="en-AU" dirty="0"/>
              <a:t>Comparing spectra</a:t>
            </a:r>
          </a:p>
        </p:txBody>
      </p:sp>
      <p:pic>
        <p:nvPicPr>
          <p:cNvPr id="6" name="Recorded Sound">
            <a:hlinkClick r:id="" action="ppaction://media"/>
            <a:extLst>
              <a:ext uri="{FF2B5EF4-FFF2-40B4-BE49-F238E27FC236}">
                <a16:creationId xmlns:a16="http://schemas.microsoft.com/office/drawing/2014/main" id="{BED38112-E000-4C32-9EC7-E8C3682DBA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
        <p:nvSpPr>
          <p:cNvPr id="11" name="TextBox 10">
            <a:extLst>
              <a:ext uri="{FF2B5EF4-FFF2-40B4-BE49-F238E27FC236}">
                <a16:creationId xmlns:a16="http://schemas.microsoft.com/office/drawing/2014/main" id="{71FC9C9A-0FE7-40B3-A341-862127E12F5D}"/>
              </a:ext>
            </a:extLst>
          </p:cNvPr>
          <p:cNvSpPr txBox="1"/>
          <p:nvPr/>
        </p:nvSpPr>
        <p:spPr>
          <a:xfrm>
            <a:off x="847518" y="5657283"/>
            <a:ext cx="9720941" cy="338554"/>
          </a:xfrm>
          <a:prstGeom prst="rect">
            <a:avLst/>
          </a:prstGeom>
          <a:noFill/>
        </p:spPr>
        <p:txBody>
          <a:bodyPr wrap="square">
            <a:spAutoFit/>
          </a:bodyPr>
          <a:lstStyle/>
          <a:p>
            <a:pPr>
              <a:spcBef>
                <a:spcPts val="300"/>
              </a:spcBef>
            </a:pPr>
            <a:r>
              <a:rPr lang="en-AU" sz="800" dirty="0">
                <a:solidFill>
                  <a:srgbClr val="7F7F7F"/>
                </a:solidFill>
                <a:ea typeface="Calibri" panose="020F0502020204030204" pitchFamily="34" charset="0"/>
                <a:cs typeface="Times New Roman" panose="02020603050405020304" pitchFamily="18" charset="0"/>
              </a:rPr>
              <a:t>Images source: emission spectrum of neon </a:t>
            </a:r>
            <a:r>
              <a:rPr lang="en-US" sz="800" dirty="0">
                <a:solidFill>
                  <a:srgbClr val="7F7F7F"/>
                </a:solidFill>
                <a:ea typeface="Calibri" panose="020F0502020204030204" pitchFamily="34" charset="0"/>
                <a:cs typeface="Calibri" panose="020F0502020204030204" pitchFamily="34" charset="0"/>
              </a:rPr>
              <a:t>by Deo </a:t>
            </a:r>
            <a:r>
              <a:rPr lang="en-US" sz="800" dirty="0" err="1">
                <a:solidFill>
                  <a:srgbClr val="7F7F7F"/>
                </a:solidFill>
                <a:ea typeface="Calibri" panose="020F0502020204030204" pitchFamily="34" charset="0"/>
                <a:cs typeface="Calibri" panose="020F0502020204030204" pitchFamily="34" charset="0"/>
              </a:rPr>
              <a:t>Favente</a:t>
            </a:r>
            <a:r>
              <a:rPr lang="en-US" sz="800" dirty="0">
                <a:solidFill>
                  <a:srgbClr val="7F7F7F"/>
                </a:solidFill>
                <a:ea typeface="Calibri" panose="020F0502020204030204" pitchFamily="34" charset="0"/>
                <a:cs typeface="Calibri" panose="020F0502020204030204" pitchFamily="34" charset="0"/>
              </a:rPr>
              <a:t> on &lt;https://commons.wikimedia.org/wiki/File:Neon_emission.png&gt; [</a:t>
            </a:r>
            <a:r>
              <a:rPr lang="en-AU" sz="800" u="sng" dirty="0">
                <a:solidFill>
                  <a:srgbClr val="0070C0"/>
                </a:solidFill>
                <a:ea typeface="Calibri" panose="020F0502020204030204" pitchFamily="34" charset="0"/>
                <a:cs typeface="Times New Roman" panose="02020603050405020304" pitchFamily="18" charset="0"/>
                <a:hlinkClick r:id="rId7"/>
              </a:rPr>
              <a:t>CC BY-SA 3.0</a:t>
            </a:r>
            <a:r>
              <a:rPr lang="en-US" sz="800" dirty="0">
                <a:solidFill>
                  <a:srgbClr val="7F7F7F"/>
                </a:solidFill>
                <a:ea typeface="Calibri" panose="020F0502020204030204" pitchFamily="34" charset="0"/>
                <a:cs typeface="Calibri" panose="020F0502020204030204" pitchFamily="34" charset="0"/>
              </a:rPr>
              <a:t>], Hydrogen and helium adapted from </a:t>
            </a:r>
            <a:r>
              <a:rPr lang="en-AU" sz="800" dirty="0">
                <a:solidFill>
                  <a:srgbClr val="7F7F7F"/>
                </a:solidFill>
                <a:ea typeface="Calibri" panose="020F0502020204030204" pitchFamily="34" charset="0"/>
                <a:cs typeface="Times New Roman" panose="02020603050405020304" pitchFamily="18" charset="0"/>
              </a:rPr>
              <a:t>Atomic emission spectrum of helium </a:t>
            </a:r>
            <a:r>
              <a:rPr lang="en-US" sz="800" dirty="0">
                <a:solidFill>
                  <a:srgbClr val="7F7F7F"/>
                </a:solidFill>
                <a:ea typeface="Calibri" panose="020F0502020204030204" pitchFamily="34" charset="0"/>
                <a:cs typeface="Calibri" panose="020F0502020204030204" pitchFamily="34" charset="0"/>
              </a:rPr>
              <a:t>by </a:t>
            </a:r>
            <a:r>
              <a:rPr lang="en-US" sz="800" dirty="0" err="1">
                <a:solidFill>
                  <a:srgbClr val="7F7F7F"/>
                </a:solidFill>
                <a:ea typeface="Calibri" panose="020F0502020204030204" pitchFamily="34" charset="0"/>
                <a:cs typeface="Calibri" panose="020F0502020204030204" pitchFamily="34" charset="0"/>
              </a:rPr>
              <a:t>Ranjithsiji</a:t>
            </a:r>
            <a:r>
              <a:rPr lang="en-US" sz="800" dirty="0">
                <a:solidFill>
                  <a:srgbClr val="7F7F7F"/>
                </a:solidFill>
                <a:ea typeface="Calibri" panose="020F0502020204030204" pitchFamily="34" charset="0"/>
                <a:cs typeface="Calibri" panose="020F0502020204030204" pitchFamily="34" charset="0"/>
              </a:rPr>
              <a:t> on &lt;https://commons.wikimedia.org/wiki/File:Atomic_emission_spectrum_of_helium.svg&gt; [</a:t>
            </a:r>
            <a:r>
              <a:rPr lang="en-AU" sz="800" u="sng" dirty="0">
                <a:solidFill>
                  <a:srgbClr val="0070C0"/>
                </a:solidFill>
                <a:ea typeface="Calibri" panose="020F0502020204030204" pitchFamily="34" charset="0"/>
                <a:cs typeface="Times New Roman" panose="02020603050405020304" pitchFamily="18" charset="0"/>
                <a:hlinkClick r:id="rId8"/>
              </a:rPr>
              <a:t>CC BY-SA 4.0</a:t>
            </a:r>
            <a:r>
              <a:rPr lang="en-US" sz="800" dirty="0">
                <a:solidFill>
                  <a:srgbClr val="7F7F7F"/>
                </a:solidFill>
                <a:ea typeface="Calibri" panose="020F0502020204030204" pitchFamily="34" charset="0"/>
                <a:cs typeface="Calibri" panose="020F0502020204030204" pitchFamily="34" charset="0"/>
              </a:rPr>
              <a:t>], Sodium emission spectra </a:t>
            </a:r>
            <a:r>
              <a:rPr lang="en-AU" sz="800" dirty="0">
                <a:solidFill>
                  <a:srgbClr val="7F7F7F"/>
                </a:solidFill>
                <a:ea typeface="Calibri" panose="020F0502020204030204" pitchFamily="34" charset="0"/>
                <a:cs typeface="Calibri" panose="020F0502020204030204" pitchFamily="34" charset="0"/>
              </a:rPr>
              <a:t>Department for Education, the Government of South Australia </a:t>
            </a:r>
            <a:endParaRPr lang="en-AU" sz="800" dirty="0">
              <a:solidFill>
                <a:srgbClr val="7F7F7F"/>
              </a:solidFill>
              <a:latin typeface="Comic Sans MS"/>
            </a:endParaRPr>
          </a:p>
        </p:txBody>
      </p:sp>
      <p:pic>
        <p:nvPicPr>
          <p:cNvPr id="12" name="Picture 11">
            <a:extLst>
              <a:ext uri="{FF2B5EF4-FFF2-40B4-BE49-F238E27FC236}">
                <a16:creationId xmlns:a16="http://schemas.microsoft.com/office/drawing/2014/main" id="{708B3428-025D-4A84-92E7-58F0FEF662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8623" y="1724024"/>
            <a:ext cx="5245174" cy="987815"/>
          </a:xfrm>
          <a:prstGeom prst="rect">
            <a:avLst/>
          </a:prstGeom>
        </p:spPr>
      </p:pic>
      <p:pic>
        <p:nvPicPr>
          <p:cNvPr id="13" name="Graphic 12">
            <a:extLst>
              <a:ext uri="{FF2B5EF4-FFF2-40B4-BE49-F238E27FC236}">
                <a16:creationId xmlns:a16="http://schemas.microsoft.com/office/drawing/2014/main" id="{89DF3EC4-5CB2-443E-8147-2345A2FF7627}"/>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0021" b="53442"/>
          <a:stretch/>
        </p:blipFill>
        <p:spPr>
          <a:xfrm>
            <a:off x="6108623" y="3252589"/>
            <a:ext cx="5245176" cy="987816"/>
          </a:xfrm>
          <a:prstGeom prst="rect">
            <a:avLst/>
          </a:prstGeom>
        </p:spPr>
      </p:pic>
      <p:pic>
        <p:nvPicPr>
          <p:cNvPr id="15" name="Graphic 14">
            <a:extLst>
              <a:ext uri="{FF2B5EF4-FFF2-40B4-BE49-F238E27FC236}">
                <a16:creationId xmlns:a16="http://schemas.microsoft.com/office/drawing/2014/main" id="{5E90C226-A1E6-4C95-A346-A3DD6573D46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62312"/>
          <a:stretch/>
        </p:blipFill>
        <p:spPr>
          <a:xfrm>
            <a:off x="838448" y="3254377"/>
            <a:ext cx="5240139" cy="986028"/>
          </a:xfrm>
          <a:prstGeom prst="rect">
            <a:avLst/>
          </a:prstGeom>
        </p:spPr>
      </p:pic>
      <p:graphicFrame>
        <p:nvGraphicFramePr>
          <p:cNvPr id="9" name="Table 9">
            <a:extLst>
              <a:ext uri="{FF2B5EF4-FFF2-40B4-BE49-F238E27FC236}">
                <a16:creationId xmlns:a16="http://schemas.microsoft.com/office/drawing/2014/main" id="{9F116F1D-1353-4C91-A8F5-C865A1C5940B}"/>
              </a:ext>
            </a:extLst>
          </p:cNvPr>
          <p:cNvGraphicFramePr>
            <a:graphicFrameLocks noGrp="1"/>
          </p:cNvGraphicFramePr>
          <p:nvPr>
            <p:ph idx="1"/>
            <p:extLst>
              <p:ext uri="{D42A27DB-BD31-4B8C-83A1-F6EECF244321}">
                <p14:modId xmlns:p14="http://schemas.microsoft.com/office/powerpoint/2010/main" val="1535434695"/>
              </p:ext>
            </p:extLst>
          </p:nvPr>
        </p:nvGraphicFramePr>
        <p:xfrm>
          <a:off x="838199" y="1724447"/>
          <a:ext cx="10515600" cy="3039690"/>
        </p:xfrm>
        <a:graphic>
          <a:graphicData uri="http://schemas.openxmlformats.org/drawingml/2006/table">
            <a:tbl>
              <a:tblPr>
                <a:tableStyleId>{5DA37D80-6434-44D0-A028-1B22A696006F}</a:tableStyleId>
              </a:tblPr>
              <a:tblGrid>
                <a:gridCol w="5257800">
                  <a:extLst>
                    <a:ext uri="{9D8B030D-6E8A-4147-A177-3AD203B41FA5}">
                      <a16:colId xmlns:a16="http://schemas.microsoft.com/office/drawing/2014/main" val="2726877857"/>
                    </a:ext>
                  </a:extLst>
                </a:gridCol>
                <a:gridCol w="5257800">
                  <a:extLst>
                    <a:ext uri="{9D8B030D-6E8A-4147-A177-3AD203B41FA5}">
                      <a16:colId xmlns:a16="http://schemas.microsoft.com/office/drawing/2014/main" val="1261222146"/>
                    </a:ext>
                  </a:extLst>
                </a:gridCol>
              </a:tblGrid>
              <a:tr h="1001685">
                <a:tc>
                  <a:txBody>
                    <a:bodyPr/>
                    <a:lstStyle/>
                    <a:p>
                      <a:endParaRPr lang="en-AU"/>
                    </a:p>
                  </a:txBody>
                  <a:tcP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a:p>
                  </a:txBody>
                  <a:tcP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3130028"/>
                  </a:ext>
                </a:extLst>
              </a:tr>
              <a:tr h="427393">
                <a:tc>
                  <a:txBody>
                    <a:bodyPr/>
                    <a:lstStyle/>
                    <a:p>
                      <a:r>
                        <a:rPr lang="en-AU" sz="2800"/>
                        <a:t>Sodium</a:t>
                      </a:r>
                    </a:p>
                  </a:txBody>
                  <a:tcP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800"/>
                        <a:t>Neon</a:t>
                      </a:r>
                    </a:p>
                  </a:txBody>
                  <a:tcP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4059135"/>
                  </a:ext>
                </a:extLst>
              </a:tr>
              <a:tr h="1001685">
                <a:tc>
                  <a:txBody>
                    <a:bodyPr/>
                    <a:lstStyle/>
                    <a:p>
                      <a:endParaRPr lang="en-AU" sz="2800"/>
                    </a:p>
                  </a:txBody>
                  <a:tcP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2800"/>
                    </a:p>
                  </a:txBody>
                  <a:tcP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9357528"/>
                  </a:ext>
                </a:extLst>
              </a:tr>
              <a:tr h="425095">
                <a:tc>
                  <a:txBody>
                    <a:bodyPr/>
                    <a:lstStyle/>
                    <a:p>
                      <a:r>
                        <a:rPr lang="en-AU" sz="2800"/>
                        <a:t>Helium</a:t>
                      </a:r>
                    </a:p>
                  </a:txBody>
                  <a:tcP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800" dirty="0"/>
                        <a:t>Hydrogen</a:t>
                      </a:r>
                    </a:p>
                  </a:txBody>
                  <a:tcP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0091896"/>
                  </a:ext>
                </a:extLst>
              </a:tr>
            </a:tbl>
          </a:graphicData>
        </a:graphic>
      </p:graphicFrame>
      <p:sp>
        <p:nvSpPr>
          <p:cNvPr id="18" name="Content Placeholder 4">
            <a:extLst>
              <a:ext uri="{FF2B5EF4-FFF2-40B4-BE49-F238E27FC236}">
                <a16:creationId xmlns:a16="http://schemas.microsoft.com/office/drawing/2014/main" id="{0B3F721F-CFB0-4D18-A069-0152D40B33B7}"/>
              </a:ext>
            </a:extLst>
          </p:cNvPr>
          <p:cNvSpPr txBox="1">
            <a:spLocks/>
          </p:cNvSpPr>
          <p:nvPr/>
        </p:nvSpPr>
        <p:spPr>
          <a:xfrm>
            <a:off x="847518" y="5114978"/>
            <a:ext cx="10515600" cy="6535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dirty="0"/>
              <a:t>View </a:t>
            </a:r>
            <a:r>
              <a:rPr lang="en-AU" dirty="0">
                <a:hlinkClick r:id="rId12"/>
              </a:rPr>
              <a:t>the emission spectra of various atoms</a:t>
            </a:r>
            <a:r>
              <a:rPr lang="en-AU" dirty="0"/>
              <a:t> for more images.</a:t>
            </a:r>
          </a:p>
        </p:txBody>
      </p:sp>
    </p:spTree>
    <p:extLst>
      <p:ext uri="{BB962C8B-B14F-4D97-AF65-F5344CB8AC3E}">
        <p14:creationId xmlns:p14="http://schemas.microsoft.com/office/powerpoint/2010/main" val="138092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823BA-0D65-4889-90C3-6667F34B5DF2}"/>
              </a:ext>
            </a:extLst>
          </p:cNvPr>
          <p:cNvSpPr>
            <a:spLocks noGrp="1"/>
          </p:cNvSpPr>
          <p:nvPr>
            <p:ph type="title"/>
          </p:nvPr>
        </p:nvSpPr>
        <p:spPr>
          <a:xfrm>
            <a:off x="838200" y="851889"/>
            <a:ext cx="10515600" cy="659978"/>
          </a:xfrm>
        </p:spPr>
        <p:txBody>
          <a:bodyPr/>
          <a:lstStyle/>
          <a:p>
            <a:r>
              <a:rPr lang="en-AU" dirty="0"/>
              <a:t>Comparing spectra</a:t>
            </a:r>
          </a:p>
        </p:txBody>
      </p:sp>
      <p:sp>
        <p:nvSpPr>
          <p:cNvPr id="4" name="Content Placeholder 4">
            <a:extLst>
              <a:ext uri="{FF2B5EF4-FFF2-40B4-BE49-F238E27FC236}">
                <a16:creationId xmlns:a16="http://schemas.microsoft.com/office/drawing/2014/main" id="{84208DCF-D09F-4719-9738-0C49BFDFFC84}"/>
              </a:ext>
            </a:extLst>
          </p:cNvPr>
          <p:cNvSpPr>
            <a:spLocks noGrp="1"/>
          </p:cNvSpPr>
          <p:nvPr>
            <p:ph idx="1"/>
          </p:nvPr>
        </p:nvSpPr>
        <p:spPr>
          <a:xfrm>
            <a:off x="838200" y="1724025"/>
            <a:ext cx="10515600" cy="4141788"/>
          </a:xfrm>
        </p:spPr>
        <p:txBody>
          <a:bodyPr>
            <a:noAutofit/>
          </a:bodyPr>
          <a:lstStyle/>
          <a:p>
            <a:r>
              <a:rPr lang="en-AU" dirty="0"/>
              <a:t>Match the light source to the spectra image each might produce: </a:t>
            </a:r>
          </a:p>
          <a:p>
            <a:endParaRPr lang="en-AU" b="1" dirty="0"/>
          </a:p>
          <a:p>
            <a:endParaRPr lang="en-AU" b="1" dirty="0"/>
          </a:p>
          <a:p>
            <a:endParaRPr lang="en-AU" b="1" dirty="0"/>
          </a:p>
          <a:p>
            <a:endParaRPr lang="en-AU" b="1" dirty="0"/>
          </a:p>
          <a:p>
            <a:endParaRPr lang="en-AU" b="1" dirty="0"/>
          </a:p>
          <a:p>
            <a:pPr>
              <a:lnSpc>
                <a:spcPct val="100000"/>
              </a:lnSpc>
            </a:pPr>
            <a:r>
              <a:rPr lang="en-AU" dirty="0"/>
              <a:t>If you could not make a spectrometer, examine the images from </a:t>
            </a:r>
            <a:r>
              <a:rPr lang="en-AU" dirty="0">
                <a:hlinkClick r:id="rId4"/>
              </a:rPr>
              <a:t>a CD spectrometer</a:t>
            </a:r>
            <a:r>
              <a:rPr lang="en-AU" dirty="0"/>
              <a:t>. </a:t>
            </a:r>
          </a:p>
        </p:txBody>
      </p:sp>
      <p:sp>
        <p:nvSpPr>
          <p:cNvPr id="5" name="TextBox 4">
            <a:extLst>
              <a:ext uri="{FF2B5EF4-FFF2-40B4-BE49-F238E27FC236}">
                <a16:creationId xmlns:a16="http://schemas.microsoft.com/office/drawing/2014/main" id="{1F027F16-4384-46B7-B34A-0021DB7903BA}"/>
              </a:ext>
            </a:extLst>
          </p:cNvPr>
          <p:cNvSpPr txBox="1"/>
          <p:nvPr/>
        </p:nvSpPr>
        <p:spPr>
          <a:xfrm>
            <a:off x="838200" y="5720998"/>
            <a:ext cx="9720941" cy="461665"/>
          </a:xfrm>
          <a:prstGeom prst="rect">
            <a:avLst/>
          </a:prstGeom>
          <a:noFill/>
        </p:spPr>
        <p:txBody>
          <a:bodyPr wrap="square">
            <a:spAutoFit/>
          </a:bodyPr>
          <a:lstStyle/>
          <a:p>
            <a:pPr>
              <a:spcBef>
                <a:spcPts val="300"/>
              </a:spcBef>
            </a:pPr>
            <a:r>
              <a:rPr lang="en-US" sz="800" dirty="0">
                <a:solidFill>
                  <a:srgbClr val="7F7F7F"/>
                </a:solidFill>
                <a:ea typeface="Calibri" panose="020F0502020204030204" pitchFamily="34" charset="0"/>
              </a:rPr>
              <a:t>Images source: </a:t>
            </a:r>
            <a:r>
              <a:rPr lang="en-AU" sz="800" dirty="0">
                <a:solidFill>
                  <a:srgbClr val="7F7F7F"/>
                </a:solidFill>
                <a:ea typeface="Calibri" panose="020F0502020204030204" pitchFamily="34" charset="0"/>
                <a:cs typeface="Calibri" panose="020F0502020204030204" pitchFamily="34" charset="0"/>
              </a:rPr>
              <a:t>Spectrum of a neon glow lamp by Umop503 </a:t>
            </a:r>
            <a:r>
              <a:rPr lang="en-US" sz="800" dirty="0">
                <a:solidFill>
                  <a:srgbClr val="7F7F7F"/>
                </a:solidFill>
                <a:ea typeface="Calibri" panose="020F0502020204030204" pitchFamily="34" charset="0"/>
                <a:cs typeface="Calibri" panose="020F0502020204030204" pitchFamily="34" charset="0"/>
              </a:rPr>
              <a:t>on &lt;https://commons.wikimedia.org/wiki/File:Neon_spectrum.png&gt; [</a:t>
            </a:r>
            <a:r>
              <a:rPr lang="en-AU" sz="800" u="sng" dirty="0">
                <a:solidFill>
                  <a:srgbClr val="0070C0"/>
                </a:solidFill>
                <a:ea typeface="Calibri" panose="020F0502020204030204" pitchFamily="34" charset="0"/>
                <a:cs typeface="Times New Roman" panose="02020603050405020304" pitchFamily="18" charset="0"/>
                <a:hlinkClick r:id="rId5"/>
              </a:rPr>
              <a:t>CC BY-SA 1.0</a:t>
            </a:r>
            <a:r>
              <a:rPr lang="en-US" sz="800" dirty="0">
                <a:solidFill>
                  <a:srgbClr val="7F7F7F"/>
                </a:solidFill>
                <a:ea typeface="Calibri" panose="020F0502020204030204" pitchFamily="34" charset="0"/>
                <a:cs typeface="Calibri" panose="020F0502020204030204" pitchFamily="34" charset="0"/>
              </a:rPr>
              <a:t>], </a:t>
            </a:r>
            <a:r>
              <a:rPr lang="en-AU" sz="800" dirty="0">
                <a:solidFill>
                  <a:srgbClr val="7F7F7F"/>
                </a:solidFill>
                <a:ea typeface="Calibri" panose="020F0502020204030204" pitchFamily="34" charset="0"/>
                <a:cs typeface="Times New Roman" panose="02020603050405020304" pitchFamily="18" charset="0"/>
              </a:rPr>
              <a:t>Visible spectrum of hydrogen </a:t>
            </a:r>
            <a:r>
              <a:rPr lang="en-US" sz="800" dirty="0">
                <a:solidFill>
                  <a:srgbClr val="7F7F7F"/>
                </a:solidFill>
                <a:ea typeface="Calibri" panose="020F0502020204030204" pitchFamily="34" charset="0"/>
                <a:cs typeface="Calibri" panose="020F0502020204030204" pitchFamily="34" charset="0"/>
              </a:rPr>
              <a:t>by Jan </a:t>
            </a:r>
            <a:r>
              <a:rPr lang="en-US" sz="800" dirty="0" err="1">
                <a:solidFill>
                  <a:srgbClr val="7F7F7F"/>
                </a:solidFill>
                <a:ea typeface="Calibri" panose="020F0502020204030204" pitchFamily="34" charset="0"/>
                <a:cs typeface="Calibri" panose="020F0502020204030204" pitchFamily="34" charset="0"/>
              </a:rPr>
              <a:t>Homann</a:t>
            </a:r>
            <a:r>
              <a:rPr lang="en-US" sz="800" dirty="0">
                <a:solidFill>
                  <a:srgbClr val="7F7F7F"/>
                </a:solidFill>
                <a:ea typeface="Calibri" panose="020F0502020204030204" pitchFamily="34" charset="0"/>
                <a:cs typeface="Calibri" panose="020F0502020204030204" pitchFamily="34" charset="0"/>
              </a:rPr>
              <a:t> on &lt;https://commons.wikimedia.org/wiki/File:Visible_spectrum_of_hydrogen.jpg&gt; </a:t>
            </a:r>
            <a:r>
              <a:rPr lang="en-AU" sz="800" dirty="0">
                <a:solidFill>
                  <a:srgbClr val="7F7F7F"/>
                </a:solidFill>
                <a:ea typeface="Calibri" panose="020F0502020204030204" pitchFamily="34" charset="0"/>
                <a:cs typeface="Times New Roman" panose="02020603050405020304" pitchFamily="18" charset="0"/>
              </a:rPr>
              <a:t>Spectrum of high pressure sodium lamp </a:t>
            </a:r>
            <a:r>
              <a:rPr lang="en-US" sz="800" dirty="0">
                <a:solidFill>
                  <a:srgbClr val="7F7F7F"/>
                </a:solidFill>
                <a:ea typeface="Calibri" panose="020F0502020204030204" pitchFamily="34" charset="0"/>
                <a:cs typeface="Calibri" panose="020F0502020204030204" pitchFamily="34" charset="0"/>
              </a:rPr>
              <a:t>by </a:t>
            </a:r>
            <a:r>
              <a:rPr lang="en-US" sz="800" dirty="0" err="1">
                <a:solidFill>
                  <a:srgbClr val="7F7F7F"/>
                </a:solidFill>
                <a:ea typeface="Calibri" panose="020F0502020204030204" pitchFamily="34" charset="0"/>
                <a:cs typeface="Calibri" panose="020F0502020204030204" pitchFamily="34" charset="0"/>
              </a:rPr>
              <a:t>Skatebiker</a:t>
            </a:r>
            <a:r>
              <a:rPr lang="en-US" sz="800" dirty="0">
                <a:solidFill>
                  <a:srgbClr val="7F7F7F"/>
                </a:solidFill>
                <a:ea typeface="Calibri" panose="020F0502020204030204" pitchFamily="34" charset="0"/>
                <a:cs typeface="Calibri" panose="020F0502020204030204" pitchFamily="34" charset="0"/>
              </a:rPr>
              <a:t> on &lt;https://commons.wikimedia.org/wiki/File:Spectrum-hp-sodium.jpg&gt; [</a:t>
            </a:r>
            <a:r>
              <a:rPr lang="en-AU" sz="800" u="sng" dirty="0">
                <a:solidFill>
                  <a:srgbClr val="0070C0"/>
                </a:solidFill>
                <a:ea typeface="Calibri" panose="020F0502020204030204" pitchFamily="34" charset="0"/>
                <a:cs typeface="Times New Roman" panose="02020603050405020304" pitchFamily="18" charset="0"/>
                <a:hlinkClick r:id="rId6"/>
              </a:rPr>
              <a:t>both images CC BY-SA 3.0</a:t>
            </a:r>
            <a:r>
              <a:rPr lang="en-US" sz="800" dirty="0">
                <a:solidFill>
                  <a:srgbClr val="7F7F7F"/>
                </a:solidFill>
                <a:ea typeface="Calibri" panose="020F0502020204030204" pitchFamily="34" charset="0"/>
                <a:cs typeface="Calibri" panose="020F0502020204030204" pitchFamily="34" charset="0"/>
              </a:rPr>
              <a:t>]</a:t>
            </a:r>
            <a:r>
              <a:rPr lang="en-AU" sz="800" dirty="0">
                <a:solidFill>
                  <a:srgbClr val="7F7F7F"/>
                </a:solidFill>
                <a:ea typeface="Calibri" panose="020F0502020204030204" pitchFamily="34" charset="0"/>
                <a:cs typeface="Calibri" panose="020F0502020204030204" pitchFamily="34" charset="0"/>
              </a:rPr>
              <a:t>.</a:t>
            </a:r>
            <a:endParaRPr lang="en-AU" sz="800" dirty="0">
              <a:solidFill>
                <a:srgbClr val="7F7F7F"/>
              </a:solidFill>
              <a:latin typeface="Comic Sans MS"/>
            </a:endParaRPr>
          </a:p>
        </p:txBody>
      </p:sp>
      <p:graphicFrame>
        <p:nvGraphicFramePr>
          <p:cNvPr id="6" name="Table 2">
            <a:extLst>
              <a:ext uri="{FF2B5EF4-FFF2-40B4-BE49-F238E27FC236}">
                <a16:creationId xmlns:a16="http://schemas.microsoft.com/office/drawing/2014/main" id="{76D3018B-3858-46AC-9C2D-C79D9AF8B0D0}"/>
              </a:ext>
            </a:extLst>
          </p:cNvPr>
          <p:cNvGraphicFramePr>
            <a:graphicFrameLocks noGrp="1"/>
          </p:cNvGraphicFramePr>
          <p:nvPr>
            <p:extLst>
              <p:ext uri="{D42A27DB-BD31-4B8C-83A1-F6EECF244321}">
                <p14:modId xmlns:p14="http://schemas.microsoft.com/office/powerpoint/2010/main" val="827172128"/>
              </p:ext>
            </p:extLst>
          </p:nvPr>
        </p:nvGraphicFramePr>
        <p:xfrm>
          <a:off x="838200" y="2166619"/>
          <a:ext cx="10515600" cy="2616201"/>
        </p:xfrm>
        <a:graphic>
          <a:graphicData uri="http://schemas.openxmlformats.org/drawingml/2006/table">
            <a:tbl>
              <a:tblPr firstRow="1">
                <a:tableStyleId>{5DA37D80-6434-44D0-A028-1B22A696006F}</a:tableStyleId>
              </a:tblPr>
              <a:tblGrid>
                <a:gridCol w="2110740">
                  <a:extLst>
                    <a:ext uri="{9D8B030D-6E8A-4147-A177-3AD203B41FA5}">
                      <a16:colId xmlns:a16="http://schemas.microsoft.com/office/drawing/2014/main" val="2464730988"/>
                    </a:ext>
                  </a:extLst>
                </a:gridCol>
                <a:gridCol w="2801620">
                  <a:extLst>
                    <a:ext uri="{9D8B030D-6E8A-4147-A177-3AD203B41FA5}">
                      <a16:colId xmlns:a16="http://schemas.microsoft.com/office/drawing/2014/main" val="2064279848"/>
                    </a:ext>
                  </a:extLst>
                </a:gridCol>
                <a:gridCol w="2801620">
                  <a:extLst>
                    <a:ext uri="{9D8B030D-6E8A-4147-A177-3AD203B41FA5}">
                      <a16:colId xmlns:a16="http://schemas.microsoft.com/office/drawing/2014/main" val="1014147588"/>
                    </a:ext>
                  </a:extLst>
                </a:gridCol>
                <a:gridCol w="2801620">
                  <a:extLst>
                    <a:ext uri="{9D8B030D-6E8A-4147-A177-3AD203B41FA5}">
                      <a16:colId xmlns:a16="http://schemas.microsoft.com/office/drawing/2014/main" val="2877963390"/>
                    </a:ext>
                  </a:extLst>
                </a:gridCol>
              </a:tblGrid>
              <a:tr h="1267461">
                <a:tc>
                  <a:txBody>
                    <a:bodyPr/>
                    <a:lstStyle/>
                    <a:p>
                      <a:r>
                        <a:rPr lang="en-AU" sz="2400" b="1"/>
                        <a:t>Light source</a:t>
                      </a:r>
                    </a:p>
                  </a:txBody>
                  <a:tcPr anchor="ctr"/>
                </a:tc>
                <a:tc>
                  <a:txBody>
                    <a:bodyPr/>
                    <a:lstStyle/>
                    <a:p>
                      <a:pPr algn="l"/>
                      <a:r>
                        <a:rPr lang="en-AU" sz="2400" b="0"/>
                        <a:t>A </a:t>
                      </a:r>
                      <a:r>
                        <a:rPr lang="en-AU" sz="2400" b="1"/>
                        <a:t>hydrogen</a:t>
                      </a:r>
                      <a:r>
                        <a:rPr lang="en-AU" sz="2400" b="0"/>
                        <a:t> light bulb. </a:t>
                      </a:r>
                    </a:p>
                  </a:txBody>
                  <a:tcPr anchor="ctr"/>
                </a:tc>
                <a:tc>
                  <a:txBody>
                    <a:bodyPr/>
                    <a:lstStyle/>
                    <a:p>
                      <a:pPr algn="ctr"/>
                      <a:r>
                        <a:rPr lang="en-AU" sz="2400" b="0"/>
                        <a:t>The bulb in a remote is made of </a:t>
                      </a:r>
                      <a:r>
                        <a:rPr lang="en-AU" sz="2400" b="1"/>
                        <a:t>neon</a:t>
                      </a:r>
                      <a:r>
                        <a:rPr lang="en-AU" sz="2400" b="0"/>
                        <a:t> gas. </a:t>
                      </a:r>
                    </a:p>
                  </a:txBody>
                  <a:tcPr anchor="ctr"/>
                </a:tc>
                <a:tc>
                  <a:txBody>
                    <a:bodyPr/>
                    <a:lstStyle/>
                    <a:p>
                      <a:pPr algn="l"/>
                      <a:r>
                        <a:rPr lang="en-AU" sz="2400" b="0"/>
                        <a:t>A candle is lit with a </a:t>
                      </a:r>
                      <a:r>
                        <a:rPr lang="en-AU" sz="2400" b="1"/>
                        <a:t>sodium </a:t>
                      </a:r>
                      <a:r>
                        <a:rPr lang="en-AU" sz="2400" b="0"/>
                        <a:t>match. </a:t>
                      </a:r>
                    </a:p>
                  </a:txBody>
                  <a:tcPr anchor="ctr"/>
                </a:tc>
                <a:extLst>
                  <a:ext uri="{0D108BD9-81ED-4DB2-BD59-A6C34878D82A}">
                    <a16:rowId xmlns:a16="http://schemas.microsoft.com/office/drawing/2014/main" val="2109674165"/>
                  </a:ext>
                </a:extLst>
              </a:tr>
              <a:tr h="1348740">
                <a:tc>
                  <a:txBody>
                    <a:bodyPr/>
                    <a:lstStyle/>
                    <a:p>
                      <a:r>
                        <a:rPr lang="en-AU" sz="2400" b="1" dirty="0"/>
                        <a:t>Spectra image</a:t>
                      </a:r>
                    </a:p>
                  </a:txBody>
                  <a:tcPr anchor="ctr"/>
                </a:tc>
                <a:tc>
                  <a:txBody>
                    <a:bodyPr/>
                    <a:lstStyle/>
                    <a:p>
                      <a:pPr algn="ctr"/>
                      <a:endParaRPr lang="en-AU" sz="2400"/>
                    </a:p>
                  </a:txBody>
                  <a:tcPr anchor="b"/>
                </a:tc>
                <a:tc>
                  <a:txBody>
                    <a:bodyPr/>
                    <a:lstStyle/>
                    <a:p>
                      <a:pPr algn="ctr"/>
                      <a:endParaRPr lang="en-AU" sz="2400"/>
                    </a:p>
                  </a:txBody>
                  <a:tcPr anchor="b"/>
                </a:tc>
                <a:tc>
                  <a:txBody>
                    <a:bodyPr/>
                    <a:lstStyle/>
                    <a:p>
                      <a:pPr algn="ctr"/>
                      <a:endParaRPr lang="en-AU" sz="2400" dirty="0"/>
                    </a:p>
                  </a:txBody>
                  <a:tcPr anchor="b"/>
                </a:tc>
                <a:extLst>
                  <a:ext uri="{0D108BD9-81ED-4DB2-BD59-A6C34878D82A}">
                    <a16:rowId xmlns:a16="http://schemas.microsoft.com/office/drawing/2014/main" val="1601522150"/>
                  </a:ext>
                </a:extLst>
              </a:tr>
            </a:tbl>
          </a:graphicData>
        </a:graphic>
      </p:graphicFrame>
      <p:pic>
        <p:nvPicPr>
          <p:cNvPr id="7" name="Picture 6" descr="A picture containing blur, light&#10;&#10;Description automatically generated">
            <a:extLst>
              <a:ext uri="{FF2B5EF4-FFF2-40B4-BE49-F238E27FC236}">
                <a16:creationId xmlns:a16="http://schemas.microsoft.com/office/drawing/2014/main" id="{B12313D5-779D-4A8C-9D0E-35EE1C7275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025082" y="3429000"/>
            <a:ext cx="2264229" cy="1352877"/>
          </a:xfrm>
          <a:prstGeom prst="rect">
            <a:avLst/>
          </a:prstGeom>
        </p:spPr>
      </p:pic>
      <p:pic>
        <p:nvPicPr>
          <p:cNvPr id="8" name="Picture 7">
            <a:extLst>
              <a:ext uri="{FF2B5EF4-FFF2-40B4-BE49-F238E27FC236}">
                <a16:creationId xmlns:a16="http://schemas.microsoft.com/office/drawing/2014/main" id="{86D40D66-0491-4362-96C5-2DFC6888C765}"/>
              </a:ext>
            </a:extLst>
          </p:cNvPr>
          <p:cNvPicPr>
            <a:picLocks noChangeAspect="1"/>
          </p:cNvPicPr>
          <p:nvPr/>
        </p:nvPicPr>
        <p:blipFill rotWithShape="1">
          <a:blip r:embed="rId8">
            <a:extLst>
              <a:ext uri="{28A0092B-C50C-407E-A947-70E740481C1C}">
                <a14:useLocalDpi xmlns:a14="http://schemas.microsoft.com/office/drawing/2010/main" val="0"/>
              </a:ext>
            </a:extLst>
          </a:blip>
          <a:srcRect l="11442"/>
          <a:stretch/>
        </p:blipFill>
        <p:spPr>
          <a:xfrm>
            <a:off x="2949793" y="3600003"/>
            <a:ext cx="2815214" cy="1047498"/>
          </a:xfrm>
          <a:prstGeom prst="rect">
            <a:avLst/>
          </a:prstGeom>
        </p:spPr>
      </p:pic>
      <p:pic>
        <p:nvPicPr>
          <p:cNvPr id="9" name="Picture 8">
            <a:extLst>
              <a:ext uri="{FF2B5EF4-FFF2-40B4-BE49-F238E27FC236}">
                <a16:creationId xmlns:a16="http://schemas.microsoft.com/office/drawing/2014/main" id="{F994488E-07B2-465B-8E99-EDF8B3C88C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9384" y="3701781"/>
            <a:ext cx="2804415" cy="843941"/>
          </a:xfrm>
          <a:prstGeom prst="rect">
            <a:avLst/>
          </a:prstGeom>
        </p:spPr>
      </p:pic>
      <p:pic>
        <p:nvPicPr>
          <p:cNvPr id="10" name="Recorded Sound">
            <a:hlinkClick r:id="" action="ppaction://media"/>
            <a:extLst>
              <a:ext uri="{FF2B5EF4-FFF2-40B4-BE49-F238E27FC236}">
                <a16:creationId xmlns:a16="http://schemas.microsoft.com/office/drawing/2014/main" id="{52E2E219-3874-4E18-8F93-EF17622A05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63286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5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1.11111E-6 L 0.23099 -1.11111E-6 " pathEditMode="relative" rAng="0" ptsTypes="AA">
                                      <p:cBhvr>
                                        <p:cTn id="10" dur="2000" fill="hold"/>
                                        <p:tgtEl>
                                          <p:spTgt spid="7"/>
                                        </p:tgtEl>
                                        <p:attrNameLst>
                                          <p:attrName>ppt_x</p:attrName>
                                          <p:attrName>ppt_y</p:attrName>
                                        </p:attrNameLst>
                                      </p:cBhvr>
                                      <p:rCtr x="11549" y="0"/>
                                    </p:animMotion>
                                  </p:childTnLst>
                                </p:cTn>
                              </p:par>
                              <p:par>
                                <p:cTn id="11" presetID="42" presetClass="path" presetSubtype="0" accel="50000" decel="50000" fill="hold" nodeType="withEffect">
                                  <p:stCondLst>
                                    <p:cond delay="0"/>
                                  </p:stCondLst>
                                  <p:childTnLst>
                                    <p:animMotion origin="layout" path="M -1.875E-6 0.00208 L 0.22956 -0.0007 " pathEditMode="relative" rAng="0" ptsTypes="AA">
                                      <p:cBhvr>
                                        <p:cTn id="12" dur="2000" fill="hold"/>
                                        <p:tgtEl>
                                          <p:spTgt spid="8"/>
                                        </p:tgtEl>
                                        <p:attrNameLst>
                                          <p:attrName>ppt_x</p:attrName>
                                          <p:attrName>ppt_y</p:attrName>
                                        </p:attrNameLst>
                                      </p:cBhvr>
                                      <p:rCtr x="11471" y="-139"/>
                                    </p:animMotion>
                                  </p:childTnLst>
                                </p:cTn>
                              </p:par>
                              <p:par>
                                <p:cTn id="13" presetID="42" presetClass="path" presetSubtype="0" accel="50000" decel="50000" fill="hold" nodeType="withEffect">
                                  <p:stCondLst>
                                    <p:cond delay="0"/>
                                  </p:stCondLst>
                                  <p:childTnLst>
                                    <p:animMotion origin="layout" path="M 4.16667E-6 2.59259E-6 L -0.45873 0.00232 " pathEditMode="relative" rAng="0" ptsTypes="AA">
                                      <p:cBhvr>
                                        <p:cTn id="14" dur="2000" fill="hold"/>
                                        <p:tgtEl>
                                          <p:spTgt spid="9"/>
                                        </p:tgtEl>
                                        <p:attrNameLst>
                                          <p:attrName>ppt_x</p:attrName>
                                          <p:attrName>ppt_y</p:attrName>
                                        </p:attrNameLst>
                                      </p:cBhvr>
                                      <p:rCtr x="-22956" y="-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remove"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51889"/>
            <a:ext cx="10515600" cy="659978"/>
          </a:xfrm>
        </p:spPr>
        <p:txBody>
          <a:bodyPr/>
          <a:lstStyle/>
          <a:p>
            <a:r>
              <a:rPr lang="en-AU" dirty="0"/>
              <a:t>Summary</a:t>
            </a:r>
          </a:p>
        </p:txBody>
      </p:sp>
      <p:sp>
        <p:nvSpPr>
          <p:cNvPr id="3" name="Content Placeholder 2">
            <a:extLst>
              <a:ext uri="{FF2B5EF4-FFF2-40B4-BE49-F238E27FC236}">
                <a16:creationId xmlns:a16="http://schemas.microsoft.com/office/drawing/2014/main" id="{AD547AFC-67C7-4D1C-808A-B262E10E288C}"/>
              </a:ext>
            </a:extLst>
          </p:cNvPr>
          <p:cNvSpPr>
            <a:spLocks noGrp="1"/>
          </p:cNvSpPr>
          <p:nvPr>
            <p:ph idx="1"/>
          </p:nvPr>
        </p:nvSpPr>
        <p:spPr>
          <a:xfrm>
            <a:off x="848474" y="1764387"/>
            <a:ext cx="10515600" cy="4141931"/>
          </a:xfrm>
        </p:spPr>
        <p:txBody>
          <a:bodyPr/>
          <a:lstStyle/>
          <a:p>
            <a:r>
              <a:rPr lang="en-AU" dirty="0"/>
              <a:t>You can make technical tools to examine the spectrum of light at home, recycling unwanted cardboard and CDs. </a:t>
            </a:r>
          </a:p>
          <a:p>
            <a:r>
              <a:rPr lang="en-AU" dirty="0"/>
              <a:t>Astronomers can compare the spectrum of a celestial object or material with the spectra of known elements and molecules. </a:t>
            </a:r>
          </a:p>
          <a:p>
            <a:r>
              <a:rPr lang="en-AU" dirty="0"/>
              <a:t>When the emission spectra of a celestial object matches known elements and molecules, astronomers can identify what the celestial object or material is made of.</a:t>
            </a:r>
          </a:p>
        </p:txBody>
      </p:sp>
      <p:pic>
        <p:nvPicPr>
          <p:cNvPr id="4" name="Recorded Sound">
            <a:hlinkClick r:id="" action="ppaction://media"/>
            <a:extLst>
              <a:ext uri="{FF2B5EF4-FFF2-40B4-BE49-F238E27FC236}">
                <a16:creationId xmlns:a16="http://schemas.microsoft.com/office/drawing/2014/main" id="{785435BB-A1BC-46C2-9D7E-2CF03BA1E1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pic>
        <p:nvPicPr>
          <p:cNvPr id="5" name="Recorded Sound">
            <a:hlinkClick r:id="" action="ppaction://media"/>
            <a:extLst>
              <a:ext uri="{FF2B5EF4-FFF2-40B4-BE49-F238E27FC236}">
                <a16:creationId xmlns:a16="http://schemas.microsoft.com/office/drawing/2014/main" id="{C177CD25-3306-4E92-B0F0-DA10611B099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0444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audio>
              <p:cMediaNode vol="80000" showWhenStopped="0">
                <p:cTn id="8" fill="remove" display="0">
                  <p:stCondLst>
                    <p:cond delay="indefinite"/>
                  </p:stCondLst>
                  <p:endCondLst>
                    <p:cond evt="onStopAudio" delay="0">
                      <p:tgtEl>
                        <p:sldTgt/>
                      </p:tgtEl>
                    </p:cond>
                  </p:endCondLst>
                </p:cTn>
                <p:tgtEl>
                  <p:spTgt spid="5"/>
                </p:tgtEl>
              </p:cMediaNode>
            </p:audi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0193" fill="hold"/>
                                        <p:tgtEl>
                                          <p:spTgt spid="5"/>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51889"/>
            <a:ext cx="10515600" cy="659978"/>
          </a:xfrm>
        </p:spPr>
        <p:txBody>
          <a:bodyPr/>
          <a:lstStyle/>
          <a:p>
            <a:r>
              <a:rPr lang="en-AU" dirty="0"/>
              <a:t>Challenge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84935"/>
            <a:ext cx="10515600" cy="4141931"/>
          </a:xfrm>
        </p:spPr>
        <p:txBody>
          <a:bodyPr>
            <a:normAutofit fontScale="92500" lnSpcReduction="10000"/>
          </a:bodyPr>
          <a:lstStyle/>
          <a:p>
            <a:pPr>
              <a:lnSpc>
                <a:spcPct val="110000"/>
              </a:lnSpc>
            </a:pPr>
            <a:r>
              <a:rPr lang="en-AU" dirty="0"/>
              <a:t>When you look through a spectrometer, you can see the </a:t>
            </a:r>
            <a:r>
              <a:rPr lang="en-AU" b="1" dirty="0"/>
              <a:t>emission spectra </a:t>
            </a:r>
            <a:r>
              <a:rPr lang="en-AU" dirty="0"/>
              <a:t>that is the glow of elements, producing specific colours. </a:t>
            </a:r>
          </a:p>
          <a:p>
            <a:pPr>
              <a:lnSpc>
                <a:spcPct val="110000"/>
              </a:lnSpc>
            </a:pPr>
            <a:r>
              <a:rPr lang="en-AU" dirty="0"/>
              <a:t>However, when light passes through a gas, certain colours or wavelengths may be absorbed by atoms and molecules in the gas. The absorption of light in this case causes dark lines in the emission spectra, which are the </a:t>
            </a:r>
            <a:r>
              <a:rPr lang="en-AU" b="1" dirty="0"/>
              <a:t>absorption spectrum</a:t>
            </a:r>
            <a:r>
              <a:rPr lang="en-AU" dirty="0"/>
              <a:t>. </a:t>
            </a:r>
          </a:p>
          <a:p>
            <a:pPr>
              <a:lnSpc>
                <a:spcPct val="110000"/>
              </a:lnSpc>
            </a:pPr>
            <a:r>
              <a:rPr lang="en-AU" b="1" dirty="0"/>
              <a:t>Compare the images of emissions spectra and absorption spectra at </a:t>
            </a:r>
            <a:r>
              <a:rPr lang="en-AU" b="1" dirty="0">
                <a:hlinkClick r:id="rId5"/>
              </a:rPr>
              <a:t>Spectroscopy: Absorption and Emission Spectra of Various Elements</a:t>
            </a:r>
            <a:r>
              <a:rPr lang="en-AU" b="1" dirty="0"/>
              <a:t>. What do you notice? </a:t>
            </a:r>
          </a:p>
        </p:txBody>
      </p:sp>
      <p:pic>
        <p:nvPicPr>
          <p:cNvPr id="4" name="Recorded Sound">
            <a:hlinkClick r:id="" action="ppaction://media"/>
            <a:extLst>
              <a:ext uri="{FF2B5EF4-FFF2-40B4-BE49-F238E27FC236}">
                <a16:creationId xmlns:a16="http://schemas.microsoft.com/office/drawing/2014/main" id="{24486DC5-9ECB-497A-9483-078F97CD48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24953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76A328A1-73F1-432F-9831-35737F4EC3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8065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58748" y="862163"/>
            <a:ext cx="10515600" cy="659978"/>
          </a:xfrm>
        </p:spPr>
        <p:txBody>
          <a:bodyPr/>
          <a:lstStyle/>
          <a:p>
            <a:r>
              <a:rPr lang="en-AU" dirty="0"/>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815757"/>
            <a:ext cx="10515600" cy="4093849"/>
          </a:xfrm>
        </p:spPr>
        <p:txBody>
          <a:bodyPr>
            <a:normAutofit/>
          </a:bodyPr>
          <a:lstStyle/>
          <a:p>
            <a:r>
              <a:rPr lang="en-AU" dirty="0"/>
              <a:t>You will need:</a:t>
            </a:r>
          </a:p>
          <a:p>
            <a:pPr marL="457200" indent="-457200">
              <a:spcBef>
                <a:spcPts val="1200"/>
              </a:spcBef>
              <a:buFont typeface="Arial" panose="020B0604020202020204" pitchFamily="34" charset="0"/>
              <a:buChar char="•"/>
            </a:pPr>
            <a:r>
              <a:rPr lang="en-AU" dirty="0"/>
              <a:t>pen or pencil</a:t>
            </a:r>
          </a:p>
          <a:p>
            <a:pPr marL="457200" indent="-457200">
              <a:buFont typeface="Arial" panose="020B0604020202020204" pitchFamily="34" charset="0"/>
              <a:buChar char="•"/>
            </a:pPr>
            <a:r>
              <a:rPr lang="en-AU" dirty="0"/>
              <a:t>paper or a notebook</a:t>
            </a:r>
          </a:p>
          <a:p>
            <a:pPr marL="457200" indent="-457200">
              <a:buFont typeface="Arial" panose="020B0604020202020204" pitchFamily="34" charset="0"/>
              <a:buChar char="•"/>
            </a:pPr>
            <a:r>
              <a:rPr lang="en-AU" dirty="0"/>
              <a:t>a digital device.</a:t>
            </a:r>
          </a:p>
        </p:txBody>
      </p:sp>
      <p:pic>
        <p:nvPicPr>
          <p:cNvPr id="6" name="Recorded Sound">
            <a:hlinkClick r:id="" action="ppaction://media"/>
            <a:extLst>
              <a:ext uri="{FF2B5EF4-FFF2-40B4-BE49-F238E27FC236}">
                <a16:creationId xmlns:a16="http://schemas.microsoft.com/office/drawing/2014/main" id="{9DD9CE21-FF0A-4DC4-B729-74D1FACE03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1342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815757"/>
            <a:ext cx="10515600" cy="4093849"/>
          </a:xfrm>
        </p:spPr>
        <p:txBody>
          <a:bodyPr vert="horz" lIns="91440" tIns="45720" rIns="91440" bIns="45720" rtlCol="0" anchor="t">
            <a:normAutofit/>
          </a:bodyPr>
          <a:lstStyle/>
          <a:p>
            <a:r>
              <a:rPr lang="en-AU" dirty="0"/>
              <a:t>To build a spectrometer, you will need:</a:t>
            </a:r>
          </a:p>
          <a:p>
            <a:pPr marL="457200" indent="-457200">
              <a:buFont typeface="Arial" panose="020B0604020202020204" pitchFamily="34" charset="0"/>
              <a:buChar char="•"/>
            </a:pPr>
            <a:r>
              <a:rPr lang="en-AU" dirty="0"/>
              <a:t>a cardboard box (a cereal box or a cardboard roll)</a:t>
            </a:r>
            <a:endParaRPr lang="en-AU" dirty="0">
              <a:cs typeface="Calibri"/>
            </a:endParaRPr>
          </a:p>
          <a:p>
            <a:pPr marL="457200" indent="-457200">
              <a:buFont typeface="Arial" panose="020B0604020202020204" pitchFamily="34" charset="0"/>
              <a:buChar char="•"/>
            </a:pPr>
            <a:r>
              <a:rPr lang="en-AU" dirty="0"/>
              <a:t>scissors</a:t>
            </a:r>
          </a:p>
          <a:p>
            <a:pPr marL="457200" indent="-457200">
              <a:buFont typeface="Arial" panose="020B0604020202020204" pitchFamily="34" charset="0"/>
              <a:buChar char="•"/>
            </a:pPr>
            <a:r>
              <a:rPr lang="en-AU" dirty="0"/>
              <a:t>a CD</a:t>
            </a:r>
          </a:p>
          <a:p>
            <a:pPr marL="457200" indent="-457200">
              <a:buFont typeface="Arial" panose="020B0604020202020204" pitchFamily="34" charset="0"/>
              <a:buChar char="•"/>
            </a:pPr>
            <a:r>
              <a:rPr lang="en-AU" dirty="0"/>
              <a:t>protractor</a:t>
            </a:r>
          </a:p>
          <a:p>
            <a:pPr marL="457200" indent="-457200">
              <a:buFont typeface="Arial" panose="020B0604020202020204" pitchFamily="34" charset="0"/>
              <a:buChar char="•"/>
            </a:pPr>
            <a:r>
              <a:rPr lang="en-AU" dirty="0"/>
              <a:t>ruler </a:t>
            </a:r>
          </a:p>
          <a:p>
            <a:pPr marL="457200" indent="-457200">
              <a:buFont typeface="Arial" panose="020B0604020202020204" pitchFamily="34" charset="0"/>
              <a:buChar char="•"/>
            </a:pPr>
            <a:r>
              <a:rPr lang="en-AU" dirty="0"/>
              <a:t>coloured pencils. </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62163"/>
            <a:ext cx="10515600" cy="659978"/>
          </a:xfrm>
        </p:spPr>
        <p:txBody>
          <a:bodyPr/>
          <a:lstStyle/>
          <a:p>
            <a:r>
              <a:rPr lang="en-AU" dirty="0"/>
              <a:t>Get ready</a:t>
            </a:r>
          </a:p>
        </p:txBody>
      </p:sp>
      <p:pic>
        <p:nvPicPr>
          <p:cNvPr id="7" name="Picture 6" descr="A picture containing shape&#10;&#10;Description automatically generated">
            <a:extLst>
              <a:ext uri="{FF2B5EF4-FFF2-40B4-BE49-F238E27FC236}">
                <a16:creationId xmlns:a16="http://schemas.microsoft.com/office/drawing/2014/main" id="{EFE32099-59A5-4E50-B27C-45EDE25497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60567">
            <a:off x="6336760" y="2661171"/>
            <a:ext cx="1118943" cy="2164415"/>
          </a:xfrm>
          <a:prstGeom prst="rect">
            <a:avLst/>
          </a:prstGeom>
        </p:spPr>
      </p:pic>
      <p:pic>
        <p:nvPicPr>
          <p:cNvPr id="12" name="Picture 11">
            <a:extLst>
              <a:ext uri="{FF2B5EF4-FFF2-40B4-BE49-F238E27FC236}">
                <a16:creationId xmlns:a16="http://schemas.microsoft.com/office/drawing/2014/main" id="{363B9998-0C2B-4696-924A-D13FD787A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017" flipV="1">
            <a:off x="7399423" y="3330153"/>
            <a:ext cx="3680056" cy="370313"/>
          </a:xfrm>
          <a:prstGeom prst="rect">
            <a:avLst/>
          </a:prstGeom>
        </p:spPr>
      </p:pic>
      <p:pic>
        <p:nvPicPr>
          <p:cNvPr id="5" name="Picture 4" descr="Logo&#10;&#10;Description automatically generated">
            <a:extLst>
              <a:ext uri="{FF2B5EF4-FFF2-40B4-BE49-F238E27FC236}">
                <a16:creationId xmlns:a16="http://schemas.microsoft.com/office/drawing/2014/main" id="{33495AE6-C9A0-4E97-B09D-4CFB604DAB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529" y="4035430"/>
            <a:ext cx="2049933" cy="2261622"/>
          </a:xfrm>
          <a:prstGeom prst="rect">
            <a:avLst/>
          </a:prstGeom>
        </p:spPr>
      </p:pic>
      <p:pic>
        <p:nvPicPr>
          <p:cNvPr id="8" name="Picture 7" descr="A circular object with a hole in it&#10;&#10;Description automatically generated with low confidence">
            <a:extLst>
              <a:ext uri="{FF2B5EF4-FFF2-40B4-BE49-F238E27FC236}">
                <a16:creationId xmlns:a16="http://schemas.microsoft.com/office/drawing/2014/main" id="{57208FF5-5FCA-421D-9D08-8CADEAE94E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9483" y="3923981"/>
            <a:ext cx="2036621" cy="205130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8CBC3D3-4D93-4A98-A59F-CDFB420579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79977" y="2635382"/>
            <a:ext cx="2385649" cy="3339907"/>
          </a:xfrm>
          <a:prstGeom prst="rect">
            <a:avLst/>
          </a:prstGeom>
        </p:spPr>
      </p:pic>
      <p:sp>
        <p:nvSpPr>
          <p:cNvPr id="13" name="TextBox 12">
            <a:extLst>
              <a:ext uri="{FF2B5EF4-FFF2-40B4-BE49-F238E27FC236}">
                <a16:creationId xmlns:a16="http://schemas.microsoft.com/office/drawing/2014/main" id="{53A199A5-7516-4EEF-84F7-4D4F35CB2175}"/>
              </a:ext>
            </a:extLst>
          </p:cNvPr>
          <p:cNvSpPr txBox="1"/>
          <p:nvPr/>
        </p:nvSpPr>
        <p:spPr>
          <a:xfrm>
            <a:off x="49428" y="6195200"/>
            <a:ext cx="4171950" cy="215444"/>
          </a:xfrm>
          <a:prstGeom prst="rect">
            <a:avLst/>
          </a:prstGeom>
          <a:noFill/>
        </p:spPr>
        <p:txBody>
          <a:bodyPr wrap="square">
            <a:spAutoFit/>
          </a:bodyPr>
          <a:lstStyle/>
          <a:p>
            <a:pPr marR="435610" fontAlgn="ctr">
              <a:tabLst>
                <a:tab pos="215900" algn="l"/>
                <a:tab pos="431800" algn="l"/>
              </a:tabLst>
              <a:defRPr/>
            </a:pPr>
            <a:r>
              <a:rPr lang="en-US" sz="800">
                <a:solidFill>
                  <a:srgbClr val="7F7F7F"/>
                </a:solidFill>
                <a:ea typeface="Calibri" panose="020F0502020204030204" pitchFamily="34" charset="0"/>
                <a:cs typeface="Calibri" panose="020F0502020204030204" pitchFamily="34" charset="0"/>
              </a:rPr>
              <a:t>Source: Department for Education, the Government of South Australia</a:t>
            </a:r>
            <a:endParaRPr lang="en-AU" sz="800">
              <a:solidFill>
                <a:srgbClr val="7F7F7F"/>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ACF38A6D-C0EA-44A8-B9AC-02858E48351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88000" y="648000"/>
            <a:ext cx="406400" cy="406400"/>
          </a:xfrm>
          <a:prstGeom prst="rect">
            <a:avLst/>
          </a:prstGeom>
        </p:spPr>
      </p:pic>
      <p:pic>
        <p:nvPicPr>
          <p:cNvPr id="11" name="Picture 10" descr="Diagram&#10;&#10;Description automatically generated with low confidence">
            <a:extLst>
              <a:ext uri="{FF2B5EF4-FFF2-40B4-BE49-F238E27FC236}">
                <a16:creationId xmlns:a16="http://schemas.microsoft.com/office/drawing/2014/main" id="{5E3AD048-2FB9-49D7-A74A-0A9483ABA8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07448" y="5272632"/>
            <a:ext cx="1544875" cy="883715"/>
          </a:xfrm>
          <a:prstGeom prst="rect">
            <a:avLst/>
          </a:prstGeom>
        </p:spPr>
      </p:pic>
    </p:spTree>
    <p:extLst>
      <p:ext uri="{BB962C8B-B14F-4D97-AF65-F5344CB8AC3E}">
        <p14:creationId xmlns:p14="http://schemas.microsoft.com/office/powerpoint/2010/main" val="16542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17652" y="862163"/>
            <a:ext cx="10515600" cy="659978"/>
          </a:xfrm>
        </p:spPr>
        <p:txBody>
          <a:bodyPr/>
          <a:lstStyle/>
          <a:p>
            <a:r>
              <a:rPr lang="en-AU" dirty="0"/>
              <a:t>Lesson review</a:t>
            </a:r>
          </a:p>
        </p:txBody>
      </p:sp>
      <p:pic>
        <p:nvPicPr>
          <p:cNvPr id="5" name="Recorded Sound">
            <a:hlinkClick r:id="" action="ppaction://media"/>
            <a:extLst>
              <a:ext uri="{FF2B5EF4-FFF2-40B4-BE49-F238E27FC236}">
                <a16:creationId xmlns:a16="http://schemas.microsoft.com/office/drawing/2014/main" id="{DE7DC8DE-DEEE-48FA-9785-E288E15C96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sp>
        <p:nvSpPr>
          <p:cNvPr id="11" name="Content Placeholder 2">
            <a:extLst>
              <a:ext uri="{FF2B5EF4-FFF2-40B4-BE49-F238E27FC236}">
                <a16:creationId xmlns:a16="http://schemas.microsoft.com/office/drawing/2014/main" id="{60675D11-B13E-4A52-A0D0-AB96922CB3A3}"/>
              </a:ext>
            </a:extLst>
          </p:cNvPr>
          <p:cNvSpPr>
            <a:spLocks noGrp="1"/>
          </p:cNvSpPr>
          <p:nvPr>
            <p:ph idx="1"/>
          </p:nvPr>
        </p:nvSpPr>
        <p:spPr>
          <a:xfrm>
            <a:off x="838200" y="1764387"/>
            <a:ext cx="10515600" cy="4141931"/>
          </a:xfrm>
        </p:spPr>
        <p:txBody>
          <a:bodyPr/>
          <a:lstStyle/>
          <a:p>
            <a:pPr>
              <a:lnSpc>
                <a:spcPct val="100000"/>
              </a:lnSpc>
            </a:pPr>
            <a:r>
              <a:rPr lang="en-AU" dirty="0"/>
              <a:t>The speed of light is the fastest attainable speed known in the universe. </a:t>
            </a:r>
          </a:p>
          <a:p>
            <a:pPr>
              <a:lnSpc>
                <a:spcPct val="100000"/>
              </a:lnSpc>
            </a:pPr>
            <a:r>
              <a:rPr lang="en-AU" dirty="0"/>
              <a:t>We can calculate the </a:t>
            </a:r>
            <a:r>
              <a:rPr lang="en-AU" dirty="0">
                <a:solidFill>
                  <a:srgbClr val="000000"/>
                </a:solidFill>
                <a:latin typeface="Calibri" panose="020F0502020204030204" pitchFamily="34" charset="0"/>
              </a:rPr>
              <a:t>speed of a wave using the ‘wave equation’. </a:t>
            </a:r>
          </a:p>
          <a:p>
            <a:pPr>
              <a:lnSpc>
                <a:spcPct val="100000"/>
              </a:lnSpc>
            </a:pPr>
            <a:r>
              <a:rPr lang="en-AU" dirty="0">
                <a:solidFill>
                  <a:srgbClr val="000000"/>
                </a:solidFill>
                <a:latin typeface="Calibri" panose="020F0502020204030204" pitchFamily="34" charset="0"/>
              </a:rPr>
              <a:t>Because light acts like a wave, we can calculate the speed of light using the wave equation, provided we know the wavelength and frequency. </a:t>
            </a:r>
          </a:p>
          <a:p>
            <a:pPr>
              <a:lnSpc>
                <a:spcPct val="100000"/>
              </a:lnSpc>
            </a:pPr>
            <a:r>
              <a:rPr lang="en-AU" dirty="0"/>
              <a:t>We can use scientific notation to record very large or very small numbers. </a:t>
            </a:r>
          </a:p>
          <a:p>
            <a:pPr>
              <a:lnSpc>
                <a:spcPct val="100000"/>
              </a:lnSpc>
            </a:pPr>
            <a:r>
              <a:rPr lang="en-AU" dirty="0"/>
              <a:t>The speed of light is </a:t>
            </a:r>
            <a:r>
              <a:rPr lang="en-AU" sz="2800" dirty="0"/>
              <a:t>3 x 10</a:t>
            </a:r>
            <a:r>
              <a:rPr lang="en-AU" sz="2800" baseline="30000" dirty="0"/>
              <a:t>8 </a:t>
            </a:r>
            <a:r>
              <a:rPr lang="en-AU" sz="2800" dirty="0"/>
              <a:t>m/s. </a:t>
            </a:r>
          </a:p>
        </p:txBody>
      </p:sp>
      <p:pic>
        <p:nvPicPr>
          <p:cNvPr id="12" name="Recorded Sound">
            <a:hlinkClick r:id="" action="ppaction://media"/>
            <a:extLst>
              <a:ext uri="{FF2B5EF4-FFF2-40B4-BE49-F238E27FC236}">
                <a16:creationId xmlns:a16="http://schemas.microsoft.com/office/drawing/2014/main" id="{C3C3F6F9-E558-42FA-84C4-60A1DAEA1E4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427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095" fill="hold"/>
                                        <p:tgtEl>
                                          <p:spTgt spid="12"/>
                                        </p:tgtEl>
                                      </p:cBhvr>
                                    </p:cmd>
                                  </p:childTnLst>
                                </p:cTn>
                              </p:par>
                            </p:childTnLst>
                          </p:cTn>
                        </p:par>
                      </p:childTnLst>
                    </p:cTn>
                  </p:par>
                </p:childTnLst>
              </p:cTn>
              <p:nextCondLst>
                <p:cond evt="onClick" delay="0">
                  <p:tgtEl>
                    <p:spTgt spid="11"/>
                  </p:tgtEl>
                </p:cond>
              </p:nextCondLst>
            </p:seq>
            <p:audio>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17652" y="862163"/>
            <a:ext cx="10515600" cy="659978"/>
          </a:xfrm>
        </p:spPr>
        <p:txBody>
          <a:bodyPr/>
          <a:lstStyle/>
          <a:p>
            <a:r>
              <a:rPr lang="en-AU" dirty="0"/>
              <a:t>Challenge solutions</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815757"/>
            <a:ext cx="10515600" cy="4141931"/>
          </a:xfrm>
        </p:spPr>
        <p:txBody>
          <a:bodyPr>
            <a:normAutofit lnSpcReduction="10000"/>
          </a:bodyPr>
          <a:lstStyle/>
          <a:p>
            <a:pPr>
              <a:lnSpc>
                <a:spcPct val="100000"/>
              </a:lnSpc>
            </a:pPr>
            <a:r>
              <a:rPr lang="en-AU" b="1" dirty="0"/>
              <a:t>Calculate the distance that light travels in one year.</a:t>
            </a:r>
          </a:p>
          <a:p>
            <a:pPr>
              <a:lnSpc>
                <a:spcPct val="100000"/>
              </a:lnSpc>
            </a:pPr>
            <a:r>
              <a:rPr lang="en-AU" dirty="0"/>
              <a:t>Speed of light value = </a:t>
            </a:r>
            <a:r>
              <a:rPr lang="en-AU" sz="2800" dirty="0"/>
              <a:t>3 x 10</a:t>
            </a:r>
            <a:r>
              <a:rPr lang="en-AU" sz="2800" baseline="30000" dirty="0"/>
              <a:t>8 </a:t>
            </a:r>
            <a:r>
              <a:rPr lang="en-AU" sz="2800" dirty="0"/>
              <a:t>m/s</a:t>
            </a:r>
          </a:p>
          <a:p>
            <a:pPr marL="457200" indent="-457200">
              <a:lnSpc>
                <a:spcPct val="100000"/>
              </a:lnSpc>
              <a:buFont typeface="Arial" panose="020B0604020202020204" pitchFamily="34" charset="0"/>
              <a:buChar char="•"/>
            </a:pPr>
            <a:r>
              <a:rPr lang="en-AU" dirty="0"/>
              <a:t>Convert to minutes x 60 = 180</a:t>
            </a:r>
            <a:r>
              <a:rPr lang="en-AU" sz="2800" dirty="0"/>
              <a:t> x 10</a:t>
            </a:r>
            <a:r>
              <a:rPr lang="en-AU" sz="2800" baseline="30000" dirty="0"/>
              <a:t>8 </a:t>
            </a:r>
            <a:r>
              <a:rPr lang="en-AU" sz="2800" dirty="0"/>
              <a:t>m</a:t>
            </a:r>
            <a:endParaRPr lang="en-AU" dirty="0"/>
          </a:p>
          <a:p>
            <a:pPr marL="457200" indent="-457200">
              <a:lnSpc>
                <a:spcPct val="100000"/>
              </a:lnSpc>
              <a:buFont typeface="Arial" panose="020B0604020202020204" pitchFamily="34" charset="0"/>
              <a:buChar char="•"/>
            </a:pPr>
            <a:r>
              <a:rPr lang="en-AU" dirty="0"/>
              <a:t>Convert to hours x 60 = 10,800</a:t>
            </a:r>
            <a:r>
              <a:rPr lang="en-AU" sz="2800" dirty="0"/>
              <a:t> x 10</a:t>
            </a:r>
            <a:r>
              <a:rPr lang="en-AU" sz="2800" baseline="30000" dirty="0"/>
              <a:t>8 </a:t>
            </a:r>
            <a:r>
              <a:rPr lang="en-AU" sz="2800" dirty="0"/>
              <a:t>m</a:t>
            </a:r>
            <a:endParaRPr lang="en-AU" dirty="0"/>
          </a:p>
          <a:p>
            <a:pPr marL="457200" indent="-457200">
              <a:lnSpc>
                <a:spcPct val="100000"/>
              </a:lnSpc>
              <a:buFont typeface="Arial" panose="020B0604020202020204" pitchFamily="34" charset="0"/>
              <a:buChar char="•"/>
            </a:pPr>
            <a:r>
              <a:rPr lang="en-AU" dirty="0"/>
              <a:t>Convert to days x 24 = 259,200</a:t>
            </a:r>
            <a:r>
              <a:rPr lang="en-AU" sz="2800" dirty="0"/>
              <a:t> x 10</a:t>
            </a:r>
            <a:r>
              <a:rPr lang="en-AU" sz="2800" baseline="30000" dirty="0"/>
              <a:t>8 </a:t>
            </a:r>
            <a:r>
              <a:rPr lang="en-AU" sz="2800" dirty="0"/>
              <a:t>m</a:t>
            </a:r>
            <a:endParaRPr lang="en-AU" dirty="0"/>
          </a:p>
          <a:p>
            <a:pPr marL="457200" indent="-457200">
              <a:lnSpc>
                <a:spcPct val="100000"/>
              </a:lnSpc>
              <a:buFont typeface="Arial" panose="020B0604020202020204" pitchFamily="34" charset="0"/>
              <a:buChar char="•"/>
            </a:pPr>
            <a:r>
              <a:rPr lang="en-AU" dirty="0"/>
              <a:t>Convert to </a:t>
            </a:r>
            <a:r>
              <a:rPr lang="en-AU" b="1" dirty="0">
                <a:solidFill>
                  <a:schemeClr val="accent2"/>
                </a:solidFill>
              </a:rPr>
              <a:t>years</a:t>
            </a:r>
            <a:r>
              <a:rPr lang="en-AU" dirty="0"/>
              <a:t> x 365 = </a:t>
            </a:r>
            <a:r>
              <a:rPr lang="en-AU" b="1" dirty="0">
                <a:solidFill>
                  <a:schemeClr val="accent2"/>
                </a:solidFill>
              </a:rPr>
              <a:t>94,608,000</a:t>
            </a:r>
            <a:r>
              <a:rPr lang="en-AU" sz="2800" dirty="0">
                <a:solidFill>
                  <a:schemeClr val="accent2"/>
                </a:solidFill>
              </a:rPr>
              <a:t> </a:t>
            </a:r>
            <a:r>
              <a:rPr lang="en-AU" sz="2800" dirty="0"/>
              <a:t>x 10</a:t>
            </a:r>
            <a:r>
              <a:rPr lang="en-AU" sz="2800" baseline="30000" dirty="0"/>
              <a:t>8 </a:t>
            </a:r>
            <a:r>
              <a:rPr lang="en-AU" sz="2800" dirty="0"/>
              <a:t>m</a:t>
            </a:r>
            <a:endParaRPr lang="en-AU" b="1" dirty="0"/>
          </a:p>
          <a:p>
            <a:pPr>
              <a:lnSpc>
                <a:spcPct val="100000"/>
              </a:lnSpc>
            </a:pPr>
            <a:r>
              <a:rPr lang="en-AU" b="1" dirty="0">
                <a:solidFill>
                  <a:schemeClr val="accent2"/>
                </a:solidFill>
              </a:rPr>
              <a:t>Convert to scientific notation </a:t>
            </a:r>
            <a:r>
              <a:rPr lang="en-AU" dirty="0"/>
              <a:t>= 9.46 x 10</a:t>
            </a:r>
            <a:r>
              <a:rPr lang="en-AU" b="1" baseline="30000" dirty="0">
                <a:solidFill>
                  <a:schemeClr val="accent2"/>
                </a:solidFill>
              </a:rPr>
              <a:t>7</a:t>
            </a:r>
            <a:r>
              <a:rPr lang="en-AU" sz="2800" dirty="0"/>
              <a:t> x 10</a:t>
            </a:r>
            <a:r>
              <a:rPr lang="en-AU" sz="2800" b="1" baseline="30000" dirty="0">
                <a:solidFill>
                  <a:schemeClr val="accent2"/>
                </a:solidFill>
              </a:rPr>
              <a:t>8</a:t>
            </a:r>
            <a:r>
              <a:rPr lang="en-AU" sz="2800" baseline="30000" dirty="0"/>
              <a:t> </a:t>
            </a:r>
            <a:r>
              <a:rPr lang="en-AU" sz="2800" dirty="0"/>
              <a:t>m =  9.46x10</a:t>
            </a:r>
            <a:r>
              <a:rPr lang="en-AU" sz="2800" baseline="30000" dirty="0"/>
              <a:t>15 </a:t>
            </a:r>
            <a:r>
              <a:rPr lang="en-AU" sz="2800" dirty="0"/>
              <a:t>meters.</a:t>
            </a:r>
          </a:p>
          <a:p>
            <a:pPr>
              <a:lnSpc>
                <a:spcPct val="100000"/>
              </a:lnSpc>
            </a:pPr>
            <a:r>
              <a:rPr lang="en-AU" dirty="0"/>
              <a:t>Light travels </a:t>
            </a:r>
            <a:r>
              <a:rPr lang="en-AU" sz="2800" dirty="0"/>
              <a:t>9.46x10</a:t>
            </a:r>
            <a:r>
              <a:rPr lang="en-AU" sz="2800" baseline="30000" dirty="0"/>
              <a:t>15 </a:t>
            </a:r>
            <a:r>
              <a:rPr lang="en-AU" sz="2800" dirty="0"/>
              <a:t>meters in one year. </a:t>
            </a:r>
          </a:p>
        </p:txBody>
      </p:sp>
      <p:pic>
        <p:nvPicPr>
          <p:cNvPr id="4" name="Recorded Sound">
            <a:hlinkClick r:id="" action="ppaction://media"/>
            <a:extLst>
              <a:ext uri="{FF2B5EF4-FFF2-40B4-BE49-F238E27FC236}">
                <a16:creationId xmlns:a16="http://schemas.microsoft.com/office/drawing/2014/main" id="{BBC3C4B7-E413-4C85-9C3C-217C2EF46B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18321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51889"/>
            <a:ext cx="10515600" cy="659978"/>
          </a:xfrm>
        </p:spPr>
        <p:txBody>
          <a:bodyPr/>
          <a:lstStyle/>
          <a:p>
            <a:r>
              <a:rPr lang="en-AU" dirty="0"/>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826031"/>
            <a:ext cx="10515600" cy="4141931"/>
          </a:xfrm>
        </p:spPr>
        <p:txBody>
          <a:bodyPr/>
          <a:lstStyle/>
          <a:p>
            <a:r>
              <a:rPr lang="en-AU" dirty="0"/>
              <a:t>To analyse patterns of spectra using a spectrometer.  </a:t>
            </a:r>
          </a:p>
        </p:txBody>
      </p:sp>
      <p:pic>
        <p:nvPicPr>
          <p:cNvPr id="4" name="Recorded Sound">
            <a:hlinkClick r:id="" action="ppaction://media"/>
            <a:extLst>
              <a:ext uri="{FF2B5EF4-FFF2-40B4-BE49-F238E27FC236}">
                <a16:creationId xmlns:a16="http://schemas.microsoft.com/office/drawing/2014/main" id="{B826B8A9-D4D3-4E11-BC27-3F5F7F006C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47205D-EE3D-4295-B21C-C148D8E5382B}"/>
              </a:ext>
            </a:extLst>
          </p:cNvPr>
          <p:cNvSpPr>
            <a:spLocks noGrp="1"/>
          </p:cNvSpPr>
          <p:nvPr>
            <p:ph type="title"/>
          </p:nvPr>
        </p:nvSpPr>
        <p:spPr>
          <a:xfrm>
            <a:off x="838200" y="851889"/>
            <a:ext cx="10515600" cy="659978"/>
          </a:xfrm>
        </p:spPr>
        <p:txBody>
          <a:bodyPr/>
          <a:lstStyle/>
          <a:p>
            <a:r>
              <a:rPr lang="en-AU" dirty="0"/>
              <a:t>Key terms</a:t>
            </a:r>
          </a:p>
        </p:txBody>
      </p:sp>
      <p:graphicFrame>
        <p:nvGraphicFramePr>
          <p:cNvPr id="7" name="Table 7">
            <a:extLst>
              <a:ext uri="{FF2B5EF4-FFF2-40B4-BE49-F238E27FC236}">
                <a16:creationId xmlns:a16="http://schemas.microsoft.com/office/drawing/2014/main" id="{303E8F3F-6023-4CFA-A275-9A8B2063E98E}"/>
              </a:ext>
            </a:extLst>
          </p:cNvPr>
          <p:cNvGraphicFramePr>
            <a:graphicFrameLocks noGrp="1"/>
          </p:cNvGraphicFramePr>
          <p:nvPr>
            <p:ph idx="1"/>
            <p:extLst>
              <p:ext uri="{D42A27DB-BD31-4B8C-83A1-F6EECF244321}">
                <p14:modId xmlns:p14="http://schemas.microsoft.com/office/powerpoint/2010/main" val="3752727704"/>
              </p:ext>
            </p:extLst>
          </p:nvPr>
        </p:nvGraphicFramePr>
        <p:xfrm>
          <a:off x="838200" y="2071956"/>
          <a:ext cx="10298113" cy="2103120"/>
        </p:xfrm>
        <a:graphic>
          <a:graphicData uri="http://schemas.openxmlformats.org/drawingml/2006/table">
            <a:tbl>
              <a:tblPr firstRow="1" bandRow="1">
                <a:tableStyleId>{21E4AEA4-8DFA-4A89-87EB-49C32662AFE0}</a:tableStyleId>
              </a:tblPr>
              <a:tblGrid>
                <a:gridCol w="2604378">
                  <a:extLst>
                    <a:ext uri="{9D8B030D-6E8A-4147-A177-3AD203B41FA5}">
                      <a16:colId xmlns:a16="http://schemas.microsoft.com/office/drawing/2014/main" val="3177509299"/>
                    </a:ext>
                  </a:extLst>
                </a:gridCol>
                <a:gridCol w="7693735">
                  <a:extLst>
                    <a:ext uri="{9D8B030D-6E8A-4147-A177-3AD203B41FA5}">
                      <a16:colId xmlns:a16="http://schemas.microsoft.com/office/drawing/2014/main" val="2030165279"/>
                    </a:ext>
                  </a:extLst>
                </a:gridCol>
              </a:tblGrid>
              <a:tr h="370840">
                <a:tc>
                  <a:txBody>
                    <a:bodyPr/>
                    <a:lstStyle/>
                    <a:p>
                      <a:r>
                        <a:rPr lang="en-AU" sz="2400"/>
                        <a:t>Term</a:t>
                      </a:r>
                    </a:p>
                  </a:txBody>
                  <a:tcPr/>
                </a:tc>
                <a:tc>
                  <a:txBody>
                    <a:bodyPr/>
                    <a:lstStyle/>
                    <a:p>
                      <a:r>
                        <a:rPr lang="en-AU" sz="2400"/>
                        <a:t>Definition</a:t>
                      </a:r>
                    </a:p>
                  </a:txBody>
                  <a:tcPr/>
                </a:tc>
                <a:extLst>
                  <a:ext uri="{0D108BD9-81ED-4DB2-BD59-A6C34878D82A}">
                    <a16:rowId xmlns:a16="http://schemas.microsoft.com/office/drawing/2014/main" val="3141439049"/>
                  </a:ext>
                </a:extLst>
              </a:tr>
              <a:tr h="0">
                <a:tc>
                  <a:txBody>
                    <a:bodyPr/>
                    <a:lstStyle/>
                    <a:p>
                      <a:r>
                        <a:rPr lang="en-AU" sz="2400" b="0" dirty="0"/>
                        <a:t>Electromagnetic spectrum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a:cs typeface="Calibri" panose="020F0502020204030204"/>
                        </a:rPr>
                        <a:t>The range of wavelengths, or frequencies, over which electromagnetic radiation extends.</a:t>
                      </a:r>
                    </a:p>
                  </a:txBody>
                  <a:tcPr/>
                </a:tc>
                <a:extLst>
                  <a:ext uri="{0D108BD9-81ED-4DB2-BD59-A6C34878D82A}">
                    <a16:rowId xmlns:a16="http://schemas.microsoft.com/office/drawing/2014/main" val="1205570354"/>
                  </a:ext>
                </a:extLst>
              </a:tr>
              <a:tr h="0">
                <a:tc>
                  <a:txBody>
                    <a:bodyPr/>
                    <a:lstStyle/>
                    <a:p>
                      <a:r>
                        <a:rPr lang="en-AU" sz="2400" b="0" dirty="0"/>
                        <a:t>Dispersion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cs typeface="Calibri" panose="020F0502020204030204"/>
                        </a:rPr>
                        <a:t>The separation of white light into colours, or of any radiation, according to wavelength.</a:t>
                      </a:r>
                    </a:p>
                  </a:txBody>
                  <a:tcPr/>
                </a:tc>
                <a:extLst>
                  <a:ext uri="{0D108BD9-81ED-4DB2-BD59-A6C34878D82A}">
                    <a16:rowId xmlns:a16="http://schemas.microsoft.com/office/drawing/2014/main" val="1173470742"/>
                  </a:ext>
                </a:extLst>
              </a:tr>
            </a:tbl>
          </a:graphicData>
        </a:graphic>
      </p:graphicFrame>
      <p:pic>
        <p:nvPicPr>
          <p:cNvPr id="2" name="Recorded Sound">
            <a:hlinkClick r:id="" action="ppaction://media"/>
            <a:extLst>
              <a:ext uri="{FF2B5EF4-FFF2-40B4-BE49-F238E27FC236}">
                <a16:creationId xmlns:a16="http://schemas.microsoft.com/office/drawing/2014/main" id="{C4CC8FE1-AB06-475C-93BD-83627018E1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1237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0F0C-241D-47CF-8A93-988755CE35F3}"/>
              </a:ext>
            </a:extLst>
          </p:cNvPr>
          <p:cNvSpPr>
            <a:spLocks noGrp="1"/>
          </p:cNvSpPr>
          <p:nvPr>
            <p:ph type="title"/>
          </p:nvPr>
        </p:nvSpPr>
        <p:spPr>
          <a:xfrm>
            <a:off x="838200" y="862163"/>
            <a:ext cx="10515600" cy="659978"/>
          </a:xfrm>
        </p:spPr>
        <p:txBody>
          <a:bodyPr/>
          <a:lstStyle/>
          <a:p>
            <a:r>
              <a:rPr lang="en-AU" dirty="0"/>
              <a:t>Spectrometers</a:t>
            </a:r>
          </a:p>
        </p:txBody>
      </p:sp>
      <p:sp>
        <p:nvSpPr>
          <p:cNvPr id="3" name="Content Placeholder 2">
            <a:extLst>
              <a:ext uri="{FF2B5EF4-FFF2-40B4-BE49-F238E27FC236}">
                <a16:creationId xmlns:a16="http://schemas.microsoft.com/office/drawing/2014/main" id="{1277E8D0-7E39-43EA-913D-E110834008A9}"/>
              </a:ext>
            </a:extLst>
          </p:cNvPr>
          <p:cNvSpPr>
            <a:spLocks noGrp="1"/>
          </p:cNvSpPr>
          <p:nvPr>
            <p:ph idx="1"/>
          </p:nvPr>
        </p:nvSpPr>
        <p:spPr>
          <a:xfrm>
            <a:off x="838200" y="1826031"/>
            <a:ext cx="10515600" cy="4141931"/>
          </a:xfrm>
        </p:spPr>
        <p:txBody>
          <a:bodyPr>
            <a:normAutofit fontScale="92500" lnSpcReduction="20000"/>
          </a:bodyPr>
          <a:lstStyle/>
          <a:p>
            <a:pPr>
              <a:lnSpc>
                <a:spcPct val="110000"/>
              </a:lnSpc>
            </a:pPr>
            <a:r>
              <a:rPr lang="en-AU" dirty="0"/>
              <a:t>A </a:t>
            </a:r>
            <a:r>
              <a:rPr lang="en-AU" b="1" dirty="0"/>
              <a:t>spectrometer</a:t>
            </a:r>
            <a:r>
              <a:rPr lang="en-AU" dirty="0"/>
              <a:t> is a device that separates the electromagnetic spectrum and measures the wavelength of the separated components to identify elements. It comes from the terms:</a:t>
            </a:r>
          </a:p>
          <a:p>
            <a:pPr marL="457200" indent="-457200">
              <a:lnSpc>
                <a:spcPct val="110000"/>
              </a:lnSpc>
              <a:buFont typeface="Arial" panose="020B0604020202020204" pitchFamily="34" charset="0"/>
              <a:buChar char="•"/>
            </a:pPr>
            <a:r>
              <a:rPr lang="en-AU" dirty="0" err="1"/>
              <a:t>spectro</a:t>
            </a:r>
            <a:r>
              <a:rPr lang="en-AU" dirty="0"/>
              <a:t> – optical spectrum </a:t>
            </a:r>
          </a:p>
          <a:p>
            <a:pPr marL="457200" indent="-457200">
              <a:lnSpc>
                <a:spcPct val="110000"/>
              </a:lnSpc>
              <a:buFont typeface="Arial" panose="020B0604020202020204" pitchFamily="34" charset="0"/>
              <a:buChar char="•"/>
            </a:pPr>
            <a:r>
              <a:rPr lang="en-AU" dirty="0"/>
              <a:t>meter – to measure.</a:t>
            </a:r>
          </a:p>
          <a:p>
            <a:pPr>
              <a:lnSpc>
                <a:spcPct val="110000"/>
              </a:lnSpc>
            </a:pPr>
            <a:r>
              <a:rPr lang="en-AU" dirty="0"/>
              <a:t>The spectrum includes all invisible and visible light.</a:t>
            </a:r>
          </a:p>
          <a:p>
            <a:pPr>
              <a:lnSpc>
                <a:spcPct val="110000"/>
              </a:lnSpc>
            </a:pPr>
            <a:r>
              <a:rPr lang="en-AU" dirty="0"/>
              <a:t>The spectrometer modelled in this lesson will only separate </a:t>
            </a:r>
            <a:r>
              <a:rPr lang="en-AU" b="1" dirty="0"/>
              <a:t>visible </a:t>
            </a:r>
            <a:r>
              <a:rPr lang="en-AU" dirty="0"/>
              <a:t>light. </a:t>
            </a:r>
          </a:p>
          <a:p>
            <a:pPr>
              <a:lnSpc>
                <a:spcPct val="110000"/>
              </a:lnSpc>
            </a:pPr>
            <a:r>
              <a:rPr lang="en-AU" dirty="0"/>
              <a:t>We will then learn how scientists analyse emission </a:t>
            </a:r>
            <a:r>
              <a:rPr lang="en-AU" dirty="0" err="1"/>
              <a:t>spectras</a:t>
            </a:r>
            <a:r>
              <a:rPr lang="en-AU" dirty="0"/>
              <a:t> to learn more about different sources of light in the universe. </a:t>
            </a:r>
          </a:p>
        </p:txBody>
      </p:sp>
      <p:pic>
        <p:nvPicPr>
          <p:cNvPr id="4" name="Recorded Sound">
            <a:hlinkClick r:id="" action="ppaction://media"/>
            <a:extLst>
              <a:ext uri="{FF2B5EF4-FFF2-40B4-BE49-F238E27FC236}">
                <a16:creationId xmlns:a16="http://schemas.microsoft.com/office/drawing/2014/main" id="{136AAA9F-CD4F-4031-9777-976E1F75D7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99935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91A525-0D60-4273-8254-15B0C97BDDD8}">
  <ds:schemaRefs>
    <ds:schemaRef ds:uri="http://schemas.microsoft.com/sharepoint/v3/contenttype/forms"/>
  </ds:schemaRefs>
</ds:datastoreItem>
</file>

<file path=customXml/itemProps2.xml><?xml version="1.0" encoding="utf-8"?>
<ds:datastoreItem xmlns:ds="http://schemas.openxmlformats.org/officeDocument/2006/customXml" ds:itemID="{9BDEFD63-D357-43F6-9D4C-B29D751EEEAA}">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09C28F-C2B4-491A-9586-0A742BEAEB59}">
  <ds:schemaRef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28b115c3-459a-455f-9491-f822ae48e207"/>
    <ds:schemaRef ds:uri="http://schemas.openxmlformats.org/package/2006/metadata/core-properties"/>
    <ds:schemaRef ds:uri="aac12812-9f3c-4df2-849d-85f1199e22b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50</TotalTime>
  <Words>1717</Words>
  <Application>Microsoft Office PowerPoint</Application>
  <PresentationFormat>Widescreen</PresentationFormat>
  <Paragraphs>163</Paragraphs>
  <Slides>26</Slides>
  <Notes>18</Notes>
  <HiddenSlides>0</HiddenSlides>
  <MMClips>26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Comic Sans MS</vt:lpstr>
      <vt:lpstr>Courier New</vt:lpstr>
      <vt:lpstr>Segoe UI</vt:lpstr>
      <vt:lpstr>Symbol</vt:lpstr>
      <vt:lpstr>Office Theme</vt:lpstr>
      <vt:lpstr>Year 10 Science</vt:lpstr>
      <vt:lpstr>PowerPoint Presentation</vt:lpstr>
      <vt:lpstr>Get ready</vt:lpstr>
      <vt:lpstr>Get ready</vt:lpstr>
      <vt:lpstr>Lesson review</vt:lpstr>
      <vt:lpstr>Challenge solutions</vt:lpstr>
      <vt:lpstr>Learning intention</vt:lpstr>
      <vt:lpstr>Key terms</vt:lpstr>
      <vt:lpstr>Spectrometers</vt:lpstr>
      <vt:lpstr>Building a spectrometer</vt:lpstr>
      <vt:lpstr>Compact disc formats</vt:lpstr>
      <vt:lpstr>How spectrometers work</vt:lpstr>
      <vt:lpstr>Knowledge check</vt:lpstr>
      <vt:lpstr>Building a spectrometer</vt:lpstr>
      <vt:lpstr>Building a spectrometer</vt:lpstr>
      <vt:lpstr>Building a spectrometer</vt:lpstr>
      <vt:lpstr>Knowledge check</vt:lpstr>
      <vt:lpstr>Using a spectrometer</vt:lpstr>
      <vt:lpstr>Knowledge check</vt:lpstr>
      <vt:lpstr>Knowledge check</vt:lpstr>
      <vt:lpstr>Comparing spectra</vt:lpstr>
      <vt:lpstr>Comparing spectra</vt:lpstr>
      <vt:lpstr>Summary</vt:lpstr>
      <vt:lpstr>Challenge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science lesson 14 – measuring spectra</dc:title>
  <dc:creator>Department for Education</dc:creator>
  <cp:lastModifiedBy>Blackwell, Elyse (Curriculum and Learning Division)</cp:lastModifiedBy>
  <cp:revision>1</cp:revision>
  <dcterms:created xsi:type="dcterms:W3CDTF">2022-01-13T00:58:01Z</dcterms:created>
  <dcterms:modified xsi:type="dcterms:W3CDTF">2022-05-12T01:50:31Z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MediaServiceImageTags">
    <vt:lpwstr/>
  </property>
  <property fmtid="{D5CDD505-2E9C-101B-9397-08002B2CF9AE}" pid="4" name="_MarkAsFinal">
    <vt:bool>true</vt:bool>
  </property>
</Properties>
</file>