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8" r:id="rId5"/>
    <p:sldId id="264" r:id="rId6"/>
    <p:sldId id="328" r:id="rId7"/>
    <p:sldId id="305" r:id="rId8"/>
    <p:sldId id="327" r:id="rId9"/>
    <p:sldId id="286" r:id="rId10"/>
    <p:sldId id="329" r:id="rId11"/>
    <p:sldId id="335" r:id="rId12"/>
    <p:sldId id="322" r:id="rId13"/>
    <p:sldId id="336" r:id="rId14"/>
    <p:sldId id="337" r:id="rId15"/>
    <p:sldId id="338" r:id="rId16"/>
    <p:sldId id="306" r:id="rId17"/>
    <p:sldId id="295" r:id="rId18"/>
    <p:sldId id="307"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19" userDrawn="1">
          <p15:clr>
            <a:srgbClr val="A4A3A4"/>
          </p15:clr>
        </p15:guide>
        <p15:guide id="3" pos="7015" userDrawn="1">
          <p15:clr>
            <a:srgbClr val="A4A3A4"/>
          </p15:clr>
        </p15:guide>
        <p15:guide id="4" orient="horz" pos="1344" userDrawn="1">
          <p15:clr>
            <a:srgbClr val="A4A3A4"/>
          </p15:clr>
        </p15:guide>
        <p15:guide id="5" pos="7333" userDrawn="1">
          <p15:clr>
            <a:srgbClr val="A4A3A4"/>
          </p15:clr>
        </p15:guide>
        <p15:guide id="6" orient="horz" pos="8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Cannon, Jessica (Curriculum Support - Secondary)" initials="CJ(SS" lastIdx="6" clrIdx="1">
    <p:extLst>
      <p:ext uri="{19B8F6BF-5375-455C-9EA6-DF929625EA0E}">
        <p15:presenceInfo xmlns:p15="http://schemas.microsoft.com/office/powerpoint/2012/main" userId="Cannon, Jessica (Curriculum Support - Secondary)" providerId="None"/>
      </p:ext>
    </p:extLst>
  </p:cmAuthor>
  <p:cmAuthor id="3" name="Chiera-Macchia, Antonella (Curriculum Support - Secondary)" initials="CMA(SS" lastIdx="4" clrIdx="2">
    <p:extLst>
      <p:ext uri="{19B8F6BF-5375-455C-9EA6-DF929625EA0E}">
        <p15:presenceInfo xmlns:p15="http://schemas.microsoft.com/office/powerpoint/2012/main" userId="S::Antonella.Chiera280@schools.sa.edu.au::3eadea46-c5af-4a1f-aa0a-de3265ddb58e" providerId="AD"/>
      </p:ext>
    </p:extLst>
  </p:cmAuthor>
  <p:cmAuthor id="4" name="Osbourne, Lawrina (Curriculum Support - Secondary)" initials="OL(SS" lastIdx="3" clrIdx="3">
    <p:extLst>
      <p:ext uri="{19B8F6BF-5375-455C-9EA6-DF929625EA0E}">
        <p15:presenceInfo xmlns:p15="http://schemas.microsoft.com/office/powerpoint/2012/main" userId="Osbourne, Lawrina (Curriculum Support - Second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D2C7E-B724-4806-B372-970BB7A9E2E8}" v="2" dt="2022-05-12T01:48:33.239"/>
    <p1510:client id="{3B1A1C68-A8BE-439D-8660-EFBDC72026B0}" v="4" dt="2022-05-12T00:00:33.882"/>
    <p1510:client id="{407D7F97-28BB-43AE-81D7-E5BECF4749ED}" v="208" dt="2022-05-11T06:02:57.896"/>
    <p1510:client id="{41F470F3-57F2-4ACC-91FD-F5A38A7670FC}" v="2" dt="2022-05-11T22:27:40.188"/>
    <p1510:client id="{46E4E3FE-DC5A-4E87-9879-E29212F07D72}" v="36" dt="2022-05-12T01:43:04.900"/>
    <p1510:client id="{95DE2D24-42D9-4BAD-BC2C-0BD82EE559B6}" v="2" dt="2022-05-12T01:10:17.068"/>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122" d="100"/>
          <a:sy n="122" d="100"/>
        </p:scale>
        <p:origin x="114" y="282"/>
      </p:cViewPr>
      <p:guideLst>
        <p:guide orient="horz" pos="2160"/>
        <p:guide pos="619"/>
        <p:guide pos="7015"/>
        <p:guide orient="horz" pos="1344"/>
        <p:guide pos="7333"/>
        <p:guide orient="horz" pos="82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era-Macchia, Antonella (Curriculum Support - Secondary)" userId="3eadea46-c5af-4a1f-aa0a-de3265ddb58e" providerId="ADAL" clId="{407D7F97-28BB-43AE-81D7-E5BECF4749ED}"/>
    <pc:docChg chg="custSel modSld">
      <pc:chgData name="Chiera-Macchia, Antonella (Curriculum Support - Secondary)" userId="3eadea46-c5af-4a1f-aa0a-de3265ddb58e" providerId="ADAL" clId="{407D7F97-28BB-43AE-81D7-E5BECF4749ED}" dt="2022-05-11T06:02:57.896" v="210"/>
      <pc:docMkLst>
        <pc:docMk/>
      </pc:docMkLst>
      <pc:sldChg chg="modSp mod addCm modCm">
        <pc:chgData name="Chiera-Macchia, Antonella (Curriculum Support - Secondary)" userId="3eadea46-c5af-4a1f-aa0a-de3265ddb58e" providerId="ADAL" clId="{407D7F97-28BB-43AE-81D7-E5BECF4749ED}" dt="2022-05-11T06:02:13.438" v="208"/>
        <pc:sldMkLst>
          <pc:docMk/>
          <pc:sldMk cId="3249534116" sldId="295"/>
        </pc:sldMkLst>
        <pc:spChg chg="mod">
          <ac:chgData name="Chiera-Macchia, Antonella (Curriculum Support - Secondary)" userId="3eadea46-c5af-4a1f-aa0a-de3265ddb58e" providerId="ADAL" clId="{407D7F97-28BB-43AE-81D7-E5BECF4749ED}" dt="2022-05-11T05:55:29.562" v="204" actId="27636"/>
          <ac:spMkLst>
            <pc:docMk/>
            <pc:sldMk cId="3249534116" sldId="295"/>
            <ac:spMk id="3" creationId="{AB9BDBB3-B0CB-4293-95C9-DF9D3FA6EE67}"/>
          </ac:spMkLst>
        </pc:spChg>
      </pc:sldChg>
      <pc:sldChg chg="modSp">
        <pc:chgData name="Chiera-Macchia, Antonella (Curriculum Support - Secondary)" userId="3eadea46-c5af-4a1f-aa0a-de3265ddb58e" providerId="ADAL" clId="{407D7F97-28BB-43AE-81D7-E5BECF4749ED}" dt="2022-05-11T05:44:01.393" v="0" actId="2710"/>
        <pc:sldMkLst>
          <pc:docMk/>
          <pc:sldMk cId="4042789570" sldId="305"/>
        </pc:sldMkLst>
        <pc:spChg chg="mod">
          <ac:chgData name="Chiera-Macchia, Antonella (Curriculum Support - Secondary)" userId="3eadea46-c5af-4a1f-aa0a-de3265ddb58e" providerId="ADAL" clId="{407D7F97-28BB-43AE-81D7-E5BECF4749ED}" dt="2022-05-11T05:44:01.393" v="0" actId="2710"/>
          <ac:spMkLst>
            <pc:docMk/>
            <pc:sldMk cId="4042789570" sldId="305"/>
            <ac:spMk id="8" creationId="{B82D7C72-A38D-431E-A9EC-F0D39D04DFAE}"/>
          </ac:spMkLst>
        </pc:spChg>
      </pc:sldChg>
      <pc:sldChg chg="modSp mod">
        <pc:chgData name="Chiera-Macchia, Antonella (Curriculum Support - Secondary)" userId="3eadea46-c5af-4a1f-aa0a-de3265ddb58e" providerId="ADAL" clId="{407D7F97-28BB-43AE-81D7-E5BECF4749ED}" dt="2022-05-11T05:54:48.961" v="202" actId="6549"/>
        <pc:sldMkLst>
          <pc:docMk/>
          <pc:sldMk cId="3704442615" sldId="306"/>
        </pc:sldMkLst>
        <pc:spChg chg="mod">
          <ac:chgData name="Chiera-Macchia, Antonella (Curriculum Support - Secondary)" userId="3eadea46-c5af-4a1f-aa0a-de3265ddb58e" providerId="ADAL" clId="{407D7F97-28BB-43AE-81D7-E5BECF4749ED}" dt="2022-05-11T05:54:48.961" v="202" actId="6549"/>
          <ac:spMkLst>
            <pc:docMk/>
            <pc:sldMk cId="3704442615" sldId="306"/>
            <ac:spMk id="3" creationId="{AD547AFC-67C7-4D1C-808A-B262E10E288C}"/>
          </ac:spMkLst>
        </pc:spChg>
      </pc:sldChg>
      <pc:sldChg chg="addCm modCm">
        <pc:chgData name="Chiera-Macchia, Antonella (Curriculum Support - Secondary)" userId="3eadea46-c5af-4a1f-aa0a-de3265ddb58e" providerId="ADAL" clId="{407D7F97-28BB-43AE-81D7-E5BECF4749ED}" dt="2022-05-11T06:02:57.896" v="210"/>
        <pc:sldMkLst>
          <pc:docMk/>
          <pc:sldMk cId="3823172807" sldId="322"/>
        </pc:sldMkLst>
      </pc:sldChg>
      <pc:sldChg chg="modSp mod">
        <pc:chgData name="Chiera-Macchia, Antonella (Curriculum Support - Secondary)" userId="3eadea46-c5af-4a1f-aa0a-de3265ddb58e" providerId="ADAL" clId="{407D7F97-28BB-43AE-81D7-E5BECF4749ED}" dt="2022-05-11T05:44:47.424" v="1" actId="2710"/>
        <pc:sldMkLst>
          <pc:docMk/>
          <pc:sldMk cId="1183217386" sldId="327"/>
        </pc:sldMkLst>
        <pc:spChg chg="mod">
          <ac:chgData name="Chiera-Macchia, Antonella (Curriculum Support - Secondary)" userId="3eadea46-c5af-4a1f-aa0a-de3265ddb58e" providerId="ADAL" clId="{407D7F97-28BB-43AE-81D7-E5BECF4749ED}" dt="2022-05-11T05:44:47.424" v="1" actId="2710"/>
          <ac:spMkLst>
            <pc:docMk/>
            <pc:sldMk cId="1183217386" sldId="327"/>
            <ac:spMk id="3" creationId="{AB9BDBB3-B0CB-4293-95C9-DF9D3FA6EE67}"/>
          </ac:spMkLst>
        </pc:spChg>
      </pc:sldChg>
      <pc:sldChg chg="modSp mod addCm modCm">
        <pc:chgData name="Chiera-Macchia, Antonella (Curriculum Support - Secondary)" userId="3eadea46-c5af-4a1f-aa0a-de3265ddb58e" providerId="ADAL" clId="{407D7F97-28BB-43AE-81D7-E5BECF4749ED}" dt="2022-05-11T05:46:53.045" v="7"/>
        <pc:sldMkLst>
          <pc:docMk/>
          <pc:sldMk cId="2999356642" sldId="329"/>
        </pc:sldMkLst>
        <pc:spChg chg="mod">
          <ac:chgData name="Chiera-Macchia, Antonella (Curriculum Support - Secondary)" userId="3eadea46-c5af-4a1f-aa0a-de3265ddb58e" providerId="ADAL" clId="{407D7F97-28BB-43AE-81D7-E5BECF4749ED}" dt="2022-05-11T05:46:10.430" v="5" actId="6549"/>
          <ac:spMkLst>
            <pc:docMk/>
            <pc:sldMk cId="2999356642" sldId="329"/>
            <ac:spMk id="3" creationId="{1277E8D0-7E39-43EA-913D-E110834008A9}"/>
          </ac:spMkLst>
        </pc:spChg>
      </pc:sldChg>
      <pc:sldChg chg="modSp mod">
        <pc:chgData name="Chiera-Macchia, Antonella (Curriculum Support - Secondary)" userId="3eadea46-c5af-4a1f-aa0a-de3265ddb58e" providerId="ADAL" clId="{407D7F97-28BB-43AE-81D7-E5BECF4749ED}" dt="2022-05-11T05:47:44.608" v="23" actId="20577"/>
        <pc:sldMkLst>
          <pc:docMk/>
          <pc:sldMk cId="572883104" sldId="335"/>
        </pc:sldMkLst>
        <pc:spChg chg="mod">
          <ac:chgData name="Chiera-Macchia, Antonella (Curriculum Support - Secondary)" userId="3eadea46-c5af-4a1f-aa0a-de3265ddb58e" providerId="ADAL" clId="{407D7F97-28BB-43AE-81D7-E5BECF4749ED}" dt="2022-05-11T05:47:44.608" v="23" actId="20577"/>
          <ac:spMkLst>
            <pc:docMk/>
            <pc:sldMk cId="572883104" sldId="335"/>
            <ac:spMk id="3" creationId="{1277E8D0-7E39-43EA-913D-E110834008A9}"/>
          </ac:spMkLst>
        </pc:spChg>
      </pc:sldChg>
      <pc:sldChg chg="modSp mod">
        <pc:chgData name="Chiera-Macchia, Antonella (Curriculum Support - Secondary)" userId="3eadea46-c5af-4a1f-aa0a-de3265ddb58e" providerId="ADAL" clId="{407D7F97-28BB-43AE-81D7-E5BECF4749ED}" dt="2022-05-11T05:49:12.120" v="74" actId="6549"/>
        <pc:sldMkLst>
          <pc:docMk/>
          <pc:sldMk cId="342921480" sldId="336"/>
        </pc:sldMkLst>
        <pc:spChg chg="mod">
          <ac:chgData name="Chiera-Macchia, Antonella (Curriculum Support - Secondary)" userId="3eadea46-c5af-4a1f-aa0a-de3265ddb58e" providerId="ADAL" clId="{407D7F97-28BB-43AE-81D7-E5BECF4749ED}" dt="2022-05-11T05:49:12.120" v="74" actId="6549"/>
          <ac:spMkLst>
            <pc:docMk/>
            <pc:sldMk cId="342921480" sldId="336"/>
            <ac:spMk id="3" creationId="{1DF1D1FD-E6D9-44FF-9B40-D609AC2BD0DF}"/>
          </ac:spMkLst>
        </pc:spChg>
      </pc:sldChg>
      <pc:sldChg chg="modSp mod">
        <pc:chgData name="Chiera-Macchia, Antonella (Curriculum Support - Secondary)" userId="3eadea46-c5af-4a1f-aa0a-de3265ddb58e" providerId="ADAL" clId="{407D7F97-28BB-43AE-81D7-E5BECF4749ED}" dt="2022-05-11T05:53:29.264" v="186" actId="6549"/>
        <pc:sldMkLst>
          <pc:docMk/>
          <pc:sldMk cId="3498076827" sldId="338"/>
        </pc:sldMkLst>
        <pc:spChg chg="mod">
          <ac:chgData name="Chiera-Macchia, Antonella (Curriculum Support - Secondary)" userId="3eadea46-c5af-4a1f-aa0a-de3265ddb58e" providerId="ADAL" clId="{407D7F97-28BB-43AE-81D7-E5BECF4749ED}" dt="2022-05-11T05:53:29.264" v="186" actId="6549"/>
          <ac:spMkLst>
            <pc:docMk/>
            <pc:sldMk cId="3498076827" sldId="338"/>
            <ac:spMk id="3" creationId="{644A07A2-F596-473A-8D40-BD7F5EADC9F1}"/>
          </ac:spMkLst>
        </pc:spChg>
      </pc:sldChg>
    </pc:docChg>
  </pc:docChgLst>
  <pc:docChgLst>
    <pc:chgData name="Osbourne, Lawrina (Curriculum Support - Secondary)" userId="5b989294-1a4f-4ecd-b7ab-ed9ef82fb5c7" providerId="ADAL" clId="{41F470F3-57F2-4ACC-91FD-F5A38A7670FC}"/>
    <pc:docChg chg="custSel modSld">
      <pc:chgData name="Osbourne, Lawrina (Curriculum Support - Secondary)" userId="5b989294-1a4f-4ecd-b7ab-ed9ef82fb5c7" providerId="ADAL" clId="{41F470F3-57F2-4ACC-91FD-F5A38A7670FC}" dt="2022-05-11T22:29:24.810" v="4" actId="1589"/>
      <pc:docMkLst>
        <pc:docMk/>
      </pc:docMkLst>
      <pc:sldChg chg="addCm">
        <pc:chgData name="Osbourne, Lawrina (Curriculum Support - Secondary)" userId="5b989294-1a4f-4ecd-b7ab-ed9ef82fb5c7" providerId="ADAL" clId="{41F470F3-57F2-4ACC-91FD-F5A38A7670FC}" dt="2022-05-11T22:29:24.810" v="4" actId="1589"/>
        <pc:sldMkLst>
          <pc:docMk/>
          <pc:sldMk cId="3249534116" sldId="295"/>
        </pc:sldMkLst>
      </pc:sldChg>
      <pc:sldChg chg="modAnim">
        <pc:chgData name="Osbourne, Lawrina (Curriculum Support - Secondary)" userId="5b989294-1a4f-4ecd-b7ab-ed9ef82fb5c7" providerId="ADAL" clId="{41F470F3-57F2-4ACC-91FD-F5A38A7670FC}" dt="2022-05-11T22:26:40.591" v="0"/>
        <pc:sldMkLst>
          <pc:docMk/>
          <pc:sldMk cId="3704442615" sldId="306"/>
        </pc:sldMkLst>
      </pc:sldChg>
      <pc:sldChg chg="addCm">
        <pc:chgData name="Osbourne, Lawrina (Curriculum Support - Secondary)" userId="5b989294-1a4f-4ecd-b7ab-ed9ef82fb5c7" providerId="ADAL" clId="{41F470F3-57F2-4ACC-91FD-F5A38A7670FC}" dt="2022-05-11T22:28:33.226" v="3" actId="1589"/>
        <pc:sldMkLst>
          <pc:docMk/>
          <pc:sldMk cId="3823172807" sldId="322"/>
        </pc:sldMkLst>
      </pc:sldChg>
      <pc:sldChg chg="addCm modCm">
        <pc:chgData name="Osbourne, Lawrina (Curriculum Support - Secondary)" userId="5b989294-1a4f-4ecd-b7ab-ed9ef82fb5c7" providerId="ADAL" clId="{41F470F3-57F2-4ACC-91FD-F5A38A7670FC}" dt="2022-05-11T22:27:40.188" v="2"/>
        <pc:sldMkLst>
          <pc:docMk/>
          <pc:sldMk cId="1183217386" sldId="327"/>
        </pc:sldMkLst>
      </pc:sldChg>
    </pc:docChg>
  </pc:docChgLst>
  <pc:docChgLst>
    <pc:chgData name="Cannon, Jessica (Curriculum Support - Secondary)" userId="75629fe3-9073-4ef2-8469-dcb26a5dc66b" providerId="ADAL" clId="{3B1A1C68-A8BE-439D-8660-EFBDC72026B0}"/>
    <pc:docChg chg="undo redo custSel modSld">
      <pc:chgData name="Cannon, Jessica (Curriculum Support - Secondary)" userId="75629fe3-9073-4ef2-8469-dcb26a5dc66b" providerId="ADAL" clId="{3B1A1C68-A8BE-439D-8660-EFBDC72026B0}" dt="2022-05-12T00:07:46.929" v="255" actId="1589"/>
      <pc:docMkLst>
        <pc:docMk/>
      </pc:docMkLst>
      <pc:sldChg chg="modSp mod">
        <pc:chgData name="Cannon, Jessica (Curriculum Support - Secondary)" userId="75629fe3-9073-4ef2-8469-dcb26a5dc66b" providerId="ADAL" clId="{3B1A1C68-A8BE-439D-8660-EFBDC72026B0}" dt="2022-05-09T02:56:02.681" v="36" actId="20577"/>
        <pc:sldMkLst>
          <pc:docMk/>
          <pc:sldMk cId="3641841233" sldId="268"/>
        </pc:sldMkLst>
        <pc:spChg chg="mod">
          <ac:chgData name="Cannon, Jessica (Curriculum Support - Secondary)" userId="75629fe3-9073-4ef2-8469-dcb26a5dc66b" providerId="ADAL" clId="{3B1A1C68-A8BE-439D-8660-EFBDC72026B0}" dt="2022-05-09T02:56:02.681" v="36" actId="20577"/>
          <ac:spMkLst>
            <pc:docMk/>
            <pc:sldMk cId="3641841233" sldId="268"/>
            <ac:spMk id="3" creationId="{4CD1DB66-0417-403D-8A90-5058DCCE5EB7}"/>
          </ac:spMkLst>
        </pc:spChg>
      </pc:sldChg>
      <pc:sldChg chg="modSp mod modAnim">
        <pc:chgData name="Cannon, Jessica (Curriculum Support - Secondary)" userId="75629fe3-9073-4ef2-8469-dcb26a5dc66b" providerId="ADAL" clId="{3B1A1C68-A8BE-439D-8660-EFBDC72026B0}" dt="2022-05-09T03:09:43.936" v="42"/>
        <pc:sldMkLst>
          <pc:docMk/>
          <pc:sldMk cId="4260628335" sldId="286"/>
        </pc:sldMkLst>
        <pc:picChg chg="mod">
          <ac:chgData name="Cannon, Jessica (Curriculum Support - Secondary)" userId="75629fe3-9073-4ef2-8469-dcb26a5dc66b" providerId="ADAL" clId="{3B1A1C68-A8BE-439D-8660-EFBDC72026B0}" dt="2022-05-09T03:09:41.033" v="40" actId="1076"/>
          <ac:picMkLst>
            <pc:docMk/>
            <pc:sldMk cId="4260628335" sldId="286"/>
            <ac:picMk id="4" creationId="{0690E608-6C8D-45EC-B936-E145D9A3E178}"/>
          </ac:picMkLst>
        </pc:picChg>
      </pc:sldChg>
      <pc:sldChg chg="modAnim addCm">
        <pc:chgData name="Cannon, Jessica (Curriculum Support - Secondary)" userId="75629fe3-9073-4ef2-8469-dcb26a5dc66b" providerId="ADAL" clId="{3B1A1C68-A8BE-439D-8660-EFBDC72026B0}" dt="2022-05-12T00:07:46.929" v="255" actId="1589"/>
        <pc:sldMkLst>
          <pc:docMk/>
          <pc:sldMk cId="3249534116" sldId="295"/>
        </pc:sldMkLst>
      </pc:sldChg>
      <pc:sldChg chg="addSp modSp modAnim">
        <pc:chgData name="Cannon, Jessica (Curriculum Support - Secondary)" userId="75629fe3-9073-4ef2-8469-dcb26a5dc66b" providerId="ADAL" clId="{3B1A1C68-A8BE-439D-8660-EFBDC72026B0}" dt="2022-05-09T03:06:44.719" v="39"/>
        <pc:sldMkLst>
          <pc:docMk/>
          <pc:sldMk cId="4042789570" sldId="305"/>
        </pc:sldMkLst>
        <pc:picChg chg="add mod">
          <ac:chgData name="Cannon, Jessica (Curriculum Support - Secondary)" userId="75629fe3-9073-4ef2-8469-dcb26a5dc66b" providerId="ADAL" clId="{3B1A1C68-A8BE-439D-8660-EFBDC72026B0}" dt="2022-05-09T02:58:19.099" v="37"/>
          <ac:picMkLst>
            <pc:docMk/>
            <pc:sldMk cId="4042789570" sldId="305"/>
            <ac:picMk id="6" creationId="{FB5B3231-7DBD-46CC-B194-39C529622AA6}"/>
          </ac:picMkLst>
        </pc:picChg>
      </pc:sldChg>
      <pc:sldChg chg="modAnim">
        <pc:chgData name="Cannon, Jessica (Curriculum Support - Secondary)" userId="75629fe3-9073-4ef2-8469-dcb26a5dc66b" providerId="ADAL" clId="{3B1A1C68-A8BE-439D-8660-EFBDC72026B0}" dt="2022-05-09T03:31:35.194" v="61"/>
        <pc:sldMkLst>
          <pc:docMk/>
          <pc:sldMk cId="3704442615" sldId="306"/>
        </pc:sldMkLst>
      </pc:sldChg>
      <pc:sldChg chg="modSp mod addCm">
        <pc:chgData name="Cannon, Jessica (Curriculum Support - Secondary)" userId="75629fe3-9073-4ef2-8469-dcb26a5dc66b" providerId="ADAL" clId="{3B1A1C68-A8BE-439D-8660-EFBDC72026B0}" dt="2022-05-12T00:07:21.021" v="254" actId="1589"/>
        <pc:sldMkLst>
          <pc:docMk/>
          <pc:sldMk cId="3823172807" sldId="322"/>
        </pc:sldMkLst>
        <pc:spChg chg="mod">
          <ac:chgData name="Cannon, Jessica (Curriculum Support - Secondary)" userId="75629fe3-9073-4ef2-8469-dcb26a5dc66b" providerId="ADAL" clId="{3B1A1C68-A8BE-439D-8660-EFBDC72026B0}" dt="2022-05-06T02:44:18.753" v="31" actId="20577"/>
          <ac:spMkLst>
            <pc:docMk/>
            <pc:sldMk cId="3823172807" sldId="322"/>
            <ac:spMk id="2" creationId="{65D3687A-8909-48A2-9763-FAF4E2B800FC}"/>
          </ac:spMkLst>
        </pc:spChg>
      </pc:sldChg>
      <pc:sldChg chg="addSp modSp mod modAnim addCm">
        <pc:chgData name="Cannon, Jessica (Curriculum Support - Secondary)" userId="75629fe3-9073-4ef2-8469-dcb26a5dc66b" providerId="ADAL" clId="{3B1A1C68-A8BE-439D-8660-EFBDC72026B0}" dt="2022-05-12T00:05:59.618" v="252" actId="1589"/>
        <pc:sldMkLst>
          <pc:docMk/>
          <pc:sldMk cId="1183217386" sldId="327"/>
        </pc:sldMkLst>
        <pc:spChg chg="add mod">
          <ac:chgData name="Cannon, Jessica (Curriculum Support - Secondary)" userId="75629fe3-9073-4ef2-8469-dcb26a5dc66b" providerId="ADAL" clId="{3B1A1C68-A8BE-439D-8660-EFBDC72026B0}" dt="2022-05-12T00:05:47.305" v="251" actId="20577"/>
          <ac:spMkLst>
            <pc:docMk/>
            <pc:sldMk cId="1183217386" sldId="327"/>
            <ac:spMk id="6" creationId="{91FE355E-0DEA-459F-AAE9-510D85B5DEB3}"/>
          </ac:spMkLst>
        </pc:spChg>
        <pc:picChg chg="mod">
          <ac:chgData name="Cannon, Jessica (Curriculum Support - Secondary)" userId="75629fe3-9073-4ef2-8469-dcb26a5dc66b" providerId="ADAL" clId="{3B1A1C68-A8BE-439D-8660-EFBDC72026B0}" dt="2022-05-06T02:46:25.220" v="33" actId="1076"/>
          <ac:picMkLst>
            <pc:docMk/>
            <pc:sldMk cId="1183217386" sldId="327"/>
            <ac:picMk id="4" creationId="{F312FA70-A837-431C-AD86-830BEDC84D6F}"/>
          </ac:picMkLst>
        </pc:picChg>
      </pc:sldChg>
      <pc:sldChg chg="delSp modSp mod delAnim modAnim addCm modNotesTx">
        <pc:chgData name="Cannon, Jessica (Curriculum Support - Secondary)" userId="75629fe3-9073-4ef2-8469-dcb26a5dc66b" providerId="ADAL" clId="{3B1A1C68-A8BE-439D-8660-EFBDC72026B0}" dt="2022-05-12T00:06:55.044" v="253" actId="1589"/>
        <pc:sldMkLst>
          <pc:docMk/>
          <pc:sldMk cId="2999356642" sldId="329"/>
        </pc:sldMkLst>
        <pc:picChg chg="del">
          <ac:chgData name="Cannon, Jessica (Curriculum Support - Secondary)" userId="75629fe3-9073-4ef2-8469-dcb26a5dc66b" providerId="ADAL" clId="{3B1A1C68-A8BE-439D-8660-EFBDC72026B0}" dt="2022-05-09T03:11:20.251" v="44" actId="478"/>
          <ac:picMkLst>
            <pc:docMk/>
            <pc:sldMk cId="2999356642" sldId="329"/>
            <ac:picMk id="4" creationId="{8D08AB1D-9AB5-49DD-B4CD-69997BE7DEA6}"/>
          </ac:picMkLst>
        </pc:picChg>
        <pc:picChg chg="mod">
          <ac:chgData name="Cannon, Jessica (Curriculum Support - Secondary)" userId="75629fe3-9073-4ef2-8469-dcb26a5dc66b" providerId="ADAL" clId="{3B1A1C68-A8BE-439D-8660-EFBDC72026B0}" dt="2022-05-09T03:11:56.675" v="45" actId="1076"/>
          <ac:picMkLst>
            <pc:docMk/>
            <pc:sldMk cId="2999356642" sldId="329"/>
            <ac:picMk id="5" creationId="{B05D3FD5-2DDC-42F2-BFBC-0B4F8032863E}"/>
          </ac:picMkLst>
        </pc:picChg>
      </pc:sldChg>
      <pc:sldChg chg="modSp mod modAnim">
        <pc:chgData name="Cannon, Jessica (Curriculum Support - Secondary)" userId="75629fe3-9073-4ef2-8469-dcb26a5dc66b" providerId="ADAL" clId="{3B1A1C68-A8BE-439D-8660-EFBDC72026B0}" dt="2022-05-09T03:13:33.356" v="50"/>
        <pc:sldMkLst>
          <pc:docMk/>
          <pc:sldMk cId="572883104" sldId="335"/>
        </pc:sldMkLst>
        <pc:picChg chg="mod">
          <ac:chgData name="Cannon, Jessica (Curriculum Support - Secondary)" userId="75629fe3-9073-4ef2-8469-dcb26a5dc66b" providerId="ADAL" clId="{3B1A1C68-A8BE-439D-8660-EFBDC72026B0}" dt="2022-05-09T03:13:29.758" v="48" actId="1076"/>
          <ac:picMkLst>
            <pc:docMk/>
            <pc:sldMk cId="572883104" sldId="335"/>
            <ac:picMk id="4" creationId="{3599AECD-C5D7-42EB-A9E4-0D2CDE93E028}"/>
          </ac:picMkLst>
        </pc:picChg>
      </pc:sldChg>
      <pc:sldChg chg="modSp mod modAnim">
        <pc:chgData name="Cannon, Jessica (Curriculum Support - Secondary)" userId="75629fe3-9073-4ef2-8469-dcb26a5dc66b" providerId="ADAL" clId="{3B1A1C68-A8BE-439D-8660-EFBDC72026B0}" dt="2022-05-09T03:22:58.766" v="53"/>
        <pc:sldMkLst>
          <pc:docMk/>
          <pc:sldMk cId="342921480" sldId="336"/>
        </pc:sldMkLst>
        <pc:picChg chg="mod">
          <ac:chgData name="Cannon, Jessica (Curriculum Support - Secondary)" userId="75629fe3-9073-4ef2-8469-dcb26a5dc66b" providerId="ADAL" clId="{3B1A1C68-A8BE-439D-8660-EFBDC72026B0}" dt="2022-05-09T03:22:53.009" v="51" actId="1076"/>
          <ac:picMkLst>
            <pc:docMk/>
            <pc:sldMk cId="342921480" sldId="336"/>
            <ac:picMk id="4" creationId="{CCEDB81E-CFBB-4AD2-8A1F-3A5859FCDC26}"/>
          </ac:picMkLst>
        </pc:picChg>
      </pc:sldChg>
      <pc:sldChg chg="modSp mod modAnim">
        <pc:chgData name="Cannon, Jessica (Curriculum Support - Secondary)" userId="75629fe3-9073-4ef2-8469-dcb26a5dc66b" providerId="ADAL" clId="{3B1A1C68-A8BE-439D-8660-EFBDC72026B0}" dt="2022-05-09T03:28:05.014" v="56"/>
        <pc:sldMkLst>
          <pc:docMk/>
          <pc:sldMk cId="20514421" sldId="337"/>
        </pc:sldMkLst>
        <pc:picChg chg="mod">
          <ac:chgData name="Cannon, Jessica (Curriculum Support - Secondary)" userId="75629fe3-9073-4ef2-8469-dcb26a5dc66b" providerId="ADAL" clId="{3B1A1C68-A8BE-439D-8660-EFBDC72026B0}" dt="2022-05-09T03:28:00.316" v="54" actId="1076"/>
          <ac:picMkLst>
            <pc:docMk/>
            <pc:sldMk cId="20514421" sldId="337"/>
            <ac:picMk id="3" creationId="{810C4E22-150E-4303-AB82-7337F1FE7E6E}"/>
          </ac:picMkLst>
        </pc:picChg>
      </pc:sldChg>
      <pc:sldChg chg="modSp mod modAnim">
        <pc:chgData name="Cannon, Jessica (Curriculum Support - Secondary)" userId="75629fe3-9073-4ef2-8469-dcb26a5dc66b" providerId="ADAL" clId="{3B1A1C68-A8BE-439D-8660-EFBDC72026B0}" dt="2022-05-09T03:29:46.375" v="59"/>
        <pc:sldMkLst>
          <pc:docMk/>
          <pc:sldMk cId="3498076827" sldId="338"/>
        </pc:sldMkLst>
        <pc:picChg chg="mod">
          <ac:chgData name="Cannon, Jessica (Curriculum Support - Secondary)" userId="75629fe3-9073-4ef2-8469-dcb26a5dc66b" providerId="ADAL" clId="{3B1A1C68-A8BE-439D-8660-EFBDC72026B0}" dt="2022-05-09T03:29:42.085" v="57" actId="1076"/>
          <ac:picMkLst>
            <pc:docMk/>
            <pc:sldMk cId="3498076827" sldId="338"/>
            <ac:picMk id="4" creationId="{9436B49C-F14D-4F8E-8D92-669F76C45911}"/>
          </ac:picMkLst>
        </pc:picChg>
      </pc:sldChg>
    </pc:docChg>
  </pc:docChgLst>
  <pc:docChgLst>
    <pc:chgData name="Osbourne, Lawrina (Curriculum Support - Secondary)" userId="5b989294-1a4f-4ecd-b7ab-ed9ef82fb5c7" providerId="ADAL" clId="{95DE2D24-42D9-4BAD-BC2C-0BD82EE559B6}"/>
    <pc:docChg chg="custSel modSld">
      <pc:chgData name="Osbourne, Lawrina (Curriculum Support - Secondary)" userId="5b989294-1a4f-4ecd-b7ab-ed9ef82fb5c7" providerId="ADAL" clId="{95DE2D24-42D9-4BAD-BC2C-0BD82EE559B6}" dt="2022-05-12T01:10:17.068" v="6"/>
      <pc:docMkLst>
        <pc:docMk/>
      </pc:docMkLst>
      <pc:sldChg chg="modAnim delCm">
        <pc:chgData name="Osbourne, Lawrina (Curriculum Support - Secondary)" userId="5b989294-1a4f-4ecd-b7ab-ed9ef82fb5c7" providerId="ADAL" clId="{95DE2D24-42D9-4BAD-BC2C-0BD82EE559B6}" dt="2022-05-12T01:10:17.068" v="6"/>
        <pc:sldMkLst>
          <pc:docMk/>
          <pc:sldMk cId="3249534116" sldId="295"/>
        </pc:sldMkLst>
      </pc:sldChg>
      <pc:sldChg chg="delCm">
        <pc:chgData name="Osbourne, Lawrina (Curriculum Support - Secondary)" userId="5b989294-1a4f-4ecd-b7ab-ed9ef82fb5c7" providerId="ADAL" clId="{95DE2D24-42D9-4BAD-BC2C-0BD82EE559B6}" dt="2022-05-12T01:08:57.256" v="3" actId="1592"/>
        <pc:sldMkLst>
          <pc:docMk/>
          <pc:sldMk cId="3823172807" sldId="322"/>
        </pc:sldMkLst>
      </pc:sldChg>
      <pc:sldChg chg="modSp mod">
        <pc:chgData name="Osbourne, Lawrina (Curriculum Support - Secondary)" userId="5b989294-1a4f-4ecd-b7ab-ed9ef82fb5c7" providerId="ADAL" clId="{95DE2D24-42D9-4BAD-BC2C-0BD82EE559B6}" dt="2022-05-12T01:08:15.345" v="0" actId="1076"/>
        <pc:sldMkLst>
          <pc:docMk/>
          <pc:sldMk cId="1183217386" sldId="327"/>
        </pc:sldMkLst>
        <pc:spChg chg="mod">
          <ac:chgData name="Osbourne, Lawrina (Curriculum Support - Secondary)" userId="5b989294-1a4f-4ecd-b7ab-ed9ef82fb5c7" providerId="ADAL" clId="{95DE2D24-42D9-4BAD-BC2C-0BD82EE559B6}" dt="2022-05-12T01:08:15.345" v="0" actId="1076"/>
          <ac:spMkLst>
            <pc:docMk/>
            <pc:sldMk cId="1183217386" sldId="327"/>
            <ac:spMk id="6" creationId="{91FE355E-0DEA-459F-AAE9-510D85B5DEB3}"/>
          </ac:spMkLst>
        </pc:spChg>
      </pc:sldChg>
      <pc:sldChg chg="delCm modCm">
        <pc:chgData name="Osbourne, Lawrina (Curriculum Support - Secondary)" userId="5b989294-1a4f-4ecd-b7ab-ed9ef82fb5c7" providerId="ADAL" clId="{95DE2D24-42D9-4BAD-BC2C-0BD82EE559B6}" dt="2022-05-12T01:08:40.337" v="2" actId="1592"/>
        <pc:sldMkLst>
          <pc:docMk/>
          <pc:sldMk cId="2999356642" sldId="329"/>
        </pc:sldMkLst>
      </pc:sldChg>
    </pc:docChg>
  </pc:docChgLst>
  <pc:docChgLst>
    <pc:chgData name="Blackwell, Elyse (Curriculum and Learning Division)" userId="f36cee0c-4795-4a4e-a200-ec64c6c861e9" providerId="ADAL" clId="{35BD2C7E-B724-4806-B372-970BB7A9E2E8}"/>
    <pc:docChg chg="custSel modSld">
      <pc:chgData name="Blackwell, Elyse (Curriculum and Learning Division)" userId="f36cee0c-4795-4a4e-a200-ec64c6c861e9" providerId="ADAL" clId="{35BD2C7E-B724-4806-B372-970BB7A9E2E8}" dt="2022-05-12T01:48:27.562" v="25" actId="368"/>
      <pc:docMkLst>
        <pc:docMk/>
      </pc:docMkLst>
      <pc:sldChg chg="modNotes">
        <pc:chgData name="Blackwell, Elyse (Curriculum and Learning Division)" userId="f36cee0c-4795-4a4e-a200-ec64c6c861e9" providerId="ADAL" clId="{35BD2C7E-B724-4806-B372-970BB7A9E2E8}" dt="2022-05-12T01:48:27.484" v="3" actId="368"/>
        <pc:sldMkLst>
          <pc:docMk/>
          <pc:sldMk cId="2213450308" sldId="264"/>
        </pc:sldMkLst>
      </pc:sldChg>
      <pc:sldChg chg="modNotes">
        <pc:chgData name="Blackwell, Elyse (Curriculum and Learning Division)" userId="f36cee0c-4795-4a4e-a200-ec64c6c861e9" providerId="ADAL" clId="{35BD2C7E-B724-4806-B372-970BB7A9E2E8}" dt="2022-05-12T01:48:27.479" v="1" actId="368"/>
        <pc:sldMkLst>
          <pc:docMk/>
          <pc:sldMk cId="3641841233" sldId="268"/>
        </pc:sldMkLst>
      </pc:sldChg>
      <pc:sldChg chg="modNotes">
        <pc:chgData name="Blackwell, Elyse (Curriculum and Learning Division)" userId="f36cee0c-4795-4a4e-a200-ec64c6c861e9" providerId="ADAL" clId="{35BD2C7E-B724-4806-B372-970BB7A9E2E8}" dt="2022-05-12T01:48:27.562" v="25" actId="368"/>
        <pc:sldMkLst>
          <pc:docMk/>
          <pc:sldMk cId="1422690129" sldId="285"/>
        </pc:sldMkLst>
      </pc:sldChg>
      <pc:sldChg chg="modNotes">
        <pc:chgData name="Blackwell, Elyse (Curriculum and Learning Division)" userId="f36cee0c-4795-4a4e-a200-ec64c6c861e9" providerId="ADAL" clId="{35BD2C7E-B724-4806-B372-970BB7A9E2E8}" dt="2022-05-12T01:48:27.515" v="11" actId="368"/>
        <pc:sldMkLst>
          <pc:docMk/>
          <pc:sldMk cId="4260628335" sldId="286"/>
        </pc:sldMkLst>
      </pc:sldChg>
      <pc:sldChg chg="modNotes">
        <pc:chgData name="Blackwell, Elyse (Curriculum and Learning Division)" userId="f36cee0c-4795-4a4e-a200-ec64c6c861e9" providerId="ADAL" clId="{35BD2C7E-B724-4806-B372-970BB7A9E2E8}" dt="2022-05-12T01:48:27.546" v="21" actId="368"/>
        <pc:sldMkLst>
          <pc:docMk/>
          <pc:sldMk cId="3249534116" sldId="295"/>
        </pc:sldMkLst>
      </pc:sldChg>
      <pc:sldChg chg="modNotes">
        <pc:chgData name="Blackwell, Elyse (Curriculum and Learning Division)" userId="f36cee0c-4795-4a4e-a200-ec64c6c861e9" providerId="ADAL" clId="{35BD2C7E-B724-4806-B372-970BB7A9E2E8}" dt="2022-05-12T01:48:27.500" v="7" actId="368"/>
        <pc:sldMkLst>
          <pc:docMk/>
          <pc:sldMk cId="4042789570" sldId="305"/>
        </pc:sldMkLst>
      </pc:sldChg>
      <pc:sldChg chg="modNotes">
        <pc:chgData name="Blackwell, Elyse (Curriculum and Learning Division)" userId="f36cee0c-4795-4a4e-a200-ec64c6c861e9" providerId="ADAL" clId="{35BD2C7E-B724-4806-B372-970BB7A9E2E8}" dt="2022-05-12T01:48:27.546" v="19" actId="368"/>
        <pc:sldMkLst>
          <pc:docMk/>
          <pc:sldMk cId="3704442615" sldId="306"/>
        </pc:sldMkLst>
      </pc:sldChg>
      <pc:sldChg chg="modNotes">
        <pc:chgData name="Blackwell, Elyse (Curriculum and Learning Division)" userId="f36cee0c-4795-4a4e-a200-ec64c6c861e9" providerId="ADAL" clId="{35BD2C7E-B724-4806-B372-970BB7A9E2E8}" dt="2022-05-12T01:48:27.562" v="23" actId="368"/>
        <pc:sldMkLst>
          <pc:docMk/>
          <pc:sldMk cId="1806529893" sldId="307"/>
        </pc:sldMkLst>
      </pc:sldChg>
      <pc:sldChg chg="modNotes">
        <pc:chgData name="Blackwell, Elyse (Curriculum and Learning Division)" userId="f36cee0c-4795-4a4e-a200-ec64c6c861e9" providerId="ADAL" clId="{35BD2C7E-B724-4806-B372-970BB7A9E2E8}" dt="2022-05-12T01:48:27.500" v="9" actId="368"/>
        <pc:sldMkLst>
          <pc:docMk/>
          <pc:sldMk cId="1183217386" sldId="327"/>
        </pc:sldMkLst>
      </pc:sldChg>
      <pc:sldChg chg="modNotes">
        <pc:chgData name="Blackwell, Elyse (Curriculum and Learning Division)" userId="f36cee0c-4795-4a4e-a200-ec64c6c861e9" providerId="ADAL" clId="{35BD2C7E-B724-4806-B372-970BB7A9E2E8}" dt="2022-05-12T01:48:27.484" v="5" actId="368"/>
        <pc:sldMkLst>
          <pc:docMk/>
          <pc:sldMk cId="1413425210" sldId="328"/>
        </pc:sldMkLst>
      </pc:sldChg>
      <pc:sldChg chg="modNotes">
        <pc:chgData name="Blackwell, Elyse (Curriculum and Learning Division)" userId="f36cee0c-4795-4a4e-a200-ec64c6c861e9" providerId="ADAL" clId="{35BD2C7E-B724-4806-B372-970BB7A9E2E8}" dt="2022-05-12T01:48:27.515" v="13" actId="368"/>
        <pc:sldMkLst>
          <pc:docMk/>
          <pc:sldMk cId="572883104" sldId="335"/>
        </pc:sldMkLst>
      </pc:sldChg>
      <pc:sldChg chg="modNotes">
        <pc:chgData name="Blackwell, Elyse (Curriculum and Learning Division)" userId="f36cee0c-4795-4a4e-a200-ec64c6c861e9" providerId="ADAL" clId="{35BD2C7E-B724-4806-B372-970BB7A9E2E8}" dt="2022-05-12T01:48:27.531" v="15" actId="368"/>
        <pc:sldMkLst>
          <pc:docMk/>
          <pc:sldMk cId="342921480" sldId="336"/>
        </pc:sldMkLst>
      </pc:sldChg>
      <pc:sldChg chg="modNotes">
        <pc:chgData name="Blackwell, Elyse (Curriculum and Learning Division)" userId="f36cee0c-4795-4a4e-a200-ec64c6c861e9" providerId="ADAL" clId="{35BD2C7E-B724-4806-B372-970BB7A9E2E8}" dt="2022-05-12T01:48:27.531" v="17" actId="368"/>
        <pc:sldMkLst>
          <pc:docMk/>
          <pc:sldMk cId="20514421" sldId="337"/>
        </pc:sldMkLst>
      </pc:sldChg>
    </pc:docChg>
  </pc:docChgLst>
  <pc:docChgLst>
    <pc:chgData name="Davis, Lynn (Curriculum Support - Secondary)" userId="95d724f2-8233-4702-8cb7-8c58cd8a85be" providerId="ADAL" clId="{DBEAA568-D0BD-4B32-B264-B0AF3BD41E40}"/>
    <pc:docChg chg="modSld">
      <pc:chgData name="Davis, Lynn (Curriculum Support - Secondary)" userId="95d724f2-8233-4702-8cb7-8c58cd8a85be" providerId="ADAL" clId="{DBEAA568-D0BD-4B32-B264-B0AF3BD41E40}" dt="2022-05-10T04:33:58.722" v="138"/>
      <pc:docMkLst>
        <pc:docMk/>
      </pc:docMkLst>
      <pc:sldChg chg="modSp mod">
        <pc:chgData name="Davis, Lynn (Curriculum Support - Secondary)" userId="95d724f2-8233-4702-8cb7-8c58cd8a85be" providerId="ADAL" clId="{DBEAA568-D0BD-4B32-B264-B0AF3BD41E40}" dt="2022-05-10T04:29:27.530" v="7" actId="1076"/>
        <pc:sldMkLst>
          <pc:docMk/>
          <pc:sldMk cId="3641841233" sldId="268"/>
        </pc:sldMkLst>
        <pc:picChg chg="mod">
          <ac:chgData name="Davis, Lynn (Curriculum Support - Secondary)" userId="95d724f2-8233-4702-8cb7-8c58cd8a85be" providerId="ADAL" clId="{DBEAA568-D0BD-4B32-B264-B0AF3BD41E40}" dt="2022-05-10T04:29:27.530" v="7" actId="1076"/>
          <ac:picMkLst>
            <pc:docMk/>
            <pc:sldMk cId="3641841233" sldId="268"/>
            <ac:picMk id="5" creationId="{DC4EFB59-5D2E-4AAF-B994-6FC0278A0DAB}"/>
          </ac:picMkLst>
        </pc:picChg>
      </pc:sldChg>
      <pc:sldChg chg="modSp mod">
        <pc:chgData name="Davis, Lynn (Curriculum Support - Secondary)" userId="95d724f2-8233-4702-8cb7-8c58cd8a85be" providerId="ADAL" clId="{DBEAA568-D0BD-4B32-B264-B0AF3BD41E40}" dt="2022-05-10T04:30:31.588" v="51" actId="1076"/>
        <pc:sldMkLst>
          <pc:docMk/>
          <pc:sldMk cId="4260628335" sldId="286"/>
        </pc:sldMkLst>
        <pc:picChg chg="mod">
          <ac:chgData name="Davis, Lynn (Curriculum Support - Secondary)" userId="95d724f2-8233-4702-8cb7-8c58cd8a85be" providerId="ADAL" clId="{DBEAA568-D0BD-4B32-B264-B0AF3BD41E40}" dt="2022-05-10T04:30:31.588" v="51" actId="1076"/>
          <ac:picMkLst>
            <pc:docMk/>
            <pc:sldMk cId="4260628335" sldId="286"/>
            <ac:picMk id="4" creationId="{0690E608-6C8D-45EC-B936-E145D9A3E178}"/>
          </ac:picMkLst>
        </pc:picChg>
      </pc:sldChg>
      <pc:sldChg chg="modSp mod">
        <pc:chgData name="Davis, Lynn (Curriculum Support - Secondary)" userId="95d724f2-8233-4702-8cb7-8c58cd8a85be" providerId="ADAL" clId="{DBEAA568-D0BD-4B32-B264-B0AF3BD41E40}" dt="2022-05-10T04:33:41.461" v="129" actId="1076"/>
        <pc:sldMkLst>
          <pc:docMk/>
          <pc:sldMk cId="3249534116" sldId="295"/>
        </pc:sldMkLst>
        <pc:picChg chg="mod">
          <ac:chgData name="Davis, Lynn (Curriculum Support - Secondary)" userId="95d724f2-8233-4702-8cb7-8c58cd8a85be" providerId="ADAL" clId="{DBEAA568-D0BD-4B32-B264-B0AF3BD41E40}" dt="2022-05-10T04:33:41.461" v="129" actId="1076"/>
          <ac:picMkLst>
            <pc:docMk/>
            <pc:sldMk cId="3249534116" sldId="295"/>
            <ac:picMk id="4" creationId="{1B1FB5D5-3B86-43D3-B029-FE22CBF7111E}"/>
          </ac:picMkLst>
        </pc:picChg>
      </pc:sldChg>
      <pc:sldChg chg="modSp mod modAnim">
        <pc:chgData name="Davis, Lynn (Curriculum Support - Secondary)" userId="95d724f2-8233-4702-8cb7-8c58cd8a85be" providerId="ADAL" clId="{DBEAA568-D0BD-4B32-B264-B0AF3BD41E40}" dt="2022-05-10T04:30:57.671" v="61"/>
        <pc:sldMkLst>
          <pc:docMk/>
          <pc:sldMk cId="4042789570" sldId="305"/>
        </pc:sldMkLst>
        <pc:picChg chg="mod">
          <ac:chgData name="Davis, Lynn (Curriculum Support - Secondary)" userId="95d724f2-8233-4702-8cb7-8c58cd8a85be" providerId="ADAL" clId="{DBEAA568-D0BD-4B32-B264-B0AF3BD41E40}" dt="2022-05-10T04:29:58.805" v="30" actId="1076"/>
          <ac:picMkLst>
            <pc:docMk/>
            <pc:sldMk cId="4042789570" sldId="305"/>
            <ac:picMk id="5" creationId="{DE7DC8DE-DEEE-48FA-9785-E288E15C968B}"/>
          </ac:picMkLst>
        </pc:picChg>
      </pc:sldChg>
      <pc:sldChg chg="modSp mod modAnim">
        <pc:chgData name="Davis, Lynn (Curriculum Support - Secondary)" userId="95d724f2-8233-4702-8cb7-8c58cd8a85be" providerId="ADAL" clId="{DBEAA568-D0BD-4B32-B264-B0AF3BD41E40}" dt="2022-05-10T04:33:29.242" v="120"/>
        <pc:sldMkLst>
          <pc:docMk/>
          <pc:sldMk cId="3704442615" sldId="306"/>
        </pc:sldMkLst>
        <pc:picChg chg="mod">
          <ac:chgData name="Davis, Lynn (Curriculum Support - Secondary)" userId="95d724f2-8233-4702-8cb7-8c58cd8a85be" providerId="ADAL" clId="{DBEAA568-D0BD-4B32-B264-B0AF3BD41E40}" dt="2022-05-10T04:33:26.193" v="119" actId="1076"/>
          <ac:picMkLst>
            <pc:docMk/>
            <pc:sldMk cId="3704442615" sldId="306"/>
            <ac:picMk id="4" creationId="{785435BB-A1BC-46C2-9D7E-2CF03BA1E188}"/>
          </ac:picMkLst>
        </pc:picChg>
      </pc:sldChg>
      <pc:sldChg chg="modSp mod modAnim">
        <pc:chgData name="Davis, Lynn (Curriculum Support - Secondary)" userId="95d724f2-8233-4702-8cb7-8c58cd8a85be" providerId="ADAL" clId="{DBEAA568-D0BD-4B32-B264-B0AF3BD41E40}" dt="2022-05-10T04:33:58.722" v="138"/>
        <pc:sldMkLst>
          <pc:docMk/>
          <pc:sldMk cId="1806529893" sldId="307"/>
        </pc:sldMkLst>
        <pc:picChg chg="mod">
          <ac:chgData name="Davis, Lynn (Curriculum Support - Secondary)" userId="95d724f2-8233-4702-8cb7-8c58cd8a85be" providerId="ADAL" clId="{DBEAA568-D0BD-4B32-B264-B0AF3BD41E40}" dt="2022-05-10T04:33:55.684" v="137" actId="1076"/>
          <ac:picMkLst>
            <pc:docMk/>
            <pc:sldMk cId="1806529893" sldId="307"/>
            <ac:picMk id="5" creationId="{76A328A1-73F1-432F-9831-35737F4EC38B}"/>
          </ac:picMkLst>
        </pc:picChg>
      </pc:sldChg>
      <pc:sldChg chg="modSp mod modAnim">
        <pc:chgData name="Davis, Lynn (Curriculum Support - Secondary)" userId="95d724f2-8233-4702-8cb7-8c58cd8a85be" providerId="ADAL" clId="{DBEAA568-D0BD-4B32-B264-B0AF3BD41E40}" dt="2022-05-10T04:32:36.753" v="82"/>
        <pc:sldMkLst>
          <pc:docMk/>
          <pc:sldMk cId="3823172807" sldId="322"/>
        </pc:sldMkLst>
        <pc:picChg chg="mod">
          <ac:chgData name="Davis, Lynn (Curriculum Support - Secondary)" userId="95d724f2-8233-4702-8cb7-8c58cd8a85be" providerId="ADAL" clId="{DBEAA568-D0BD-4B32-B264-B0AF3BD41E40}" dt="2022-05-10T04:32:32.433" v="81" actId="1076"/>
          <ac:picMkLst>
            <pc:docMk/>
            <pc:sldMk cId="3823172807" sldId="322"/>
            <ac:picMk id="6" creationId="{5B0CC5EE-C848-4399-959F-423A2271638A}"/>
          </ac:picMkLst>
        </pc:picChg>
      </pc:sldChg>
      <pc:sldChg chg="modSp mod">
        <pc:chgData name="Davis, Lynn (Curriculum Support - Secondary)" userId="95d724f2-8233-4702-8cb7-8c58cd8a85be" providerId="ADAL" clId="{DBEAA568-D0BD-4B32-B264-B0AF3BD41E40}" dt="2022-05-10T04:30:16.647" v="38" actId="1076"/>
        <pc:sldMkLst>
          <pc:docMk/>
          <pc:sldMk cId="1183217386" sldId="327"/>
        </pc:sldMkLst>
        <pc:picChg chg="mod">
          <ac:chgData name="Davis, Lynn (Curriculum Support - Secondary)" userId="95d724f2-8233-4702-8cb7-8c58cd8a85be" providerId="ADAL" clId="{DBEAA568-D0BD-4B32-B264-B0AF3BD41E40}" dt="2022-05-10T04:30:16.647" v="38" actId="1076"/>
          <ac:picMkLst>
            <pc:docMk/>
            <pc:sldMk cId="1183217386" sldId="327"/>
            <ac:picMk id="4" creationId="{F312FA70-A837-431C-AD86-830BEDC84D6F}"/>
          </ac:picMkLst>
        </pc:picChg>
      </pc:sldChg>
      <pc:sldChg chg="modSp mod modAnim">
        <pc:chgData name="Davis, Lynn (Curriculum Support - Secondary)" userId="95d724f2-8233-4702-8cb7-8c58cd8a85be" providerId="ADAL" clId="{DBEAA568-D0BD-4B32-B264-B0AF3BD41E40}" dt="2022-05-10T04:31:06.417" v="62"/>
        <pc:sldMkLst>
          <pc:docMk/>
          <pc:sldMk cId="1413425210" sldId="328"/>
        </pc:sldMkLst>
        <pc:picChg chg="mod">
          <ac:chgData name="Davis, Lynn (Curriculum Support - Secondary)" userId="95d724f2-8233-4702-8cb7-8c58cd8a85be" providerId="ADAL" clId="{DBEAA568-D0BD-4B32-B264-B0AF3BD41E40}" dt="2022-05-10T04:29:39.977" v="15" actId="1076"/>
          <ac:picMkLst>
            <pc:docMk/>
            <pc:sldMk cId="1413425210" sldId="328"/>
            <ac:picMk id="6" creationId="{9DD9CE21-FF0A-4DC4-B729-74D1FACE03EB}"/>
          </ac:picMkLst>
        </pc:picChg>
      </pc:sldChg>
      <pc:sldChg chg="modSp mod">
        <pc:chgData name="Davis, Lynn (Curriculum Support - Secondary)" userId="95d724f2-8233-4702-8cb7-8c58cd8a85be" providerId="ADAL" clId="{DBEAA568-D0BD-4B32-B264-B0AF3BD41E40}" dt="2022-05-10T04:30:44.978" v="60" actId="1076"/>
        <pc:sldMkLst>
          <pc:docMk/>
          <pc:sldMk cId="2999356642" sldId="329"/>
        </pc:sldMkLst>
        <pc:picChg chg="mod">
          <ac:chgData name="Davis, Lynn (Curriculum Support - Secondary)" userId="95d724f2-8233-4702-8cb7-8c58cd8a85be" providerId="ADAL" clId="{DBEAA568-D0BD-4B32-B264-B0AF3BD41E40}" dt="2022-05-10T04:30:44.978" v="60" actId="1076"/>
          <ac:picMkLst>
            <pc:docMk/>
            <pc:sldMk cId="2999356642" sldId="329"/>
            <ac:picMk id="5" creationId="{B05D3FD5-2DDC-42F2-BFBC-0B4F8032863E}"/>
          </ac:picMkLst>
        </pc:picChg>
      </pc:sldChg>
      <pc:sldChg chg="modSp mod">
        <pc:chgData name="Davis, Lynn (Curriculum Support - Secondary)" userId="95d724f2-8233-4702-8cb7-8c58cd8a85be" providerId="ADAL" clId="{DBEAA568-D0BD-4B32-B264-B0AF3BD41E40}" dt="2022-05-10T04:31:46.371" v="71" actId="1076"/>
        <pc:sldMkLst>
          <pc:docMk/>
          <pc:sldMk cId="572883104" sldId="335"/>
        </pc:sldMkLst>
        <pc:picChg chg="mod">
          <ac:chgData name="Davis, Lynn (Curriculum Support - Secondary)" userId="95d724f2-8233-4702-8cb7-8c58cd8a85be" providerId="ADAL" clId="{DBEAA568-D0BD-4B32-B264-B0AF3BD41E40}" dt="2022-05-10T04:31:46.371" v="71" actId="1076"/>
          <ac:picMkLst>
            <pc:docMk/>
            <pc:sldMk cId="572883104" sldId="335"/>
            <ac:picMk id="4" creationId="{3599AECD-C5D7-42EB-A9E4-0D2CDE93E028}"/>
          </ac:picMkLst>
        </pc:picChg>
      </pc:sldChg>
      <pc:sldChg chg="modSp mod">
        <pc:chgData name="Davis, Lynn (Curriculum Support - Secondary)" userId="95d724f2-8233-4702-8cb7-8c58cd8a85be" providerId="ADAL" clId="{DBEAA568-D0BD-4B32-B264-B0AF3BD41E40}" dt="2022-05-10T04:32:48.746" v="94" actId="1076"/>
        <pc:sldMkLst>
          <pc:docMk/>
          <pc:sldMk cId="342921480" sldId="336"/>
        </pc:sldMkLst>
        <pc:picChg chg="mod">
          <ac:chgData name="Davis, Lynn (Curriculum Support - Secondary)" userId="95d724f2-8233-4702-8cb7-8c58cd8a85be" providerId="ADAL" clId="{DBEAA568-D0BD-4B32-B264-B0AF3BD41E40}" dt="2022-05-10T04:32:48.746" v="94" actId="1076"/>
          <ac:picMkLst>
            <pc:docMk/>
            <pc:sldMk cId="342921480" sldId="336"/>
            <ac:picMk id="4" creationId="{CCEDB81E-CFBB-4AD2-8A1F-3A5859FCDC26}"/>
          </ac:picMkLst>
        </pc:picChg>
      </pc:sldChg>
      <pc:sldChg chg="modSp mod">
        <pc:chgData name="Davis, Lynn (Curriculum Support - Secondary)" userId="95d724f2-8233-4702-8cb7-8c58cd8a85be" providerId="ADAL" clId="{DBEAA568-D0BD-4B32-B264-B0AF3BD41E40}" dt="2022-05-10T04:33:01.918" v="102" actId="1076"/>
        <pc:sldMkLst>
          <pc:docMk/>
          <pc:sldMk cId="20514421" sldId="337"/>
        </pc:sldMkLst>
        <pc:picChg chg="mod">
          <ac:chgData name="Davis, Lynn (Curriculum Support - Secondary)" userId="95d724f2-8233-4702-8cb7-8c58cd8a85be" providerId="ADAL" clId="{DBEAA568-D0BD-4B32-B264-B0AF3BD41E40}" dt="2022-05-10T04:33:01.918" v="102" actId="1076"/>
          <ac:picMkLst>
            <pc:docMk/>
            <pc:sldMk cId="20514421" sldId="337"/>
            <ac:picMk id="3" creationId="{810C4E22-150E-4303-AB82-7337F1FE7E6E}"/>
          </ac:picMkLst>
        </pc:picChg>
      </pc:sldChg>
      <pc:sldChg chg="modSp mod">
        <pc:chgData name="Davis, Lynn (Curriculum Support - Secondary)" userId="95d724f2-8233-4702-8cb7-8c58cd8a85be" providerId="ADAL" clId="{DBEAA568-D0BD-4B32-B264-B0AF3BD41E40}" dt="2022-05-10T04:33:14.004" v="111" actId="1076"/>
        <pc:sldMkLst>
          <pc:docMk/>
          <pc:sldMk cId="3498076827" sldId="338"/>
        </pc:sldMkLst>
        <pc:picChg chg="mod">
          <ac:chgData name="Davis, Lynn (Curriculum Support - Secondary)" userId="95d724f2-8233-4702-8cb7-8c58cd8a85be" providerId="ADAL" clId="{DBEAA568-D0BD-4B32-B264-B0AF3BD41E40}" dt="2022-05-10T04:33:14.004" v="111" actId="1076"/>
          <ac:picMkLst>
            <pc:docMk/>
            <pc:sldMk cId="3498076827" sldId="338"/>
            <ac:picMk id="4" creationId="{9436B49C-F14D-4F8E-8D92-669F76C45911}"/>
          </ac:picMkLst>
        </pc:picChg>
      </pc:sldChg>
    </pc:docChg>
  </pc:docChgLst>
  <pc:docChgLst>
    <pc:chgData name="Late, Alyssa (Curriculum Policy and Standards)" userId="77e14b60-a0bf-47ab-8079-d09d0be0dd46" providerId="ADAL" clId="{46E4E3FE-DC5A-4E87-9879-E29212F07D72}"/>
    <pc:docChg chg="undo custSel modSld">
      <pc:chgData name="Late, Alyssa (Curriculum Policy and Standards)" userId="77e14b60-a0bf-47ab-8079-d09d0be0dd46" providerId="ADAL" clId="{46E4E3FE-DC5A-4E87-9879-E29212F07D72}" dt="2022-05-12T01:43:12.211" v="314" actId="1036"/>
      <pc:docMkLst>
        <pc:docMk/>
      </pc:docMkLst>
      <pc:sldChg chg="modSp mod">
        <pc:chgData name="Late, Alyssa (Curriculum Policy and Standards)" userId="77e14b60-a0bf-47ab-8079-d09d0be0dd46" providerId="ADAL" clId="{46E4E3FE-DC5A-4E87-9879-E29212F07D72}" dt="2022-05-12T01:36:20.745" v="89" actId="1036"/>
        <pc:sldMkLst>
          <pc:docMk/>
          <pc:sldMk cId="4260628335" sldId="286"/>
        </pc:sldMkLst>
        <pc:spChg chg="mod">
          <ac:chgData name="Late, Alyssa (Curriculum Policy and Standards)" userId="77e14b60-a0bf-47ab-8079-d09d0be0dd46" providerId="ADAL" clId="{46E4E3FE-DC5A-4E87-9879-E29212F07D72}" dt="2022-05-12T01:36:17.419" v="74" actId="1037"/>
          <ac:spMkLst>
            <pc:docMk/>
            <pc:sldMk cId="4260628335" sldId="286"/>
            <ac:spMk id="2" creationId="{D04B11CB-A4AA-4BB3-AE5A-874E462C0F69}"/>
          </ac:spMkLst>
        </pc:spChg>
        <pc:spChg chg="mod">
          <ac:chgData name="Late, Alyssa (Curriculum Policy and Standards)" userId="77e14b60-a0bf-47ab-8079-d09d0be0dd46" providerId="ADAL" clId="{46E4E3FE-DC5A-4E87-9879-E29212F07D72}" dt="2022-05-12T01:36:20.745" v="89" actId="1036"/>
          <ac:spMkLst>
            <pc:docMk/>
            <pc:sldMk cId="4260628335" sldId="286"/>
            <ac:spMk id="3" creationId="{AB9BDBB3-B0CB-4293-95C9-DF9D3FA6EE67}"/>
          </ac:spMkLst>
        </pc:spChg>
      </pc:sldChg>
      <pc:sldChg chg="modSp mod">
        <pc:chgData name="Late, Alyssa (Curriculum Policy and Standards)" userId="77e14b60-a0bf-47ab-8079-d09d0be0dd46" providerId="ADAL" clId="{46E4E3FE-DC5A-4E87-9879-E29212F07D72}" dt="2022-05-12T01:43:12.211" v="314" actId="1036"/>
        <pc:sldMkLst>
          <pc:docMk/>
          <pc:sldMk cId="3249534116" sldId="295"/>
        </pc:sldMkLst>
        <pc:spChg chg="mod">
          <ac:chgData name="Late, Alyssa (Curriculum Policy and Standards)" userId="77e14b60-a0bf-47ab-8079-d09d0be0dd46" providerId="ADAL" clId="{46E4E3FE-DC5A-4E87-9879-E29212F07D72}" dt="2022-05-12T01:42:13.433" v="261" actId="1038"/>
          <ac:spMkLst>
            <pc:docMk/>
            <pc:sldMk cId="3249534116" sldId="295"/>
            <ac:spMk id="2" creationId="{D04B11CB-A4AA-4BB3-AE5A-874E462C0F69}"/>
          </ac:spMkLst>
        </pc:spChg>
        <pc:spChg chg="mod">
          <ac:chgData name="Late, Alyssa (Curriculum Policy and Standards)" userId="77e14b60-a0bf-47ab-8079-d09d0be0dd46" providerId="ADAL" clId="{46E4E3FE-DC5A-4E87-9879-E29212F07D72}" dt="2022-05-12T01:43:12.211" v="314" actId="1036"/>
          <ac:spMkLst>
            <pc:docMk/>
            <pc:sldMk cId="3249534116" sldId="295"/>
            <ac:spMk id="3" creationId="{AB9BDBB3-B0CB-4293-95C9-DF9D3FA6EE67}"/>
          </ac:spMkLst>
        </pc:spChg>
      </pc:sldChg>
      <pc:sldChg chg="modSp mod">
        <pc:chgData name="Late, Alyssa (Curriculum Policy and Standards)" userId="77e14b60-a0bf-47ab-8079-d09d0be0dd46" providerId="ADAL" clId="{46E4E3FE-DC5A-4E87-9879-E29212F07D72}" dt="2022-05-12T01:35:33.066" v="44" actId="1038"/>
        <pc:sldMkLst>
          <pc:docMk/>
          <pc:sldMk cId="4042789570" sldId="305"/>
        </pc:sldMkLst>
        <pc:spChg chg="mod">
          <ac:chgData name="Late, Alyssa (Curriculum Policy and Standards)" userId="77e14b60-a0bf-47ab-8079-d09d0be0dd46" providerId="ADAL" clId="{46E4E3FE-DC5A-4E87-9879-E29212F07D72}" dt="2022-05-12T01:35:30.743" v="37" actId="1035"/>
          <ac:spMkLst>
            <pc:docMk/>
            <pc:sldMk cId="4042789570" sldId="305"/>
            <ac:spMk id="2" creationId="{D04B11CB-A4AA-4BB3-AE5A-874E462C0F69}"/>
          </ac:spMkLst>
        </pc:spChg>
        <pc:spChg chg="mod">
          <ac:chgData name="Late, Alyssa (Curriculum Policy and Standards)" userId="77e14b60-a0bf-47ab-8079-d09d0be0dd46" providerId="ADAL" clId="{46E4E3FE-DC5A-4E87-9879-E29212F07D72}" dt="2022-05-12T01:35:33.066" v="44" actId="1038"/>
          <ac:spMkLst>
            <pc:docMk/>
            <pc:sldMk cId="4042789570" sldId="305"/>
            <ac:spMk id="8" creationId="{B82D7C72-A38D-431E-A9EC-F0D39D04DFAE}"/>
          </ac:spMkLst>
        </pc:spChg>
      </pc:sldChg>
      <pc:sldChg chg="modSp mod">
        <pc:chgData name="Late, Alyssa (Curriculum Policy and Standards)" userId="77e14b60-a0bf-47ab-8079-d09d0be0dd46" providerId="ADAL" clId="{46E4E3FE-DC5A-4E87-9879-E29212F07D72}" dt="2022-05-12T01:41:59.442" v="255" actId="255"/>
        <pc:sldMkLst>
          <pc:docMk/>
          <pc:sldMk cId="3704442615" sldId="306"/>
        </pc:sldMkLst>
        <pc:spChg chg="mod">
          <ac:chgData name="Late, Alyssa (Curriculum Policy and Standards)" userId="77e14b60-a0bf-47ab-8079-d09d0be0dd46" providerId="ADAL" clId="{46E4E3FE-DC5A-4E87-9879-E29212F07D72}" dt="2022-05-12T01:41:45.441" v="253" actId="1038"/>
          <ac:spMkLst>
            <pc:docMk/>
            <pc:sldMk cId="3704442615" sldId="306"/>
            <ac:spMk id="2" creationId="{D04B11CB-A4AA-4BB3-AE5A-874E462C0F69}"/>
          </ac:spMkLst>
        </pc:spChg>
        <pc:spChg chg="mod">
          <ac:chgData name="Late, Alyssa (Curriculum Policy and Standards)" userId="77e14b60-a0bf-47ab-8079-d09d0be0dd46" providerId="ADAL" clId="{46E4E3FE-DC5A-4E87-9879-E29212F07D72}" dt="2022-05-12T01:41:59.442" v="255" actId="255"/>
          <ac:spMkLst>
            <pc:docMk/>
            <pc:sldMk cId="3704442615" sldId="306"/>
            <ac:spMk id="3" creationId="{AD547AFC-67C7-4D1C-808A-B262E10E288C}"/>
          </ac:spMkLst>
        </pc:spChg>
      </pc:sldChg>
      <pc:sldChg chg="modSp mod">
        <pc:chgData name="Late, Alyssa (Curriculum Policy and Standards)" userId="77e14b60-a0bf-47ab-8079-d09d0be0dd46" providerId="ADAL" clId="{46E4E3FE-DC5A-4E87-9879-E29212F07D72}" dt="2022-05-12T01:37:53.089" v="167" actId="1038"/>
        <pc:sldMkLst>
          <pc:docMk/>
          <pc:sldMk cId="3823172807" sldId="322"/>
        </pc:sldMkLst>
        <pc:spChg chg="mod">
          <ac:chgData name="Late, Alyssa (Curriculum Policy and Standards)" userId="77e14b60-a0bf-47ab-8079-d09d0be0dd46" providerId="ADAL" clId="{46E4E3FE-DC5A-4E87-9879-E29212F07D72}" dt="2022-05-12T01:37:43.674" v="155" actId="1035"/>
          <ac:spMkLst>
            <pc:docMk/>
            <pc:sldMk cId="3823172807" sldId="322"/>
            <ac:spMk id="2" creationId="{65D3687A-8909-48A2-9763-FAF4E2B800FC}"/>
          </ac:spMkLst>
        </pc:spChg>
        <pc:spChg chg="mod">
          <ac:chgData name="Late, Alyssa (Curriculum Policy and Standards)" userId="77e14b60-a0bf-47ab-8079-d09d0be0dd46" providerId="ADAL" clId="{46E4E3FE-DC5A-4E87-9879-E29212F07D72}" dt="2022-05-12T01:37:53.089" v="167" actId="1038"/>
          <ac:spMkLst>
            <pc:docMk/>
            <pc:sldMk cId="3823172807" sldId="322"/>
            <ac:spMk id="5" creationId="{E6553770-2810-49E3-9D5A-D526DD83B95E}"/>
          </ac:spMkLst>
        </pc:spChg>
        <pc:picChg chg="mod">
          <ac:chgData name="Late, Alyssa (Curriculum Policy and Standards)" userId="77e14b60-a0bf-47ab-8079-d09d0be0dd46" providerId="ADAL" clId="{46E4E3FE-DC5A-4E87-9879-E29212F07D72}" dt="2022-05-12T01:37:48.947" v="157" actId="1076"/>
          <ac:picMkLst>
            <pc:docMk/>
            <pc:sldMk cId="3823172807" sldId="322"/>
            <ac:picMk id="3" creationId="{B2D5FA82-69E5-4D79-BEB9-005432C27F48}"/>
          </ac:picMkLst>
        </pc:picChg>
      </pc:sldChg>
      <pc:sldChg chg="modSp mod">
        <pc:chgData name="Late, Alyssa (Curriculum Policy and Standards)" userId="77e14b60-a0bf-47ab-8079-d09d0be0dd46" providerId="ADAL" clId="{46E4E3FE-DC5A-4E87-9879-E29212F07D72}" dt="2022-05-12T01:36:11.012" v="65" actId="1038"/>
        <pc:sldMkLst>
          <pc:docMk/>
          <pc:sldMk cId="1183217386" sldId="327"/>
        </pc:sldMkLst>
        <pc:spChg chg="mod">
          <ac:chgData name="Late, Alyssa (Curriculum Policy and Standards)" userId="77e14b60-a0bf-47ab-8079-d09d0be0dd46" providerId="ADAL" clId="{46E4E3FE-DC5A-4E87-9879-E29212F07D72}" dt="2022-05-12T01:35:46.656" v="54" actId="1038"/>
          <ac:spMkLst>
            <pc:docMk/>
            <pc:sldMk cId="1183217386" sldId="327"/>
            <ac:spMk id="2" creationId="{D04B11CB-A4AA-4BB3-AE5A-874E462C0F69}"/>
          </ac:spMkLst>
        </pc:spChg>
        <pc:spChg chg="mod">
          <ac:chgData name="Late, Alyssa (Curriculum Policy and Standards)" userId="77e14b60-a0bf-47ab-8079-d09d0be0dd46" providerId="ADAL" clId="{46E4E3FE-DC5A-4E87-9879-E29212F07D72}" dt="2022-05-12T01:36:11.012" v="65" actId="1038"/>
          <ac:spMkLst>
            <pc:docMk/>
            <pc:sldMk cId="1183217386" sldId="327"/>
            <ac:spMk id="3" creationId="{AB9BDBB3-B0CB-4293-95C9-DF9D3FA6EE67}"/>
          </ac:spMkLst>
        </pc:spChg>
      </pc:sldChg>
      <pc:sldChg chg="modSp mod">
        <pc:chgData name="Late, Alyssa (Curriculum Policy and Standards)" userId="77e14b60-a0bf-47ab-8079-d09d0be0dd46" providerId="ADAL" clId="{46E4E3FE-DC5A-4E87-9879-E29212F07D72}" dt="2022-05-12T01:35:27.059" v="32" actId="1036"/>
        <pc:sldMkLst>
          <pc:docMk/>
          <pc:sldMk cId="1413425210" sldId="328"/>
        </pc:sldMkLst>
        <pc:spChg chg="mod">
          <ac:chgData name="Late, Alyssa (Curriculum Policy and Standards)" userId="77e14b60-a0bf-47ab-8079-d09d0be0dd46" providerId="ADAL" clId="{46E4E3FE-DC5A-4E87-9879-E29212F07D72}" dt="2022-05-12T01:35:23.248" v="16" actId="1038"/>
          <ac:spMkLst>
            <pc:docMk/>
            <pc:sldMk cId="1413425210" sldId="328"/>
            <ac:spMk id="2" creationId="{D04B11CB-A4AA-4BB3-AE5A-874E462C0F69}"/>
          </ac:spMkLst>
        </pc:spChg>
        <pc:spChg chg="mod">
          <ac:chgData name="Late, Alyssa (Curriculum Policy and Standards)" userId="77e14b60-a0bf-47ab-8079-d09d0be0dd46" providerId="ADAL" clId="{46E4E3FE-DC5A-4E87-9879-E29212F07D72}" dt="2022-05-12T01:35:27.059" v="32" actId="1036"/>
          <ac:spMkLst>
            <pc:docMk/>
            <pc:sldMk cId="1413425210" sldId="328"/>
            <ac:spMk id="3" creationId="{AB9BDBB3-B0CB-4293-95C9-DF9D3FA6EE67}"/>
          </ac:spMkLst>
        </pc:spChg>
      </pc:sldChg>
      <pc:sldChg chg="modSp mod">
        <pc:chgData name="Late, Alyssa (Curriculum Policy and Standards)" userId="77e14b60-a0bf-47ab-8079-d09d0be0dd46" providerId="ADAL" clId="{46E4E3FE-DC5A-4E87-9879-E29212F07D72}" dt="2022-05-12T01:37:07.153" v="118" actId="1038"/>
        <pc:sldMkLst>
          <pc:docMk/>
          <pc:sldMk cId="2999356642" sldId="329"/>
        </pc:sldMkLst>
        <pc:spChg chg="mod">
          <ac:chgData name="Late, Alyssa (Curriculum Policy and Standards)" userId="77e14b60-a0bf-47ab-8079-d09d0be0dd46" providerId="ADAL" clId="{46E4E3FE-DC5A-4E87-9879-E29212F07D72}" dt="2022-05-12T01:36:24.368" v="99" actId="1035"/>
          <ac:spMkLst>
            <pc:docMk/>
            <pc:sldMk cId="2999356642" sldId="329"/>
            <ac:spMk id="2" creationId="{11C80F0C-241D-47CF-8A93-988755CE35F3}"/>
          </ac:spMkLst>
        </pc:spChg>
        <pc:spChg chg="mod">
          <ac:chgData name="Late, Alyssa (Curriculum Policy and Standards)" userId="77e14b60-a0bf-47ab-8079-d09d0be0dd46" providerId="ADAL" clId="{46E4E3FE-DC5A-4E87-9879-E29212F07D72}" dt="2022-05-12T01:37:07.153" v="118" actId="1038"/>
          <ac:spMkLst>
            <pc:docMk/>
            <pc:sldMk cId="2999356642" sldId="329"/>
            <ac:spMk id="3" creationId="{1277E8D0-7E39-43EA-913D-E110834008A9}"/>
          </ac:spMkLst>
        </pc:spChg>
      </pc:sldChg>
      <pc:sldChg chg="modSp mod">
        <pc:chgData name="Late, Alyssa (Curriculum Policy and Standards)" userId="77e14b60-a0bf-47ab-8079-d09d0be0dd46" providerId="ADAL" clId="{46E4E3FE-DC5A-4E87-9879-E29212F07D72}" dt="2022-05-12T01:37:35.392" v="145" actId="20577"/>
        <pc:sldMkLst>
          <pc:docMk/>
          <pc:sldMk cId="572883104" sldId="335"/>
        </pc:sldMkLst>
        <pc:spChg chg="mod">
          <ac:chgData name="Late, Alyssa (Curriculum Policy and Standards)" userId="77e14b60-a0bf-47ab-8079-d09d0be0dd46" providerId="ADAL" clId="{46E4E3FE-DC5A-4E87-9879-E29212F07D72}" dt="2022-05-12T01:37:17.299" v="126" actId="1035"/>
          <ac:spMkLst>
            <pc:docMk/>
            <pc:sldMk cId="572883104" sldId="335"/>
            <ac:spMk id="2" creationId="{11C80F0C-241D-47CF-8A93-988755CE35F3}"/>
          </ac:spMkLst>
        </pc:spChg>
        <pc:spChg chg="mod">
          <ac:chgData name="Late, Alyssa (Curriculum Policy and Standards)" userId="77e14b60-a0bf-47ab-8079-d09d0be0dd46" providerId="ADAL" clId="{46E4E3FE-DC5A-4E87-9879-E29212F07D72}" dt="2022-05-12T01:37:35.392" v="145" actId="20577"/>
          <ac:spMkLst>
            <pc:docMk/>
            <pc:sldMk cId="572883104" sldId="335"/>
            <ac:spMk id="3" creationId="{1277E8D0-7E39-43EA-913D-E110834008A9}"/>
          </ac:spMkLst>
        </pc:spChg>
      </pc:sldChg>
      <pc:sldChg chg="addSp delSp modSp mod">
        <pc:chgData name="Late, Alyssa (Curriculum Policy and Standards)" userId="77e14b60-a0bf-47ab-8079-d09d0be0dd46" providerId="ADAL" clId="{46E4E3FE-DC5A-4E87-9879-E29212F07D72}" dt="2022-05-12T01:41:02.164" v="199" actId="20577"/>
        <pc:sldMkLst>
          <pc:docMk/>
          <pc:sldMk cId="342921480" sldId="336"/>
        </pc:sldMkLst>
        <pc:spChg chg="mod">
          <ac:chgData name="Late, Alyssa (Curriculum Policy and Standards)" userId="77e14b60-a0bf-47ab-8079-d09d0be0dd46" providerId="ADAL" clId="{46E4E3FE-DC5A-4E87-9879-E29212F07D72}" dt="2022-05-12T01:38:00.101" v="177" actId="1036"/>
          <ac:spMkLst>
            <pc:docMk/>
            <pc:sldMk cId="342921480" sldId="336"/>
            <ac:spMk id="2" creationId="{C11CD375-DFA2-447A-9BBB-FA253059A124}"/>
          </ac:spMkLst>
        </pc:spChg>
        <pc:spChg chg="add del mod">
          <ac:chgData name="Late, Alyssa (Curriculum Policy and Standards)" userId="77e14b60-a0bf-47ab-8079-d09d0be0dd46" providerId="ADAL" clId="{46E4E3FE-DC5A-4E87-9879-E29212F07D72}" dt="2022-05-12T01:41:02.164" v="199" actId="20577"/>
          <ac:spMkLst>
            <pc:docMk/>
            <pc:sldMk cId="342921480" sldId="336"/>
            <ac:spMk id="3" creationId="{1DF1D1FD-E6D9-44FF-9B40-D609AC2BD0DF}"/>
          </ac:spMkLst>
        </pc:spChg>
        <pc:spChg chg="add del mod">
          <ac:chgData name="Late, Alyssa (Curriculum Policy and Standards)" userId="77e14b60-a0bf-47ab-8079-d09d0be0dd46" providerId="ADAL" clId="{46E4E3FE-DC5A-4E87-9879-E29212F07D72}" dt="2022-05-12T01:41:01.608" v="198" actId="478"/>
          <ac:spMkLst>
            <pc:docMk/>
            <pc:sldMk cId="342921480" sldId="336"/>
            <ac:spMk id="6" creationId="{992AE212-F528-43CE-904F-931FE96E74D5}"/>
          </ac:spMkLst>
        </pc:spChg>
      </pc:sldChg>
      <pc:sldChg chg="modSp mod">
        <pc:chgData name="Late, Alyssa (Curriculum Policy and Standards)" userId="77e14b60-a0bf-47ab-8079-d09d0be0dd46" providerId="ADAL" clId="{46E4E3FE-DC5A-4E87-9879-E29212F07D72}" dt="2022-05-12T01:41:08.060" v="207" actId="1038"/>
        <pc:sldMkLst>
          <pc:docMk/>
          <pc:sldMk cId="20514421" sldId="337"/>
        </pc:sldMkLst>
        <pc:spChg chg="mod">
          <ac:chgData name="Late, Alyssa (Curriculum Policy and Standards)" userId="77e14b60-a0bf-47ab-8079-d09d0be0dd46" providerId="ADAL" clId="{46E4E3FE-DC5A-4E87-9879-E29212F07D72}" dt="2022-05-12T01:41:08.060" v="207" actId="1038"/>
          <ac:spMkLst>
            <pc:docMk/>
            <pc:sldMk cId="20514421" sldId="337"/>
            <ac:spMk id="2" creationId="{9A4E847C-96D7-4A9D-BBD4-5FD6F51D8A52}"/>
          </ac:spMkLst>
        </pc:spChg>
      </pc:sldChg>
      <pc:sldChg chg="modSp mod">
        <pc:chgData name="Late, Alyssa (Curriculum Policy and Standards)" userId="77e14b60-a0bf-47ab-8079-d09d0be0dd46" providerId="ADAL" clId="{46E4E3FE-DC5A-4E87-9879-E29212F07D72}" dt="2022-05-12T01:41:21.585" v="229" actId="1036"/>
        <pc:sldMkLst>
          <pc:docMk/>
          <pc:sldMk cId="3498076827" sldId="338"/>
        </pc:sldMkLst>
        <pc:spChg chg="mod">
          <ac:chgData name="Late, Alyssa (Curriculum Policy and Standards)" userId="77e14b60-a0bf-47ab-8079-d09d0be0dd46" providerId="ADAL" clId="{46E4E3FE-DC5A-4E87-9879-E29212F07D72}" dt="2022-05-12T01:41:15.876" v="216" actId="1036"/>
          <ac:spMkLst>
            <pc:docMk/>
            <pc:sldMk cId="3498076827" sldId="338"/>
            <ac:spMk id="2" creationId="{92C40FDF-F219-428B-AF05-6C8EB4DAE4B8}"/>
          </ac:spMkLst>
        </pc:spChg>
        <pc:spChg chg="mod">
          <ac:chgData name="Late, Alyssa (Curriculum Policy and Standards)" userId="77e14b60-a0bf-47ab-8079-d09d0be0dd46" providerId="ADAL" clId="{46E4E3FE-DC5A-4E87-9879-E29212F07D72}" dt="2022-05-12T01:41:21.585" v="229" actId="1036"/>
          <ac:spMkLst>
            <pc:docMk/>
            <pc:sldMk cId="3498076827" sldId="338"/>
            <ac:spMk id="3" creationId="{644A07A2-F596-473A-8D40-BD7F5EADC9F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7EA56E-18B7-49EA-AD8C-D69A96CCCA6E}" type="doc">
      <dgm:prSet loTypeId="urn:microsoft.com/office/officeart/2009/layout/ReverseList" loCatId="relationship" qsTypeId="urn:microsoft.com/office/officeart/2005/8/quickstyle/simple1" qsCatId="simple" csTypeId="urn:microsoft.com/office/officeart/2005/8/colors/colorful2" csCatId="colorful" phldr="1"/>
      <dgm:spPr/>
      <dgm:t>
        <a:bodyPr/>
        <a:lstStyle/>
        <a:p>
          <a:endParaRPr lang="en-AU"/>
        </a:p>
      </dgm:t>
    </dgm:pt>
    <dgm:pt modelId="{0253B296-8060-48CC-863A-87BF3F1DB7D0}">
      <dgm:prSet phldrT="[Text]"/>
      <dgm:spPr/>
      <dgm:t>
        <a:bodyPr/>
        <a:lstStyle/>
        <a:p>
          <a:r>
            <a:rPr lang="en-AU" dirty="0"/>
            <a:t>STIS (1997)</a:t>
          </a:r>
        </a:p>
      </dgm:t>
    </dgm:pt>
    <dgm:pt modelId="{C1F5DA71-7819-4A02-8B36-3C974553E890}" type="parTrans" cxnId="{3B071F60-1C44-45AA-9E59-A45AB742DA6C}">
      <dgm:prSet/>
      <dgm:spPr/>
      <dgm:t>
        <a:bodyPr/>
        <a:lstStyle/>
        <a:p>
          <a:endParaRPr lang="en-AU"/>
        </a:p>
      </dgm:t>
    </dgm:pt>
    <dgm:pt modelId="{7F782F2C-2997-4BBC-B4BA-1778DA984127}" type="sibTrans" cxnId="{3B071F60-1C44-45AA-9E59-A45AB742DA6C}">
      <dgm:prSet/>
      <dgm:spPr/>
      <dgm:t>
        <a:bodyPr/>
        <a:lstStyle/>
        <a:p>
          <a:endParaRPr lang="en-AU"/>
        </a:p>
      </dgm:t>
    </dgm:pt>
    <dgm:pt modelId="{0527683A-92DE-4C00-9F18-E3B8AFBB3012}">
      <dgm:prSet phldrT="[Text]"/>
      <dgm:spPr/>
      <dgm:t>
        <a:bodyPr/>
        <a:lstStyle/>
        <a:p>
          <a:r>
            <a:rPr lang="en-AU" dirty="0"/>
            <a:t>COS (2009)</a:t>
          </a:r>
        </a:p>
      </dgm:t>
    </dgm:pt>
    <dgm:pt modelId="{AC09A4E3-D8F2-4C6B-999E-3F083905B7CB}" type="parTrans" cxnId="{6E5C0CC6-BE40-45BC-9752-F7D2A5853007}">
      <dgm:prSet/>
      <dgm:spPr/>
      <dgm:t>
        <a:bodyPr/>
        <a:lstStyle/>
        <a:p>
          <a:endParaRPr lang="en-AU"/>
        </a:p>
      </dgm:t>
    </dgm:pt>
    <dgm:pt modelId="{731B15E7-A7FD-4A20-8837-D9E4D6E53E83}" type="sibTrans" cxnId="{6E5C0CC6-BE40-45BC-9752-F7D2A5853007}">
      <dgm:prSet/>
      <dgm:spPr/>
      <dgm:t>
        <a:bodyPr/>
        <a:lstStyle/>
        <a:p>
          <a:endParaRPr lang="en-AU"/>
        </a:p>
      </dgm:t>
    </dgm:pt>
    <dgm:pt modelId="{64656848-C863-4859-8991-E7D6945C94C5}">
      <dgm:prSet phldrT="[Text]"/>
      <dgm:spPr/>
      <dgm:t>
        <a:bodyPr/>
        <a:lstStyle/>
        <a:p>
          <a:r>
            <a:rPr lang="en-AU" dirty="0"/>
            <a:t>faint ultraviolet light</a:t>
          </a:r>
        </a:p>
      </dgm:t>
    </dgm:pt>
    <dgm:pt modelId="{5D7BBCB7-6915-47A6-B09A-16D334F578AA}" type="parTrans" cxnId="{6BA194F9-5CE1-4605-B1E2-8E27499177C5}">
      <dgm:prSet/>
      <dgm:spPr/>
      <dgm:t>
        <a:bodyPr/>
        <a:lstStyle/>
        <a:p>
          <a:endParaRPr lang="en-AU"/>
        </a:p>
      </dgm:t>
    </dgm:pt>
    <dgm:pt modelId="{6CB0AE64-3F64-43A2-B2D7-4F73A71C9B6E}" type="sibTrans" cxnId="{6BA194F9-5CE1-4605-B1E2-8E27499177C5}">
      <dgm:prSet/>
      <dgm:spPr/>
      <dgm:t>
        <a:bodyPr/>
        <a:lstStyle/>
        <a:p>
          <a:endParaRPr lang="en-AU"/>
        </a:p>
      </dgm:t>
    </dgm:pt>
    <dgm:pt modelId="{059DE938-D95D-404D-944C-EF08E899137E}">
      <dgm:prSet phldrT="[Text]"/>
      <dgm:spPr/>
      <dgm:t>
        <a:bodyPr/>
        <a:lstStyle/>
        <a:p>
          <a:r>
            <a:rPr lang="en-AU" dirty="0"/>
            <a:t>spectra at visible and near-infrared</a:t>
          </a:r>
        </a:p>
      </dgm:t>
    </dgm:pt>
    <dgm:pt modelId="{2D6B9A20-F0CC-45CE-85E3-BD2522DDE7AA}" type="parTrans" cxnId="{F7A1CD31-CCDE-47B5-A7EE-0604B82D6A6E}">
      <dgm:prSet/>
      <dgm:spPr/>
      <dgm:t>
        <a:bodyPr/>
        <a:lstStyle/>
        <a:p>
          <a:endParaRPr lang="en-AU"/>
        </a:p>
      </dgm:t>
    </dgm:pt>
    <dgm:pt modelId="{CE53F4EF-39D5-4C58-919D-768C736CFCF3}" type="sibTrans" cxnId="{F7A1CD31-CCDE-47B5-A7EE-0604B82D6A6E}">
      <dgm:prSet/>
      <dgm:spPr/>
      <dgm:t>
        <a:bodyPr/>
        <a:lstStyle/>
        <a:p>
          <a:endParaRPr lang="en-AU"/>
        </a:p>
      </dgm:t>
    </dgm:pt>
    <dgm:pt modelId="{E3DEDDAD-8A33-453C-8713-04994411F195}">
      <dgm:prSet phldrT="[Text]"/>
      <dgm:spPr/>
      <dgm:t>
        <a:bodyPr/>
        <a:lstStyle/>
        <a:p>
          <a:r>
            <a:rPr lang="en-AU" dirty="0"/>
            <a:t>sharp definition</a:t>
          </a:r>
        </a:p>
      </dgm:t>
    </dgm:pt>
    <dgm:pt modelId="{7A751E45-F952-40BF-9FE3-13F6DEBDBCB0}" type="parTrans" cxnId="{E2124CAE-E7EA-4D78-8A51-99A88D0150FA}">
      <dgm:prSet/>
      <dgm:spPr/>
      <dgm:t>
        <a:bodyPr/>
        <a:lstStyle/>
        <a:p>
          <a:endParaRPr lang="en-AU"/>
        </a:p>
      </dgm:t>
    </dgm:pt>
    <dgm:pt modelId="{1080BDAB-7290-4C79-BA5E-B1B5A10F3198}" type="sibTrans" cxnId="{E2124CAE-E7EA-4D78-8A51-99A88D0150FA}">
      <dgm:prSet/>
      <dgm:spPr/>
      <dgm:t>
        <a:bodyPr/>
        <a:lstStyle/>
        <a:p>
          <a:endParaRPr lang="en-AU"/>
        </a:p>
      </dgm:t>
    </dgm:pt>
    <dgm:pt modelId="{B5854E04-1A01-4B64-A080-3857CA2C07A0}">
      <dgm:prSet phldrT="[Text]"/>
      <dgm:spPr/>
      <dgm:t>
        <a:bodyPr/>
        <a:lstStyle/>
        <a:p>
          <a:r>
            <a:rPr lang="en-AU" dirty="0"/>
            <a:t>spectral resolution</a:t>
          </a:r>
        </a:p>
      </dgm:t>
    </dgm:pt>
    <dgm:pt modelId="{032E9A39-09D9-46CB-BFED-2A8001F6752A}" type="parTrans" cxnId="{17009B1B-DD7C-4062-960F-F9176F137F07}">
      <dgm:prSet/>
      <dgm:spPr/>
      <dgm:t>
        <a:bodyPr/>
        <a:lstStyle/>
        <a:p>
          <a:endParaRPr lang="en-AU"/>
        </a:p>
      </dgm:t>
    </dgm:pt>
    <dgm:pt modelId="{887ED749-7F97-434D-99DF-92058F901EE3}" type="sibTrans" cxnId="{17009B1B-DD7C-4062-960F-F9176F137F07}">
      <dgm:prSet/>
      <dgm:spPr/>
      <dgm:t>
        <a:bodyPr/>
        <a:lstStyle/>
        <a:p>
          <a:endParaRPr lang="en-AU"/>
        </a:p>
      </dgm:t>
    </dgm:pt>
    <dgm:pt modelId="{B882F65D-9D6C-4B64-9428-4A30E7A910A1}">
      <dgm:prSet phldrT="[Text]"/>
      <dgm:spPr/>
      <dgm:t>
        <a:bodyPr/>
        <a:lstStyle/>
        <a:p>
          <a:r>
            <a:rPr lang="en-AU" dirty="0"/>
            <a:t>measurements over time</a:t>
          </a:r>
        </a:p>
      </dgm:t>
    </dgm:pt>
    <dgm:pt modelId="{AE932961-421D-4F8A-B5C0-08A3407ECDEB}" type="parTrans" cxnId="{FAF1F039-92AB-422E-BDE6-24091DA76DA3}">
      <dgm:prSet/>
      <dgm:spPr/>
      <dgm:t>
        <a:bodyPr/>
        <a:lstStyle/>
        <a:p>
          <a:endParaRPr lang="en-AU"/>
        </a:p>
      </dgm:t>
    </dgm:pt>
    <dgm:pt modelId="{8DE689AC-C887-446C-AE79-83EC111ECFED}" type="sibTrans" cxnId="{FAF1F039-92AB-422E-BDE6-24091DA76DA3}">
      <dgm:prSet/>
      <dgm:spPr/>
      <dgm:t>
        <a:bodyPr/>
        <a:lstStyle/>
        <a:p>
          <a:endParaRPr lang="en-AU"/>
        </a:p>
      </dgm:t>
    </dgm:pt>
    <dgm:pt modelId="{C30D0107-DB04-47B3-BACF-E65C5AB5EB5F}" type="pres">
      <dgm:prSet presAssocID="{F27EA56E-18B7-49EA-AD8C-D69A96CCCA6E}" presName="Name0" presStyleCnt="0">
        <dgm:presLayoutVars>
          <dgm:chMax val="2"/>
          <dgm:chPref val="2"/>
          <dgm:animLvl val="lvl"/>
        </dgm:presLayoutVars>
      </dgm:prSet>
      <dgm:spPr/>
    </dgm:pt>
    <dgm:pt modelId="{56BAC7E3-9B69-444A-8764-6AD52FCAC6F3}" type="pres">
      <dgm:prSet presAssocID="{F27EA56E-18B7-49EA-AD8C-D69A96CCCA6E}" presName="LeftText" presStyleLbl="revTx" presStyleIdx="0" presStyleCnt="0">
        <dgm:presLayoutVars>
          <dgm:bulletEnabled val="1"/>
        </dgm:presLayoutVars>
      </dgm:prSet>
      <dgm:spPr/>
    </dgm:pt>
    <dgm:pt modelId="{C8C27D7D-EB66-451D-AA78-588750B96E4C}" type="pres">
      <dgm:prSet presAssocID="{F27EA56E-18B7-49EA-AD8C-D69A96CCCA6E}" presName="LeftNode" presStyleLbl="bgImgPlace1" presStyleIdx="0" presStyleCnt="2" custScaleX="243989" custLinFactNeighborX="-59685">
        <dgm:presLayoutVars>
          <dgm:chMax val="2"/>
          <dgm:chPref val="2"/>
        </dgm:presLayoutVars>
      </dgm:prSet>
      <dgm:spPr/>
    </dgm:pt>
    <dgm:pt modelId="{C3698039-6E89-43B2-96A2-D6771BE97B36}" type="pres">
      <dgm:prSet presAssocID="{F27EA56E-18B7-49EA-AD8C-D69A96CCCA6E}" presName="RightText" presStyleLbl="revTx" presStyleIdx="0" presStyleCnt="0">
        <dgm:presLayoutVars>
          <dgm:bulletEnabled val="1"/>
        </dgm:presLayoutVars>
      </dgm:prSet>
      <dgm:spPr/>
    </dgm:pt>
    <dgm:pt modelId="{50FB6D07-EB7C-40E2-9E47-201FF4962DF0}" type="pres">
      <dgm:prSet presAssocID="{F27EA56E-18B7-49EA-AD8C-D69A96CCCA6E}" presName="RightNode" presStyleLbl="bgImgPlace1" presStyleIdx="1" presStyleCnt="2" custScaleX="243989" custLinFactNeighborX="79763">
        <dgm:presLayoutVars>
          <dgm:chMax val="0"/>
          <dgm:chPref val="0"/>
        </dgm:presLayoutVars>
      </dgm:prSet>
      <dgm:spPr/>
    </dgm:pt>
    <dgm:pt modelId="{4B32EBD8-50F0-4384-9074-820C17BDEB9C}" type="pres">
      <dgm:prSet presAssocID="{F27EA56E-18B7-49EA-AD8C-D69A96CCCA6E}" presName="TopArrow" presStyleLbl="node1" presStyleIdx="0" presStyleCnt="2"/>
      <dgm:spPr/>
    </dgm:pt>
    <dgm:pt modelId="{C9AEEB02-81C8-4A77-94EE-3DD9F7A39BE6}" type="pres">
      <dgm:prSet presAssocID="{F27EA56E-18B7-49EA-AD8C-D69A96CCCA6E}" presName="BottomArrow" presStyleLbl="node1" presStyleIdx="1" presStyleCnt="2"/>
      <dgm:spPr/>
    </dgm:pt>
  </dgm:ptLst>
  <dgm:cxnLst>
    <dgm:cxn modelId="{00147902-8BFA-44D2-9F36-4A1722A34344}" type="presOf" srcId="{B5854E04-1A01-4B64-A080-3857CA2C07A0}" destId="{C8C27D7D-EB66-451D-AA78-588750B96E4C}" srcOrd="1" destOrd="3" presId="urn:microsoft.com/office/officeart/2009/layout/ReverseList"/>
    <dgm:cxn modelId="{C5A1330C-52DA-4007-9A14-AEA78D407FEA}" type="presOf" srcId="{0527683A-92DE-4C00-9F18-E3B8AFBB3012}" destId="{50FB6D07-EB7C-40E2-9E47-201FF4962DF0}" srcOrd="1" destOrd="0" presId="urn:microsoft.com/office/officeart/2009/layout/ReverseList"/>
    <dgm:cxn modelId="{F47A6B0E-5337-4BCE-9D30-2CA2C692AF84}" type="presOf" srcId="{0253B296-8060-48CC-863A-87BF3F1DB7D0}" destId="{56BAC7E3-9B69-444A-8764-6AD52FCAC6F3}" srcOrd="0" destOrd="0" presId="urn:microsoft.com/office/officeart/2009/layout/ReverseList"/>
    <dgm:cxn modelId="{B478AE17-7A19-4C49-921C-F197CE7D426A}" type="presOf" srcId="{B5854E04-1A01-4B64-A080-3857CA2C07A0}" destId="{56BAC7E3-9B69-444A-8764-6AD52FCAC6F3}" srcOrd="0" destOrd="3" presId="urn:microsoft.com/office/officeart/2009/layout/ReverseList"/>
    <dgm:cxn modelId="{17009B1B-DD7C-4062-960F-F9176F137F07}" srcId="{0253B296-8060-48CC-863A-87BF3F1DB7D0}" destId="{B5854E04-1A01-4B64-A080-3857CA2C07A0}" srcOrd="2" destOrd="0" parTransId="{032E9A39-09D9-46CB-BFED-2A8001F6752A}" sibTransId="{887ED749-7F97-434D-99DF-92058F901EE3}"/>
    <dgm:cxn modelId="{0B3DF921-8EC1-44B0-9471-0C2B456BA6DD}" type="presOf" srcId="{0527683A-92DE-4C00-9F18-E3B8AFBB3012}" destId="{C3698039-6E89-43B2-96A2-D6771BE97B36}" srcOrd="0" destOrd="0" presId="urn:microsoft.com/office/officeart/2009/layout/ReverseList"/>
    <dgm:cxn modelId="{F7A1CD31-CCDE-47B5-A7EE-0604B82D6A6E}" srcId="{0253B296-8060-48CC-863A-87BF3F1DB7D0}" destId="{059DE938-D95D-404D-944C-EF08E899137E}" srcOrd="0" destOrd="0" parTransId="{2D6B9A20-F0CC-45CE-85E3-BD2522DDE7AA}" sibTransId="{CE53F4EF-39D5-4C58-919D-768C736CFCF3}"/>
    <dgm:cxn modelId="{FAF1F039-92AB-422E-BDE6-24091DA76DA3}" srcId="{0253B296-8060-48CC-863A-87BF3F1DB7D0}" destId="{B882F65D-9D6C-4B64-9428-4A30E7A910A1}" srcOrd="3" destOrd="0" parTransId="{AE932961-421D-4F8A-B5C0-08A3407ECDEB}" sibTransId="{8DE689AC-C887-446C-AE79-83EC111ECFED}"/>
    <dgm:cxn modelId="{9F57803E-F5F5-4430-B983-CFEF0C1A7774}" type="presOf" srcId="{F27EA56E-18B7-49EA-AD8C-D69A96CCCA6E}" destId="{C30D0107-DB04-47B3-BACF-E65C5AB5EB5F}" srcOrd="0" destOrd="0" presId="urn:microsoft.com/office/officeart/2009/layout/ReverseList"/>
    <dgm:cxn modelId="{840BF33E-D9EF-4552-8F96-B4F6C2D7E268}" type="presOf" srcId="{0253B296-8060-48CC-863A-87BF3F1DB7D0}" destId="{C8C27D7D-EB66-451D-AA78-588750B96E4C}" srcOrd="1" destOrd="0" presId="urn:microsoft.com/office/officeart/2009/layout/ReverseList"/>
    <dgm:cxn modelId="{3B071F60-1C44-45AA-9E59-A45AB742DA6C}" srcId="{F27EA56E-18B7-49EA-AD8C-D69A96CCCA6E}" destId="{0253B296-8060-48CC-863A-87BF3F1DB7D0}" srcOrd="0" destOrd="0" parTransId="{C1F5DA71-7819-4A02-8B36-3C974553E890}" sibTransId="{7F782F2C-2997-4BBC-B4BA-1778DA984127}"/>
    <dgm:cxn modelId="{D64B7660-5041-4F41-B40F-A7E9C829144B}" type="presOf" srcId="{E3DEDDAD-8A33-453C-8713-04994411F195}" destId="{56BAC7E3-9B69-444A-8764-6AD52FCAC6F3}" srcOrd="0" destOrd="2" presId="urn:microsoft.com/office/officeart/2009/layout/ReverseList"/>
    <dgm:cxn modelId="{E2124CAE-E7EA-4D78-8A51-99A88D0150FA}" srcId="{0253B296-8060-48CC-863A-87BF3F1DB7D0}" destId="{E3DEDDAD-8A33-453C-8713-04994411F195}" srcOrd="1" destOrd="0" parTransId="{7A751E45-F952-40BF-9FE3-13F6DEBDBCB0}" sibTransId="{1080BDAB-7290-4C79-BA5E-B1B5A10F3198}"/>
    <dgm:cxn modelId="{9B2567B3-1D93-4150-9475-4D3F80460E02}" type="presOf" srcId="{64656848-C863-4859-8991-E7D6945C94C5}" destId="{C3698039-6E89-43B2-96A2-D6771BE97B36}" srcOrd="0" destOrd="1" presId="urn:microsoft.com/office/officeart/2009/layout/ReverseList"/>
    <dgm:cxn modelId="{6E5C0CC6-BE40-45BC-9752-F7D2A5853007}" srcId="{F27EA56E-18B7-49EA-AD8C-D69A96CCCA6E}" destId="{0527683A-92DE-4C00-9F18-E3B8AFBB3012}" srcOrd="1" destOrd="0" parTransId="{AC09A4E3-D8F2-4C6B-999E-3F083905B7CB}" sibTransId="{731B15E7-A7FD-4A20-8837-D9E4D6E53E83}"/>
    <dgm:cxn modelId="{120EE4CE-9074-4D19-B4CE-2F1E16C55B25}" type="presOf" srcId="{059DE938-D95D-404D-944C-EF08E899137E}" destId="{56BAC7E3-9B69-444A-8764-6AD52FCAC6F3}" srcOrd="0" destOrd="1" presId="urn:microsoft.com/office/officeart/2009/layout/ReverseList"/>
    <dgm:cxn modelId="{AF3B30CF-EA16-44DD-B707-0DE9FE1F84F3}" type="presOf" srcId="{B882F65D-9D6C-4B64-9428-4A30E7A910A1}" destId="{56BAC7E3-9B69-444A-8764-6AD52FCAC6F3}" srcOrd="0" destOrd="4" presId="urn:microsoft.com/office/officeart/2009/layout/ReverseList"/>
    <dgm:cxn modelId="{71F325D3-FFC6-410C-BFE5-5CBB9EF28B3D}" type="presOf" srcId="{059DE938-D95D-404D-944C-EF08E899137E}" destId="{C8C27D7D-EB66-451D-AA78-588750B96E4C}" srcOrd="1" destOrd="1" presId="urn:microsoft.com/office/officeart/2009/layout/ReverseList"/>
    <dgm:cxn modelId="{5562BFF6-5088-4B5A-B58D-43BDEC5881AC}" type="presOf" srcId="{64656848-C863-4859-8991-E7D6945C94C5}" destId="{50FB6D07-EB7C-40E2-9E47-201FF4962DF0}" srcOrd="1" destOrd="1" presId="urn:microsoft.com/office/officeart/2009/layout/ReverseList"/>
    <dgm:cxn modelId="{7E985FF8-692D-4E6F-BFBC-933A6C2D3CCE}" type="presOf" srcId="{B882F65D-9D6C-4B64-9428-4A30E7A910A1}" destId="{C8C27D7D-EB66-451D-AA78-588750B96E4C}" srcOrd="1" destOrd="4" presId="urn:microsoft.com/office/officeart/2009/layout/ReverseList"/>
    <dgm:cxn modelId="{6BA194F9-5CE1-4605-B1E2-8E27499177C5}" srcId="{0527683A-92DE-4C00-9F18-E3B8AFBB3012}" destId="{64656848-C863-4859-8991-E7D6945C94C5}" srcOrd="0" destOrd="0" parTransId="{5D7BBCB7-6915-47A6-B09A-16D334F578AA}" sibTransId="{6CB0AE64-3F64-43A2-B2D7-4F73A71C9B6E}"/>
    <dgm:cxn modelId="{BF7C2BFD-319B-42A2-8BC5-AE804AB28F11}" type="presOf" srcId="{E3DEDDAD-8A33-453C-8713-04994411F195}" destId="{C8C27D7D-EB66-451D-AA78-588750B96E4C}" srcOrd="1" destOrd="2" presId="urn:microsoft.com/office/officeart/2009/layout/ReverseList"/>
    <dgm:cxn modelId="{91BC7A36-AC5D-43AE-A664-180C2F9DA078}" type="presParOf" srcId="{C30D0107-DB04-47B3-BACF-E65C5AB5EB5F}" destId="{56BAC7E3-9B69-444A-8764-6AD52FCAC6F3}" srcOrd="0" destOrd="0" presId="urn:microsoft.com/office/officeart/2009/layout/ReverseList"/>
    <dgm:cxn modelId="{4E04DB3F-325A-4DFA-87A7-74F02DCE3067}" type="presParOf" srcId="{C30D0107-DB04-47B3-BACF-E65C5AB5EB5F}" destId="{C8C27D7D-EB66-451D-AA78-588750B96E4C}" srcOrd="1" destOrd="0" presId="urn:microsoft.com/office/officeart/2009/layout/ReverseList"/>
    <dgm:cxn modelId="{CB89DE54-5646-474F-A88F-04507C1865CF}" type="presParOf" srcId="{C30D0107-DB04-47B3-BACF-E65C5AB5EB5F}" destId="{C3698039-6E89-43B2-96A2-D6771BE97B36}" srcOrd="2" destOrd="0" presId="urn:microsoft.com/office/officeart/2009/layout/ReverseList"/>
    <dgm:cxn modelId="{6E28D4C3-59AD-4FCE-9674-B70D22EC4072}" type="presParOf" srcId="{C30D0107-DB04-47B3-BACF-E65C5AB5EB5F}" destId="{50FB6D07-EB7C-40E2-9E47-201FF4962DF0}" srcOrd="3" destOrd="0" presId="urn:microsoft.com/office/officeart/2009/layout/ReverseList"/>
    <dgm:cxn modelId="{690CD7A5-8E6E-46F4-85DF-3107D4BF6005}" type="presParOf" srcId="{C30D0107-DB04-47B3-BACF-E65C5AB5EB5F}" destId="{4B32EBD8-50F0-4384-9074-820C17BDEB9C}" srcOrd="4" destOrd="0" presId="urn:microsoft.com/office/officeart/2009/layout/ReverseList"/>
    <dgm:cxn modelId="{15A60B54-6490-4AB4-843A-06B8C2308CAB}" type="presParOf" srcId="{C30D0107-DB04-47B3-BACF-E65C5AB5EB5F}" destId="{C9AEEB02-81C8-4A77-94EE-3DD9F7A39BE6}" srcOrd="5" destOrd="0" presId="urn:microsoft.com/office/officeart/2009/layout/Revers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27D7D-EB66-451D-AA78-588750B96E4C}">
      <dsp:nvSpPr>
        <dsp:cNvPr id="0" name=""/>
        <dsp:cNvSpPr/>
      </dsp:nvSpPr>
      <dsp:spPr>
        <a:xfrm rot="16200000">
          <a:off x="2084080" y="106274"/>
          <a:ext cx="3291446" cy="4907650"/>
        </a:xfrm>
        <a:prstGeom prst="round2SameRect">
          <a:avLst>
            <a:gd name="adj1" fmla="val 16670"/>
            <a:gd name="adj2" fmla="val 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203200" rIns="182880" bIns="203200" numCol="1" spcCol="1270" anchor="t" anchorCtr="0">
          <a:noAutofit/>
        </a:bodyPr>
        <a:lstStyle/>
        <a:p>
          <a:pPr marL="0" lvl="0" indent="0" algn="l" defTabSz="1422400">
            <a:lnSpc>
              <a:spcPct val="90000"/>
            </a:lnSpc>
            <a:spcBef>
              <a:spcPct val="0"/>
            </a:spcBef>
            <a:spcAft>
              <a:spcPct val="35000"/>
            </a:spcAft>
            <a:buNone/>
          </a:pPr>
          <a:r>
            <a:rPr lang="en-AU" sz="3200" kern="1200" dirty="0"/>
            <a:t>STIS (1997)</a:t>
          </a:r>
        </a:p>
        <a:p>
          <a:pPr marL="228600" lvl="1" indent="-228600" algn="l" defTabSz="1111250">
            <a:lnSpc>
              <a:spcPct val="90000"/>
            </a:lnSpc>
            <a:spcBef>
              <a:spcPct val="0"/>
            </a:spcBef>
            <a:spcAft>
              <a:spcPct val="15000"/>
            </a:spcAft>
            <a:buChar char="•"/>
          </a:pPr>
          <a:r>
            <a:rPr lang="en-AU" sz="2500" kern="1200" dirty="0"/>
            <a:t>spectra at visible and near-infrared</a:t>
          </a:r>
        </a:p>
        <a:p>
          <a:pPr marL="228600" lvl="1" indent="-228600" algn="l" defTabSz="1111250">
            <a:lnSpc>
              <a:spcPct val="90000"/>
            </a:lnSpc>
            <a:spcBef>
              <a:spcPct val="0"/>
            </a:spcBef>
            <a:spcAft>
              <a:spcPct val="15000"/>
            </a:spcAft>
            <a:buChar char="•"/>
          </a:pPr>
          <a:r>
            <a:rPr lang="en-AU" sz="2500" kern="1200" dirty="0"/>
            <a:t>sharp definition</a:t>
          </a:r>
        </a:p>
        <a:p>
          <a:pPr marL="228600" lvl="1" indent="-228600" algn="l" defTabSz="1111250">
            <a:lnSpc>
              <a:spcPct val="90000"/>
            </a:lnSpc>
            <a:spcBef>
              <a:spcPct val="0"/>
            </a:spcBef>
            <a:spcAft>
              <a:spcPct val="15000"/>
            </a:spcAft>
            <a:buChar char="•"/>
          </a:pPr>
          <a:r>
            <a:rPr lang="en-AU" sz="2500" kern="1200" dirty="0"/>
            <a:t>spectral resolution</a:t>
          </a:r>
        </a:p>
        <a:p>
          <a:pPr marL="228600" lvl="1" indent="-228600" algn="l" defTabSz="1111250">
            <a:lnSpc>
              <a:spcPct val="90000"/>
            </a:lnSpc>
            <a:spcBef>
              <a:spcPct val="0"/>
            </a:spcBef>
            <a:spcAft>
              <a:spcPct val="15000"/>
            </a:spcAft>
            <a:buChar char="•"/>
          </a:pPr>
          <a:r>
            <a:rPr lang="en-AU" sz="2500" kern="1200" dirty="0"/>
            <a:t>measurements over time</a:t>
          </a:r>
        </a:p>
      </dsp:txBody>
      <dsp:txXfrm rot="5400000">
        <a:off x="1436682" y="1075080"/>
        <a:ext cx="4746946" cy="2970038"/>
      </dsp:txXfrm>
    </dsp:sp>
    <dsp:sp modelId="{50FB6D07-EB7C-40E2-9E47-201FF4962DF0}">
      <dsp:nvSpPr>
        <dsp:cNvPr id="0" name=""/>
        <dsp:cNvSpPr/>
      </dsp:nvSpPr>
      <dsp:spPr>
        <a:xfrm rot="5400000">
          <a:off x="6991726" y="106274"/>
          <a:ext cx="3291446" cy="4907650"/>
        </a:xfrm>
        <a:prstGeom prst="round2SameRect">
          <a:avLst>
            <a:gd name="adj1" fmla="val 16670"/>
            <a:gd name="adj2" fmla="val 0"/>
          </a:avLst>
        </a:prstGeom>
        <a:solidFill>
          <a:schemeClr val="accent2">
            <a:tint val="50000"/>
            <a:hueOff val="-1362840"/>
            <a:satOff val="13107"/>
            <a:lumOff val="155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203200" rIns="121920" bIns="203200" numCol="1" spcCol="1270" anchor="t" anchorCtr="0">
          <a:noAutofit/>
        </a:bodyPr>
        <a:lstStyle/>
        <a:p>
          <a:pPr marL="0" lvl="0" indent="0" algn="l" defTabSz="1422400">
            <a:lnSpc>
              <a:spcPct val="90000"/>
            </a:lnSpc>
            <a:spcBef>
              <a:spcPct val="0"/>
            </a:spcBef>
            <a:spcAft>
              <a:spcPct val="35000"/>
            </a:spcAft>
            <a:buNone/>
          </a:pPr>
          <a:r>
            <a:rPr lang="en-AU" sz="3200" kern="1200" dirty="0"/>
            <a:t>COS (2009)</a:t>
          </a:r>
        </a:p>
        <a:p>
          <a:pPr marL="228600" lvl="1" indent="-228600" algn="l" defTabSz="1111250">
            <a:lnSpc>
              <a:spcPct val="90000"/>
            </a:lnSpc>
            <a:spcBef>
              <a:spcPct val="0"/>
            </a:spcBef>
            <a:spcAft>
              <a:spcPct val="15000"/>
            </a:spcAft>
            <a:buChar char="•"/>
          </a:pPr>
          <a:r>
            <a:rPr lang="en-AU" sz="2500" kern="1200" dirty="0"/>
            <a:t>faint ultraviolet light</a:t>
          </a:r>
        </a:p>
      </dsp:txBody>
      <dsp:txXfrm rot="-5400000">
        <a:off x="6183624" y="1075080"/>
        <a:ext cx="4746946" cy="2970038"/>
      </dsp:txXfrm>
    </dsp:sp>
    <dsp:sp modelId="{4B32EBD8-50F0-4384-9074-820C17BDEB9C}">
      <dsp:nvSpPr>
        <dsp:cNvPr id="0" name=""/>
        <dsp:cNvSpPr/>
      </dsp:nvSpPr>
      <dsp:spPr>
        <a:xfrm>
          <a:off x="4930115" y="0"/>
          <a:ext cx="2102757" cy="2102655"/>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AEEB02-81C8-4A77-94EE-3DD9F7A39BE6}">
      <dsp:nvSpPr>
        <dsp:cNvPr id="0" name=""/>
        <dsp:cNvSpPr/>
      </dsp:nvSpPr>
      <dsp:spPr>
        <a:xfrm rot="10800000">
          <a:off x="4930115" y="3017031"/>
          <a:ext cx="2102757" cy="2102655"/>
        </a:xfrm>
        <a:prstGeom prst="circularArrow">
          <a:avLst>
            <a:gd name="adj1" fmla="val 12500"/>
            <a:gd name="adj2" fmla="val 1142322"/>
            <a:gd name="adj3" fmla="val 20457678"/>
            <a:gd name="adj4" fmla="val 10800000"/>
            <a:gd name="adj5" fmla="val 12500"/>
          </a:avLst>
        </a:prstGeom>
        <a:solidFill>
          <a:schemeClr val="accent2">
            <a:hueOff val="-1182099"/>
            <a:satOff val="-302"/>
            <a:lumOff val="2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12/05/2022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38451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dirty="0"/>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204225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dirty="0"/>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3435810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29271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3836730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dirty="0"/>
              <a:t>[INSERT Year # Subject </a:t>
            </a:r>
            <a:r>
              <a:rPr lang="en-US" dirty="0" err="1"/>
              <a:t>ie</a:t>
            </a:r>
            <a:r>
              <a:rPr lang="en-US" dirty="0"/>
              <a:t> Year 4 English] </a:t>
            </a:r>
            <a:endParaRPr lang="en-AU" dirty="0"/>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rgbClr val="35777D"/>
                </a:solidFill>
                <a:ea typeface="Times New Roman" panose="02020603050405020304" pitchFamily="18" charset="0"/>
                <a:cs typeface="Calibri" panose="020F0502020204030204" pitchFamily="34" charset="0"/>
              </a:rPr>
              <a:t> </a:t>
            </a:r>
            <a:endParaRPr lang="en-AU" altLang="en-US" sz="1100" dirty="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dirty="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
        <p:nvSpPr>
          <p:cNvPr id="7" name="Text Box 2">
            <a:extLst>
              <a:ext uri="{FF2B5EF4-FFF2-40B4-BE49-F238E27FC236}">
                <a16:creationId xmlns:a16="http://schemas.microsoft.com/office/drawing/2014/main" id="{C51F3ECF-117C-45D0-AEC7-92E809BE7B50}"/>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dirty="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dirty="0"/>
              <a:t>Use the arrows in the top right corner to go to the next</a:t>
            </a:r>
            <a:br>
              <a:rPr lang="en-US" sz="2800" dirty="0"/>
            </a:br>
            <a:r>
              <a:rPr lang="en-US" sz="2800" dirty="0"/>
              <a:t>or previous slide. </a:t>
            </a:r>
          </a:p>
          <a:p>
            <a:pPr marL="285750" lvl="0" indent="-285750">
              <a:lnSpc>
                <a:spcPct val="100000"/>
              </a:lnSpc>
              <a:spcBef>
                <a:spcPts val="2400"/>
              </a:spcBef>
              <a:spcAft>
                <a:spcPts val="0"/>
              </a:spcAft>
              <a:buFont typeface="Arial" panose="020B0604020202020204" pitchFamily="34" charset="0"/>
              <a:buChar char="•"/>
            </a:pPr>
            <a:r>
              <a:rPr lang="en-US" sz="2800" dirty="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dirty="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dirty="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Box 2">
            <a:extLst>
              <a:ext uri="{FF2B5EF4-FFF2-40B4-BE49-F238E27FC236}">
                <a16:creationId xmlns:a16="http://schemas.microsoft.com/office/drawing/2014/main" id="{270BA0AD-0C62-44E1-A73E-B7505708C459}"/>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
        <p:nvSpPr>
          <p:cNvPr id="7" name="Text Box 2">
            <a:extLst>
              <a:ext uri="{FF2B5EF4-FFF2-40B4-BE49-F238E27FC236}">
                <a16:creationId xmlns:a16="http://schemas.microsoft.com/office/drawing/2014/main" id="{3409B678-DCD3-4792-8BF7-1C0641023A6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
        <p:nvSpPr>
          <p:cNvPr id="7" name="Text Box 2">
            <a:extLst>
              <a:ext uri="{FF2B5EF4-FFF2-40B4-BE49-F238E27FC236}">
                <a16:creationId xmlns:a16="http://schemas.microsoft.com/office/drawing/2014/main" id="{64BD35D3-1B03-4FD9-BE8D-882FBBE93275}"/>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
        <p:nvSpPr>
          <p:cNvPr id="6" name="Text Box 2">
            <a:extLst>
              <a:ext uri="{FF2B5EF4-FFF2-40B4-BE49-F238E27FC236}">
                <a16:creationId xmlns:a16="http://schemas.microsoft.com/office/drawing/2014/main" id="{3991BFED-71D2-4268-A5DA-BDD4E6130EE8}"/>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6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
        <p:nvSpPr>
          <p:cNvPr id="8" name="Text Box 2">
            <a:extLst>
              <a:ext uri="{FF2B5EF4-FFF2-40B4-BE49-F238E27FC236}">
                <a16:creationId xmlns:a16="http://schemas.microsoft.com/office/drawing/2014/main" id="{D8143351-D2A7-4853-B2F5-40216EBA6C57}"/>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7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
        <p:nvSpPr>
          <p:cNvPr id="8" name="Text Box 2">
            <a:extLst>
              <a:ext uri="{FF2B5EF4-FFF2-40B4-BE49-F238E27FC236}">
                <a16:creationId xmlns:a16="http://schemas.microsoft.com/office/drawing/2014/main" id="{CB4B1726-ED07-4AB9-9557-94334E96E05C}"/>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97A80"/>
                </a:solidFill>
                <a:ea typeface="Times New Roman" panose="02020603050405020304" pitchFamily="18" charset="0"/>
                <a:cs typeface="Calibri" panose="020F0502020204030204" pitchFamily="34" charset="0"/>
              </a:rPr>
              <a:t> </a:t>
            </a:r>
            <a:r>
              <a:rPr lang="en-AU" sz="950" dirty="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3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70" r:id="rId6"/>
    <p:sldLayoutId id="2147483664" r:id="rId7"/>
    <p:sldLayoutId id="2147483665" r:id="rId8"/>
    <p:sldLayoutId id="2147483655" r:id="rId9"/>
    <p:sldLayoutId id="214748367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4.m4a"/></Relationships>
</file>

<file path=ppt/slides/_rels/slide14.xml.rels><?xml version="1.0" encoding="UTF-8" standalone="yes"?>
<Relationships xmlns="http://schemas.openxmlformats.org/package/2006/relationships"><Relationship Id="rId8" Type="http://schemas.openxmlformats.org/officeDocument/2006/relationships/hyperlink" Target="https://webbtelescope.org/resource-gallery/articles/pagecontent/filter-articles/how-are-stars-born" TargetMode="External"/><Relationship Id="rId3" Type="http://schemas.microsoft.com/office/2007/relationships/media" Target="../media/media16.m4a"/><Relationship Id="rId7" Type="http://schemas.openxmlformats.org/officeDocument/2006/relationships/hyperlink" Target="https://www.uwa.edu.au/study/-/media/Faculties/Science/Docs/Life-cycle-of-stars.pdf" TargetMode="External"/><Relationship Id="rId12"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2.xml"/><Relationship Id="rId11" Type="http://schemas.openxmlformats.org/officeDocument/2006/relationships/hyperlink" Target="https://www.esa.int/Science_Exploration/Space_Science/What_is_red_shift" TargetMode="External"/><Relationship Id="rId5" Type="http://schemas.openxmlformats.org/officeDocument/2006/relationships/slideLayout" Target="../slideLayouts/slideLayout3.xml"/><Relationship Id="rId10" Type="http://schemas.openxmlformats.org/officeDocument/2006/relationships/hyperlink" Target="https://spaceplace.nasa.gov/big-bang/en/" TargetMode="External"/><Relationship Id="rId4" Type="http://schemas.openxmlformats.org/officeDocument/2006/relationships/audio" Target="../media/media16.m4a"/><Relationship Id="rId9" Type="http://schemas.openxmlformats.org/officeDocument/2006/relationships/hyperlink" Target="https://webbtelescope.org/webb-science/galaxies-over-time"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hyperlink" Target="https://webbtelescope.org/contents/media/images/01F8GF9E8WXYS168WRPPK9YHEY?Tag=Spectroscopy"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video" Target="https://www.youtube.com/embed/K8R3UP6OinA?feature=oembed" TargetMode="Externa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dirty="0"/>
              <a:t>Year 10 Science</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15 – the Hubble Space Telescope</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dirty="0"/>
              <a:t>Origins of the universe</a:t>
            </a:r>
          </a:p>
        </p:txBody>
      </p:sp>
      <p:pic>
        <p:nvPicPr>
          <p:cNvPr id="5" name="Recorded Sound">
            <a:hlinkClick r:id="" action="ppaction://media"/>
            <a:extLst>
              <a:ext uri="{FF2B5EF4-FFF2-40B4-BE49-F238E27FC236}">
                <a16:creationId xmlns:a16="http://schemas.microsoft.com/office/drawing/2014/main" id="{DC4EFB59-5D2E-4AAF-B994-6FC0278A0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D375-DFA2-447A-9BBB-FA253059A124}"/>
              </a:ext>
            </a:extLst>
          </p:cNvPr>
          <p:cNvSpPr>
            <a:spLocks noGrp="1"/>
          </p:cNvSpPr>
          <p:nvPr>
            <p:ph type="title"/>
          </p:nvPr>
        </p:nvSpPr>
        <p:spPr>
          <a:xfrm>
            <a:off x="855618" y="839167"/>
            <a:ext cx="10515600" cy="659978"/>
          </a:xfrm>
        </p:spPr>
        <p:txBody>
          <a:bodyPr/>
          <a:lstStyle/>
          <a:p>
            <a:r>
              <a:rPr lang="en-AU" dirty="0"/>
              <a:t>Discoveries of the STIS</a:t>
            </a:r>
          </a:p>
        </p:txBody>
      </p:sp>
      <p:sp>
        <p:nvSpPr>
          <p:cNvPr id="3" name="Content Placeholder 2">
            <a:extLst>
              <a:ext uri="{FF2B5EF4-FFF2-40B4-BE49-F238E27FC236}">
                <a16:creationId xmlns:a16="http://schemas.microsoft.com/office/drawing/2014/main" id="{1DF1D1FD-E6D9-44FF-9B40-D609AC2BD0DF}"/>
              </a:ext>
            </a:extLst>
          </p:cNvPr>
          <p:cNvSpPr>
            <a:spLocks noGrp="1"/>
          </p:cNvSpPr>
          <p:nvPr>
            <p:ph idx="1"/>
          </p:nvPr>
        </p:nvSpPr>
        <p:spPr>
          <a:xfrm>
            <a:off x="873036" y="1819090"/>
            <a:ext cx="10515600" cy="4141931"/>
          </a:xfrm>
        </p:spPr>
        <p:txBody>
          <a:bodyPr>
            <a:normAutofit/>
          </a:bodyPr>
          <a:lstStyle/>
          <a:p>
            <a:r>
              <a:rPr lang="en-AU" b="1" dirty="0"/>
              <a:t>Make note of discoveries made using the </a:t>
            </a:r>
            <a:r>
              <a:rPr lang="en-AU" b="1" dirty="0" err="1"/>
              <a:t>spectrography</a:t>
            </a:r>
            <a:r>
              <a:rPr lang="en-AU" b="1" dirty="0"/>
              <a:t> from Hubble using either the STIS or COS. </a:t>
            </a:r>
          </a:p>
          <a:p>
            <a:r>
              <a:rPr lang="en-AU" dirty="0"/>
              <a:t>Hubble has: </a:t>
            </a:r>
          </a:p>
          <a:p>
            <a:pPr marL="457200" indent="-457200">
              <a:buFont typeface="Arial" panose="020B0604020202020204" pitchFamily="34" charset="0"/>
              <a:buChar char="•"/>
            </a:pPr>
            <a:r>
              <a:rPr lang="en-AU" dirty="0"/>
              <a:t>confirmed the existence of black holes </a:t>
            </a:r>
          </a:p>
          <a:p>
            <a:pPr marL="457200" indent="-457200">
              <a:buFont typeface="Arial" panose="020B0604020202020204" pitchFamily="34" charset="0"/>
              <a:buChar char="•"/>
            </a:pPr>
            <a:r>
              <a:rPr lang="en-AU" dirty="0"/>
              <a:t>used quasar light to identify the materials forming galaxies</a:t>
            </a:r>
          </a:p>
          <a:p>
            <a:pPr marL="457200" indent="-457200">
              <a:buFont typeface="Arial" panose="020B0604020202020204" pitchFamily="34" charset="0"/>
              <a:buChar char="•"/>
            </a:pPr>
            <a:r>
              <a:rPr lang="en-AU" dirty="0"/>
              <a:t>confirmed the existence of exoplanets including their composition. These had not been discovered until Hubble’s launch.</a:t>
            </a:r>
          </a:p>
          <a:p>
            <a:pPr marL="457200" indent="-457200">
              <a:buFont typeface="Arial" panose="020B0604020202020204" pitchFamily="34" charset="0"/>
              <a:buChar char="•"/>
            </a:pPr>
            <a:r>
              <a:rPr lang="en-AU" dirty="0"/>
              <a:t>identified the atmosphere of exoplanets. </a:t>
            </a:r>
          </a:p>
        </p:txBody>
      </p:sp>
      <p:pic>
        <p:nvPicPr>
          <p:cNvPr id="4" name="Recorded Sound">
            <a:hlinkClick r:id="" action="ppaction://media"/>
            <a:extLst>
              <a:ext uri="{FF2B5EF4-FFF2-40B4-BE49-F238E27FC236}">
                <a16:creationId xmlns:a16="http://schemas.microsoft.com/office/drawing/2014/main" id="{CCEDB81E-CFBB-4AD2-8A1F-3A5859FCD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42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E847C-96D7-4A9D-BBD4-5FD6F51D8A52}"/>
              </a:ext>
            </a:extLst>
          </p:cNvPr>
          <p:cNvSpPr>
            <a:spLocks noGrp="1"/>
          </p:cNvSpPr>
          <p:nvPr>
            <p:ph type="title"/>
          </p:nvPr>
        </p:nvSpPr>
        <p:spPr>
          <a:xfrm>
            <a:off x="890452" y="847875"/>
            <a:ext cx="10515600" cy="659978"/>
          </a:xfrm>
        </p:spPr>
        <p:txBody>
          <a:bodyPr/>
          <a:lstStyle/>
          <a:p>
            <a:r>
              <a:rPr lang="en-AU" dirty="0"/>
              <a:t>STIS and COS</a:t>
            </a:r>
          </a:p>
        </p:txBody>
      </p:sp>
      <p:graphicFrame>
        <p:nvGraphicFramePr>
          <p:cNvPr id="6" name="Content Placeholder 5">
            <a:extLst>
              <a:ext uri="{FF2B5EF4-FFF2-40B4-BE49-F238E27FC236}">
                <a16:creationId xmlns:a16="http://schemas.microsoft.com/office/drawing/2014/main" id="{892C5DD2-CDAD-4D42-BDB3-541DD16F76D3}"/>
              </a:ext>
            </a:extLst>
          </p:cNvPr>
          <p:cNvGraphicFramePr>
            <a:graphicFrameLocks noGrp="1"/>
          </p:cNvGraphicFramePr>
          <p:nvPr>
            <p:ph idx="1"/>
            <p:extLst>
              <p:ext uri="{D42A27DB-BD31-4B8C-83A1-F6EECF244321}">
                <p14:modId xmlns:p14="http://schemas.microsoft.com/office/powerpoint/2010/main" val="4175311957"/>
              </p:ext>
            </p:extLst>
          </p:nvPr>
        </p:nvGraphicFramePr>
        <p:xfrm>
          <a:off x="-87630" y="1052512"/>
          <a:ext cx="11963400" cy="5119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810C4E22-150E-4303-AB82-7337F1FE7E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5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0FDF-F219-428B-AF05-6C8EB4DAE4B8}"/>
              </a:ext>
            </a:extLst>
          </p:cNvPr>
          <p:cNvSpPr>
            <a:spLocks noGrp="1"/>
          </p:cNvSpPr>
          <p:nvPr>
            <p:ph type="title"/>
          </p:nvPr>
        </p:nvSpPr>
        <p:spPr>
          <a:xfrm>
            <a:off x="873036" y="856584"/>
            <a:ext cx="10515600" cy="659978"/>
          </a:xfrm>
        </p:spPr>
        <p:txBody>
          <a:bodyPr/>
          <a:lstStyle/>
          <a:p>
            <a:r>
              <a:rPr lang="en-AU" dirty="0"/>
              <a:t>Transiting star-planet</a:t>
            </a:r>
          </a:p>
        </p:txBody>
      </p:sp>
      <p:sp>
        <p:nvSpPr>
          <p:cNvPr id="3" name="Content Placeholder 2">
            <a:extLst>
              <a:ext uri="{FF2B5EF4-FFF2-40B4-BE49-F238E27FC236}">
                <a16:creationId xmlns:a16="http://schemas.microsoft.com/office/drawing/2014/main" id="{644A07A2-F596-473A-8D40-BD7F5EADC9F1}"/>
              </a:ext>
            </a:extLst>
          </p:cNvPr>
          <p:cNvSpPr>
            <a:spLocks noGrp="1"/>
          </p:cNvSpPr>
          <p:nvPr>
            <p:ph idx="1"/>
          </p:nvPr>
        </p:nvSpPr>
        <p:spPr>
          <a:xfrm>
            <a:off x="890454" y="1784254"/>
            <a:ext cx="10515600" cy="4141931"/>
          </a:xfrm>
        </p:spPr>
        <p:txBody>
          <a:bodyPr>
            <a:normAutofit fontScale="92500" lnSpcReduction="10000"/>
          </a:bodyPr>
          <a:lstStyle/>
          <a:p>
            <a:pPr>
              <a:lnSpc>
                <a:spcPct val="110000"/>
              </a:lnSpc>
            </a:pPr>
            <a:r>
              <a:rPr lang="en-AU" b="1" dirty="0"/>
              <a:t>Transit</a:t>
            </a:r>
            <a:r>
              <a:rPr lang="en-AU" dirty="0"/>
              <a:t> means to move. </a:t>
            </a:r>
          </a:p>
          <a:p>
            <a:pPr>
              <a:lnSpc>
                <a:spcPct val="110000"/>
              </a:lnSpc>
            </a:pPr>
            <a:r>
              <a:rPr lang="en-AU" dirty="0"/>
              <a:t>A transiting star-planet is a planet orbiting around its star, much like Earth moves around the sun, which places it between the star and the observer. </a:t>
            </a:r>
          </a:p>
          <a:p>
            <a:pPr>
              <a:lnSpc>
                <a:spcPct val="110000"/>
              </a:lnSpc>
            </a:pPr>
            <a:r>
              <a:rPr lang="en-AU" dirty="0"/>
              <a:t>The Hubble experiment described in the video first studied the moon to measure how sunlight </a:t>
            </a:r>
            <a:r>
              <a:rPr lang="en-AU" b="1" dirty="0">
                <a:solidFill>
                  <a:schemeClr val="accent2"/>
                </a:solidFill>
              </a:rPr>
              <a:t>filtered through Earth’s atmosphere</a:t>
            </a:r>
            <a:r>
              <a:rPr lang="en-AU" dirty="0"/>
              <a:t>. </a:t>
            </a:r>
          </a:p>
          <a:p>
            <a:pPr>
              <a:lnSpc>
                <a:spcPct val="110000"/>
              </a:lnSpc>
            </a:pPr>
            <a:r>
              <a:rPr lang="en-AU" dirty="0"/>
              <a:t>The star-planet system called HD 209458 was able to be analysed using the results from the test described in the video. It was possible to detect the atmosphere and elements including, hydrogen, oxygen and sodium were identified within the planet. </a:t>
            </a:r>
          </a:p>
        </p:txBody>
      </p:sp>
      <p:pic>
        <p:nvPicPr>
          <p:cNvPr id="4" name="Recorded Sound">
            <a:hlinkClick r:id="" action="ppaction://media"/>
            <a:extLst>
              <a:ext uri="{FF2B5EF4-FFF2-40B4-BE49-F238E27FC236}">
                <a16:creationId xmlns:a16="http://schemas.microsoft.com/office/drawing/2014/main" id="{9436B49C-F14D-4F8E-8D92-669F76C45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49807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55618" y="847875"/>
            <a:ext cx="10515600" cy="659978"/>
          </a:xfrm>
        </p:spPr>
        <p:txBody>
          <a:bodyPr/>
          <a:lstStyle/>
          <a:p>
            <a:r>
              <a:rPr lang="en-AU" dirty="0"/>
              <a:t>Summary</a:t>
            </a:r>
          </a:p>
        </p:txBody>
      </p:sp>
      <p:sp>
        <p:nvSpPr>
          <p:cNvPr id="3" name="Content Placeholder 2">
            <a:extLst>
              <a:ext uri="{FF2B5EF4-FFF2-40B4-BE49-F238E27FC236}">
                <a16:creationId xmlns:a16="http://schemas.microsoft.com/office/drawing/2014/main" id="{AD547AFC-67C7-4D1C-808A-B262E10E288C}"/>
              </a:ext>
            </a:extLst>
          </p:cNvPr>
          <p:cNvSpPr>
            <a:spLocks noGrp="1"/>
          </p:cNvSpPr>
          <p:nvPr>
            <p:ph idx="1"/>
          </p:nvPr>
        </p:nvSpPr>
        <p:spPr>
          <a:xfrm>
            <a:off x="873036" y="1836506"/>
            <a:ext cx="10515600" cy="4141931"/>
          </a:xfrm>
        </p:spPr>
        <p:txBody>
          <a:bodyPr>
            <a:noAutofit/>
          </a:bodyPr>
          <a:lstStyle/>
          <a:p>
            <a:r>
              <a:rPr lang="en-AU" sz="2400" dirty="0"/>
              <a:t>The Hubble Telescope is equipped with 2 spectrographs that work together to capture images of spectra from space. </a:t>
            </a:r>
          </a:p>
          <a:p>
            <a:r>
              <a:rPr lang="en-AU" sz="2400" dirty="0"/>
              <a:t>As the telescope is approximately 540 km from Earth, the Earth’s atmosphere does not cause interference with these images. </a:t>
            </a:r>
          </a:p>
          <a:p>
            <a:r>
              <a:rPr lang="en-AU" sz="2400" dirty="0"/>
              <a:t>STIS and COS are both spectrographs, and work together to get a deeper and rich image of the elements in celestial objects: </a:t>
            </a:r>
          </a:p>
          <a:p>
            <a:pPr marL="457200" indent="-457200">
              <a:buFont typeface="Arial" panose="020B0604020202020204" pitchFamily="34" charset="0"/>
              <a:buChar char="•"/>
            </a:pPr>
            <a:r>
              <a:rPr lang="en-AU" sz="2400" dirty="0"/>
              <a:t>COS can see fainter light and take images of the faintest light </a:t>
            </a:r>
          </a:p>
          <a:p>
            <a:pPr marL="457200" indent="-457200">
              <a:buFont typeface="Arial" panose="020B0604020202020204" pitchFamily="34" charset="0"/>
              <a:buChar char="•"/>
            </a:pPr>
            <a:r>
              <a:rPr lang="en-AU" sz="2400" dirty="0"/>
              <a:t>STIS can take sharper images of larger wavelengths. </a:t>
            </a:r>
          </a:p>
          <a:p>
            <a:r>
              <a:rPr lang="en-AU" sz="2400" dirty="0"/>
              <a:t>The James Webb Space Telescope was scheduled to be launched in 2020, but was launched in 2021 and is being tested and aligned now. </a:t>
            </a:r>
          </a:p>
        </p:txBody>
      </p:sp>
      <p:pic>
        <p:nvPicPr>
          <p:cNvPr id="4" name="Recorded Sound">
            <a:hlinkClick r:id="" action="ppaction://media"/>
            <a:extLst>
              <a:ext uri="{FF2B5EF4-FFF2-40B4-BE49-F238E27FC236}">
                <a16:creationId xmlns:a16="http://schemas.microsoft.com/office/drawing/2014/main" id="{785435BB-A1BC-46C2-9D7E-2CF03BA1E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pic>
        <p:nvPicPr>
          <p:cNvPr id="5" name="Recorded Sound">
            <a:hlinkClick r:id="" action="ppaction://media"/>
            <a:extLst>
              <a:ext uri="{FF2B5EF4-FFF2-40B4-BE49-F238E27FC236}">
                <a16:creationId xmlns:a16="http://schemas.microsoft.com/office/drawing/2014/main" id="{79E2470D-9B3B-4657-BF05-BD7834622A7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044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showWhenStopped="0">
                <p:cTn id="8" fill="remove" display="0">
                  <p:stCondLst>
                    <p:cond delay="indefinite"/>
                  </p:stCondLst>
                  <p:endCondLst>
                    <p:cond evt="onStopAudio" delay="0">
                      <p:tgtEl>
                        <p:sldTgt/>
                      </p:tgtEl>
                    </p:cond>
                  </p:endCondLst>
                </p:cTn>
                <p:tgtEl>
                  <p:spTgt spid="5"/>
                </p:tgtEl>
              </p:cMediaNode>
            </p:audi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3335"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55618" y="847875"/>
            <a:ext cx="10515600" cy="659978"/>
          </a:xfrm>
        </p:spPr>
        <p:txBody>
          <a:bodyPr/>
          <a:lstStyle/>
          <a:p>
            <a:r>
              <a:rPr lang="en-AU" dirty="0"/>
              <a:t>Extension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916579" y="1766835"/>
            <a:ext cx="10515600" cy="4141931"/>
          </a:xfrm>
        </p:spPr>
        <p:txBody>
          <a:bodyPr>
            <a:normAutofit/>
          </a:bodyPr>
          <a:lstStyle/>
          <a:p>
            <a:pPr>
              <a:lnSpc>
                <a:spcPct val="100000"/>
              </a:lnSpc>
            </a:pPr>
            <a:r>
              <a:rPr lang="en-AU" dirty="0"/>
              <a:t>You now know and understand how we use the physics of light and chemistry to learn what makes up far-distant celestial objects. </a:t>
            </a:r>
          </a:p>
          <a:p>
            <a:pPr>
              <a:lnSpc>
                <a:spcPct val="100000"/>
              </a:lnSpc>
            </a:pPr>
            <a:r>
              <a:rPr lang="en-AU" dirty="0"/>
              <a:t>Future lessons on space science at year 10 will include topics you may want to further explore, including: </a:t>
            </a:r>
          </a:p>
          <a:p>
            <a:pPr marL="457200" indent="-457200">
              <a:lnSpc>
                <a:spcPct val="100000"/>
              </a:lnSpc>
              <a:buFont typeface="Arial" panose="020B0604020202020204" pitchFamily="34" charset="0"/>
              <a:buChar char="•"/>
            </a:pPr>
            <a:r>
              <a:rPr lang="en-AU" dirty="0"/>
              <a:t>the </a:t>
            </a:r>
            <a:r>
              <a:rPr lang="en-AU" dirty="0">
                <a:hlinkClick r:id="rId7"/>
              </a:rPr>
              <a:t>life cycle of stars</a:t>
            </a:r>
            <a:r>
              <a:rPr lang="en-AU" dirty="0"/>
              <a:t> or </a:t>
            </a:r>
            <a:r>
              <a:rPr lang="en-AU" dirty="0">
                <a:hlinkClick r:id="rId8"/>
              </a:rPr>
              <a:t>how are stars born</a:t>
            </a:r>
            <a:endParaRPr lang="en-AU" dirty="0"/>
          </a:p>
          <a:p>
            <a:pPr marL="457200" indent="-457200">
              <a:lnSpc>
                <a:spcPct val="100000"/>
              </a:lnSpc>
              <a:buFont typeface="Arial" panose="020B0604020202020204" pitchFamily="34" charset="0"/>
              <a:buChar char="•"/>
            </a:pPr>
            <a:r>
              <a:rPr lang="en-AU" dirty="0"/>
              <a:t>the evolution of </a:t>
            </a:r>
            <a:r>
              <a:rPr lang="en-AU" dirty="0">
                <a:hlinkClick r:id="rId9"/>
              </a:rPr>
              <a:t>galaxies over time</a:t>
            </a:r>
            <a:endParaRPr lang="en-AU" dirty="0"/>
          </a:p>
          <a:p>
            <a:pPr marL="457200" indent="-457200">
              <a:lnSpc>
                <a:spcPct val="100000"/>
              </a:lnSpc>
              <a:buFont typeface="Arial" panose="020B0604020202020204" pitchFamily="34" charset="0"/>
              <a:buChar char="•"/>
            </a:pPr>
            <a:r>
              <a:rPr lang="en-AU" dirty="0"/>
              <a:t>understanding </a:t>
            </a:r>
            <a:r>
              <a:rPr lang="en-AU" dirty="0">
                <a:hlinkClick r:id="rId10"/>
              </a:rPr>
              <a:t>what is the Big Bang?</a:t>
            </a:r>
            <a:r>
              <a:rPr lang="en-AU" dirty="0"/>
              <a:t> and </a:t>
            </a:r>
            <a:r>
              <a:rPr lang="en-AU" dirty="0">
                <a:hlinkClick r:id="rId11"/>
              </a:rPr>
              <a:t>what is red shift?</a:t>
            </a:r>
            <a:endParaRPr lang="en-AU" dirty="0"/>
          </a:p>
        </p:txBody>
      </p:sp>
      <p:pic>
        <p:nvPicPr>
          <p:cNvPr id="4" name="Recorded Sound">
            <a:hlinkClick r:id="" action="ppaction://media"/>
            <a:extLst>
              <a:ext uri="{FF2B5EF4-FFF2-40B4-BE49-F238E27FC236}">
                <a16:creationId xmlns:a16="http://schemas.microsoft.com/office/drawing/2014/main" id="{1B1FB5D5-3B86-43D3-B029-FE22CBF7111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8000" y="648000"/>
            <a:ext cx="406400" cy="406400"/>
          </a:xfrm>
          <a:prstGeom prst="rect">
            <a:avLst/>
          </a:prstGeom>
        </p:spPr>
      </p:pic>
      <p:pic>
        <p:nvPicPr>
          <p:cNvPr id="5" name="Recorded Sound">
            <a:hlinkClick r:id="" action="ppaction://media"/>
            <a:extLst>
              <a:ext uri="{FF2B5EF4-FFF2-40B4-BE49-F238E27FC236}">
                <a16:creationId xmlns:a16="http://schemas.microsoft.com/office/drawing/2014/main" id="{58A1E2BA-B6A1-4461-8645-2EE0E9FDAD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495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showWhenStopped="0">
                <p:cTn id="8" fill="remove" display="0">
                  <p:stCondLst>
                    <p:cond delay="indefinite"/>
                  </p:stCondLst>
                  <p:endCondLst>
                    <p:cond evt="onStopAudio" delay="0">
                      <p:tgtEl>
                        <p:sldTgt/>
                      </p:tgtEl>
                    </p:cond>
                  </p:endCondLst>
                </p:cTn>
                <p:tgtEl>
                  <p:spTgt spid="5"/>
                </p:tgtEl>
              </p:cMediaNode>
            </p:audi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637"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6A328A1-73F1-432F-9831-35737F4EC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8065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81745" y="839167"/>
            <a:ext cx="10515600" cy="659978"/>
          </a:xfrm>
        </p:spPr>
        <p:txBody>
          <a:bodyPr/>
          <a:lstStyle/>
          <a:p>
            <a:r>
              <a:rPr lang="en-AU" dirty="0"/>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907871" y="1819088"/>
            <a:ext cx="10515600" cy="4093849"/>
          </a:xfrm>
        </p:spPr>
        <p:txBody>
          <a:bodyPr>
            <a:normAutofit/>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p>
        </p:txBody>
      </p:sp>
      <p:pic>
        <p:nvPicPr>
          <p:cNvPr id="6" name="Recorded Sound">
            <a:hlinkClick r:id="" action="ppaction://media"/>
            <a:extLst>
              <a:ext uri="{FF2B5EF4-FFF2-40B4-BE49-F238E27FC236}">
                <a16:creationId xmlns:a16="http://schemas.microsoft.com/office/drawing/2014/main" id="{9DD9CE21-FF0A-4DC4-B729-74D1FACE0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1342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39166"/>
            <a:ext cx="10515600" cy="659978"/>
          </a:xfrm>
        </p:spPr>
        <p:txBody>
          <a:bodyPr/>
          <a:lstStyle/>
          <a:p>
            <a:r>
              <a:rPr lang="en-AU" dirty="0"/>
              <a:t>Lesson review</a:t>
            </a:r>
          </a:p>
        </p:txBody>
      </p:sp>
      <p:pic>
        <p:nvPicPr>
          <p:cNvPr id="5" name="Recorded Sound">
            <a:hlinkClick r:id="" action="ppaction://media"/>
            <a:extLst>
              <a:ext uri="{FF2B5EF4-FFF2-40B4-BE49-F238E27FC236}">
                <a16:creationId xmlns:a16="http://schemas.microsoft.com/office/drawing/2014/main" id="{DE7DC8DE-DEEE-48FA-9785-E288E15C9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
        <p:nvSpPr>
          <p:cNvPr id="8" name="Content Placeholder 2">
            <a:extLst>
              <a:ext uri="{FF2B5EF4-FFF2-40B4-BE49-F238E27FC236}">
                <a16:creationId xmlns:a16="http://schemas.microsoft.com/office/drawing/2014/main" id="{B82D7C72-A38D-431E-A9EC-F0D39D04DFAE}"/>
              </a:ext>
            </a:extLst>
          </p:cNvPr>
          <p:cNvSpPr>
            <a:spLocks noGrp="1"/>
          </p:cNvSpPr>
          <p:nvPr>
            <p:ph idx="1"/>
          </p:nvPr>
        </p:nvSpPr>
        <p:spPr>
          <a:xfrm>
            <a:off x="864327" y="1758127"/>
            <a:ext cx="10515600" cy="4141931"/>
          </a:xfrm>
        </p:spPr>
        <p:txBody>
          <a:bodyPr/>
          <a:lstStyle/>
          <a:p>
            <a:pPr>
              <a:lnSpc>
                <a:spcPct val="100000"/>
              </a:lnSpc>
            </a:pPr>
            <a:r>
              <a:rPr lang="en-AU" dirty="0"/>
              <a:t>You can make technical tools to examine the spectrum of light at home, recycling unwanted cardboard and CDs. </a:t>
            </a:r>
          </a:p>
          <a:p>
            <a:pPr>
              <a:lnSpc>
                <a:spcPct val="100000"/>
              </a:lnSpc>
            </a:pPr>
            <a:r>
              <a:rPr lang="en-AU" dirty="0"/>
              <a:t>Astronomers can compare the spectrum of a celestial object or material with the spectra of known elements and molecules. </a:t>
            </a:r>
          </a:p>
          <a:p>
            <a:pPr>
              <a:lnSpc>
                <a:spcPct val="100000"/>
              </a:lnSpc>
            </a:pPr>
            <a:r>
              <a:rPr lang="en-AU" dirty="0"/>
              <a:t>When the emission spectra of a celestial object matches known elements and molecules, astronomers can identify what the celestial object or material is made of.</a:t>
            </a:r>
          </a:p>
        </p:txBody>
      </p:sp>
      <p:pic>
        <p:nvPicPr>
          <p:cNvPr id="6" name="Recorded Sound">
            <a:hlinkClick r:id="" action="ppaction://media"/>
            <a:extLst>
              <a:ext uri="{FF2B5EF4-FFF2-40B4-BE49-F238E27FC236}">
                <a16:creationId xmlns:a16="http://schemas.microsoft.com/office/drawing/2014/main" id="{FB5B3231-7DBD-46CC-B194-39C529622AA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427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audio>
              <p:cMediaNode vol="80000" showWhenStopped="0">
                <p:cTn id="8" fill="remove"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0193" fill="hold"/>
                                        <p:tgtEl>
                                          <p:spTgt spid="6"/>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81745" y="839166"/>
            <a:ext cx="10515600" cy="659978"/>
          </a:xfrm>
        </p:spPr>
        <p:txBody>
          <a:bodyPr/>
          <a:lstStyle/>
          <a:p>
            <a:r>
              <a:rPr lang="en-AU" dirty="0"/>
              <a:t>Challenge solutions</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907872" y="1723291"/>
            <a:ext cx="10515600" cy="4141931"/>
          </a:xfrm>
        </p:spPr>
        <p:txBody>
          <a:bodyPr>
            <a:normAutofit/>
          </a:bodyPr>
          <a:lstStyle/>
          <a:p>
            <a:pPr>
              <a:lnSpc>
                <a:spcPct val="100000"/>
              </a:lnSpc>
            </a:pPr>
            <a:r>
              <a:rPr lang="en-AU" b="1" dirty="0"/>
              <a:t>What do you notice </a:t>
            </a:r>
            <a:r>
              <a:rPr lang="en-AU" dirty="0"/>
              <a:t>about the images of emissions spectra and absorption spectra at </a:t>
            </a:r>
            <a:r>
              <a:rPr lang="en-AU" dirty="0">
                <a:hlinkClick r:id="rId5"/>
              </a:rPr>
              <a:t>Spectroscopy: Absorption and Emission Spectra of Various Elements</a:t>
            </a:r>
            <a:r>
              <a:rPr lang="en-AU" dirty="0"/>
              <a:t>? </a:t>
            </a:r>
          </a:p>
          <a:p>
            <a:pPr>
              <a:lnSpc>
                <a:spcPct val="100000"/>
              </a:lnSpc>
            </a:pPr>
            <a:r>
              <a:rPr lang="en-AU" dirty="0">
                <a:solidFill>
                  <a:schemeClr val="accent2"/>
                </a:solidFill>
              </a:rPr>
              <a:t>The absorption and emission spectra are inverses of each other. </a:t>
            </a:r>
          </a:p>
          <a:p>
            <a:endParaRPr lang="en-AU" dirty="0"/>
          </a:p>
        </p:txBody>
      </p:sp>
      <p:pic>
        <p:nvPicPr>
          <p:cNvPr id="5" name="Picture 4" descr="A screenshot of a computer&#10;&#10;Description automatically generated with medium confidence">
            <a:extLst>
              <a:ext uri="{FF2B5EF4-FFF2-40B4-BE49-F238E27FC236}">
                <a16:creationId xmlns:a16="http://schemas.microsoft.com/office/drawing/2014/main" id="{C9FE5008-C157-477B-B317-F51C89ABD433}"/>
              </a:ext>
            </a:extLst>
          </p:cNvPr>
          <p:cNvPicPr>
            <a:picLocks noChangeAspect="1"/>
          </p:cNvPicPr>
          <p:nvPr/>
        </p:nvPicPr>
        <p:blipFill rotWithShape="1">
          <a:blip r:embed="rId6">
            <a:extLst>
              <a:ext uri="{28A0092B-C50C-407E-A947-70E740481C1C}">
                <a14:useLocalDpi xmlns:a14="http://schemas.microsoft.com/office/drawing/2010/main" val="0"/>
              </a:ext>
            </a:extLst>
          </a:blip>
          <a:srcRect b="62333"/>
          <a:stretch/>
        </p:blipFill>
        <p:spPr>
          <a:xfrm>
            <a:off x="1405890" y="3794256"/>
            <a:ext cx="9380220" cy="1987434"/>
          </a:xfrm>
          <a:prstGeom prst="rect">
            <a:avLst/>
          </a:prstGeom>
        </p:spPr>
      </p:pic>
      <p:pic>
        <p:nvPicPr>
          <p:cNvPr id="4" name="Recorded Sound">
            <a:hlinkClick r:id="" action="ppaction://media"/>
            <a:extLst>
              <a:ext uri="{FF2B5EF4-FFF2-40B4-BE49-F238E27FC236}">
                <a16:creationId xmlns:a16="http://schemas.microsoft.com/office/drawing/2014/main" id="{F312FA70-A837-431C-AD86-830BEDC84D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
        <p:nvSpPr>
          <p:cNvPr id="6" name="TextBox 5">
            <a:extLst>
              <a:ext uri="{FF2B5EF4-FFF2-40B4-BE49-F238E27FC236}">
                <a16:creationId xmlns:a16="http://schemas.microsoft.com/office/drawing/2014/main" id="{91FE355E-0DEA-459F-AAE9-510D85B5DEB3}"/>
              </a:ext>
            </a:extLst>
          </p:cNvPr>
          <p:cNvSpPr txBox="1"/>
          <p:nvPr/>
        </p:nvSpPr>
        <p:spPr>
          <a:xfrm>
            <a:off x="1311105" y="5865222"/>
            <a:ext cx="10810312" cy="215444"/>
          </a:xfrm>
          <a:prstGeom prst="rect">
            <a:avLst/>
          </a:prstGeom>
          <a:noFill/>
        </p:spPr>
        <p:txBody>
          <a:bodyPr wrap="square">
            <a:spAutoFit/>
          </a:bodyPr>
          <a:lstStyle/>
          <a:p>
            <a:pPr>
              <a:spcBef>
                <a:spcPts val="300"/>
              </a:spcBef>
            </a:pPr>
            <a:r>
              <a:rPr lang="en-AU" sz="800" dirty="0">
                <a:solidFill>
                  <a:srgbClr val="7F7F7F"/>
                </a:solidFill>
                <a:ea typeface="Calibri" panose="020F0502020204030204" pitchFamily="34" charset="0"/>
              </a:rPr>
              <a:t>Source: NASA and the Space Telescope Science Institute (2021), </a:t>
            </a:r>
            <a:r>
              <a:rPr lang="en-AU" sz="800" i="1" dirty="0">
                <a:solidFill>
                  <a:srgbClr val="7F7F7F"/>
                </a:solidFill>
                <a:ea typeface="Calibri" panose="020F0502020204030204" pitchFamily="34" charset="0"/>
              </a:rPr>
              <a:t>Webb Space Telescope</a:t>
            </a:r>
            <a:r>
              <a:rPr lang="en-AU" sz="800" dirty="0">
                <a:solidFill>
                  <a:srgbClr val="7F7F7F"/>
                </a:solidFill>
                <a:ea typeface="Calibri" panose="020F0502020204030204" pitchFamily="34" charset="0"/>
              </a:rPr>
              <a:t>, viewed 12 May 2022, &lt;</a:t>
            </a:r>
            <a:r>
              <a:rPr lang="en-US" sz="800" dirty="0">
                <a:solidFill>
                  <a:srgbClr val="7F7F7F"/>
                </a:solidFill>
                <a:ea typeface="Calibri" panose="020F0502020204030204" pitchFamily="34" charset="0"/>
                <a:cs typeface="Calibri" panose="020F0502020204030204" pitchFamily="34" charset="0"/>
              </a:rPr>
              <a:t>https://webbtelescope.org/contents/media/images/01F8GF9E8WXYS168WRPPK9YHEY?Tag=Spectroscopy&gt;</a:t>
            </a:r>
            <a:endParaRPr lang="en-AU" sz="800" dirty="0">
              <a:solidFill>
                <a:srgbClr val="7F7F7F"/>
              </a:solidFill>
              <a:ea typeface="Calibri" panose="020F0502020204030204" pitchFamily="34" charset="0"/>
            </a:endParaRPr>
          </a:p>
        </p:txBody>
      </p:sp>
    </p:spTree>
    <p:extLst>
      <p:ext uri="{BB962C8B-B14F-4D97-AF65-F5344CB8AC3E}">
        <p14:creationId xmlns:p14="http://schemas.microsoft.com/office/powerpoint/2010/main" val="11832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46909" y="847875"/>
            <a:ext cx="10515600" cy="659978"/>
          </a:xfrm>
        </p:spPr>
        <p:txBody>
          <a:bodyPr/>
          <a:lstStyle/>
          <a:p>
            <a:r>
              <a:rPr lang="en-AU" dirty="0"/>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90453" y="1810381"/>
            <a:ext cx="10515600" cy="4141931"/>
          </a:xfrm>
        </p:spPr>
        <p:txBody>
          <a:bodyPr/>
          <a:lstStyle/>
          <a:p>
            <a:r>
              <a:rPr lang="en-AU" dirty="0"/>
              <a:t>To understand how </a:t>
            </a:r>
            <a:r>
              <a:rPr lang="en-AU" dirty="0" err="1"/>
              <a:t>spectrography</a:t>
            </a:r>
            <a:r>
              <a:rPr lang="en-AU" dirty="0"/>
              <a:t> is used to study the stars. </a:t>
            </a:r>
          </a:p>
        </p:txBody>
      </p:sp>
      <p:pic>
        <p:nvPicPr>
          <p:cNvPr id="4" name="Recorded Sound">
            <a:hlinkClick r:id="" action="ppaction://media"/>
            <a:extLst>
              <a:ext uri="{FF2B5EF4-FFF2-40B4-BE49-F238E27FC236}">
                <a16:creationId xmlns:a16="http://schemas.microsoft.com/office/drawing/2014/main" id="{0690E608-6C8D-45EC-B936-E145D9A3E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0F0C-241D-47CF-8A93-988755CE35F3}"/>
              </a:ext>
            </a:extLst>
          </p:cNvPr>
          <p:cNvSpPr>
            <a:spLocks noGrp="1"/>
          </p:cNvSpPr>
          <p:nvPr>
            <p:ph type="title"/>
          </p:nvPr>
        </p:nvSpPr>
        <p:spPr>
          <a:xfrm>
            <a:off x="873036" y="830457"/>
            <a:ext cx="10515600" cy="659978"/>
          </a:xfrm>
        </p:spPr>
        <p:txBody>
          <a:bodyPr/>
          <a:lstStyle/>
          <a:p>
            <a:r>
              <a:rPr lang="en-AU" dirty="0"/>
              <a:t>Space Telescope Imaging Spectrograph (STIS)</a:t>
            </a:r>
          </a:p>
        </p:txBody>
      </p:sp>
      <p:sp>
        <p:nvSpPr>
          <p:cNvPr id="3" name="Content Placeholder 2">
            <a:extLst>
              <a:ext uri="{FF2B5EF4-FFF2-40B4-BE49-F238E27FC236}">
                <a16:creationId xmlns:a16="http://schemas.microsoft.com/office/drawing/2014/main" id="{1277E8D0-7E39-43EA-913D-E110834008A9}"/>
              </a:ext>
            </a:extLst>
          </p:cNvPr>
          <p:cNvSpPr>
            <a:spLocks noGrp="1"/>
          </p:cNvSpPr>
          <p:nvPr>
            <p:ph idx="1"/>
          </p:nvPr>
        </p:nvSpPr>
        <p:spPr>
          <a:xfrm>
            <a:off x="907872" y="1836506"/>
            <a:ext cx="10515600" cy="4141931"/>
          </a:xfrm>
        </p:spPr>
        <p:txBody>
          <a:bodyPr>
            <a:normAutofit fontScale="92500" lnSpcReduction="20000"/>
          </a:bodyPr>
          <a:lstStyle/>
          <a:p>
            <a:pPr>
              <a:lnSpc>
                <a:spcPct val="110000"/>
              </a:lnSpc>
            </a:pPr>
            <a:r>
              <a:rPr lang="en-AU" dirty="0"/>
              <a:t>The Hubble Space Telescope has been using camera and spectrograph tools since 1997 to take images of different wavelengths of light from: </a:t>
            </a:r>
          </a:p>
          <a:p>
            <a:pPr marL="457200" indent="-457200">
              <a:lnSpc>
                <a:spcPct val="110000"/>
              </a:lnSpc>
              <a:buFont typeface="Arial" panose="020B0604020202020204" pitchFamily="34" charset="0"/>
              <a:buChar char="•"/>
            </a:pPr>
            <a:r>
              <a:rPr lang="en-AU" dirty="0"/>
              <a:t>planets</a:t>
            </a:r>
          </a:p>
          <a:p>
            <a:pPr marL="457200" indent="-457200">
              <a:lnSpc>
                <a:spcPct val="110000"/>
              </a:lnSpc>
              <a:buFont typeface="Arial" panose="020B0604020202020204" pitchFamily="34" charset="0"/>
              <a:buChar char="•"/>
            </a:pPr>
            <a:r>
              <a:rPr lang="en-AU" dirty="0"/>
              <a:t>comets</a:t>
            </a:r>
          </a:p>
          <a:p>
            <a:pPr marL="457200" indent="-457200">
              <a:lnSpc>
                <a:spcPct val="110000"/>
              </a:lnSpc>
              <a:buFont typeface="Arial" panose="020B0604020202020204" pitchFamily="34" charset="0"/>
              <a:buChar char="•"/>
            </a:pPr>
            <a:r>
              <a:rPr lang="en-AU" dirty="0"/>
              <a:t>stars</a:t>
            </a:r>
          </a:p>
          <a:p>
            <a:pPr marL="457200" indent="-457200">
              <a:lnSpc>
                <a:spcPct val="110000"/>
              </a:lnSpc>
              <a:buFont typeface="Arial" panose="020B0604020202020204" pitchFamily="34" charset="0"/>
              <a:buChar char="•"/>
            </a:pPr>
            <a:r>
              <a:rPr lang="en-AU" dirty="0"/>
              <a:t>interstellar gas</a:t>
            </a:r>
          </a:p>
          <a:p>
            <a:pPr marL="457200" indent="-457200">
              <a:lnSpc>
                <a:spcPct val="110000"/>
              </a:lnSpc>
              <a:buFont typeface="Arial" panose="020B0604020202020204" pitchFamily="34" charset="0"/>
              <a:buChar char="•"/>
            </a:pPr>
            <a:r>
              <a:rPr lang="en-AU" dirty="0"/>
              <a:t>galaxies.</a:t>
            </a:r>
          </a:p>
          <a:p>
            <a:pPr>
              <a:lnSpc>
                <a:spcPct val="110000"/>
              </a:lnSpc>
            </a:pPr>
            <a:r>
              <a:rPr lang="en-AU" dirty="0"/>
              <a:t>It is ground-breaking in its ability take images of very distant, very vast objects like galaxies. </a:t>
            </a:r>
          </a:p>
        </p:txBody>
      </p:sp>
      <p:pic>
        <p:nvPicPr>
          <p:cNvPr id="5" name="Recorded Sound">
            <a:hlinkClick r:id="" action="ppaction://media"/>
            <a:extLst>
              <a:ext uri="{FF2B5EF4-FFF2-40B4-BE49-F238E27FC236}">
                <a16:creationId xmlns:a16="http://schemas.microsoft.com/office/drawing/2014/main" id="{B05D3FD5-2DDC-42F2-BFBC-0B4F80328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99935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0F0C-241D-47CF-8A93-988755CE35F3}"/>
              </a:ext>
            </a:extLst>
          </p:cNvPr>
          <p:cNvSpPr>
            <a:spLocks noGrp="1"/>
          </p:cNvSpPr>
          <p:nvPr>
            <p:ph type="title"/>
          </p:nvPr>
        </p:nvSpPr>
        <p:spPr>
          <a:xfrm>
            <a:off x="864327" y="839166"/>
            <a:ext cx="10515600" cy="659978"/>
          </a:xfrm>
        </p:spPr>
        <p:txBody>
          <a:bodyPr/>
          <a:lstStyle/>
          <a:p>
            <a:r>
              <a:rPr lang="en-AU" dirty="0"/>
              <a:t>Space Telescope Imaging Spectrograph (STIS)</a:t>
            </a:r>
          </a:p>
        </p:txBody>
      </p:sp>
      <p:sp>
        <p:nvSpPr>
          <p:cNvPr id="3" name="Content Placeholder 2">
            <a:extLst>
              <a:ext uri="{FF2B5EF4-FFF2-40B4-BE49-F238E27FC236}">
                <a16:creationId xmlns:a16="http://schemas.microsoft.com/office/drawing/2014/main" id="{1277E8D0-7E39-43EA-913D-E110834008A9}"/>
              </a:ext>
            </a:extLst>
          </p:cNvPr>
          <p:cNvSpPr>
            <a:spLocks noGrp="1"/>
          </p:cNvSpPr>
          <p:nvPr>
            <p:ph idx="1"/>
          </p:nvPr>
        </p:nvSpPr>
        <p:spPr>
          <a:xfrm>
            <a:off x="873036" y="1827797"/>
            <a:ext cx="10515600" cy="4141931"/>
          </a:xfrm>
        </p:spPr>
        <p:txBody>
          <a:bodyPr>
            <a:normAutofit fontScale="92500" lnSpcReduction="20000"/>
          </a:bodyPr>
          <a:lstStyle/>
          <a:p>
            <a:pPr>
              <a:lnSpc>
                <a:spcPct val="110000"/>
              </a:lnSpc>
            </a:pPr>
            <a:r>
              <a:rPr lang="en-AU" dirty="0"/>
              <a:t>Unlike the spectrograph from our last lesson, the STIS can separate the wavelengths from a broader spectrum of light, including ultraviolet and near-infrared light. </a:t>
            </a:r>
          </a:p>
          <a:p>
            <a:pPr>
              <a:lnSpc>
                <a:spcPct val="110000"/>
              </a:lnSpc>
            </a:pPr>
            <a:r>
              <a:rPr lang="en-AU" dirty="0"/>
              <a:t>The Cosmic Origins Spectrograph (COS) takes images of spectra emissions and absorption from between galaxies to identify the elements in galaxy dust or expelled from explosions. </a:t>
            </a:r>
          </a:p>
          <a:p>
            <a:pPr>
              <a:lnSpc>
                <a:spcPct val="110000"/>
              </a:lnSpc>
            </a:pPr>
            <a:r>
              <a:rPr lang="en-AU" dirty="0"/>
              <a:t>Because the Hubble Telescope is approximately 540 km from Earth, the Earth’s atmosphere does not cause interference with these images. </a:t>
            </a:r>
          </a:p>
          <a:p>
            <a:pPr>
              <a:lnSpc>
                <a:spcPct val="110000"/>
              </a:lnSpc>
            </a:pPr>
            <a:r>
              <a:rPr lang="en-AU" b="1" dirty="0"/>
              <a:t>Watch the video on the next slide, making notes of discoveries made using the </a:t>
            </a:r>
            <a:r>
              <a:rPr lang="en-AU" b="1" dirty="0" err="1"/>
              <a:t>spectrography</a:t>
            </a:r>
            <a:r>
              <a:rPr lang="en-AU" b="1" dirty="0"/>
              <a:t> from Hubble using either the STIS or COS. </a:t>
            </a:r>
          </a:p>
        </p:txBody>
      </p:sp>
      <p:pic>
        <p:nvPicPr>
          <p:cNvPr id="4" name="Recorded Sound">
            <a:hlinkClick r:id="" action="ppaction://media"/>
            <a:extLst>
              <a:ext uri="{FF2B5EF4-FFF2-40B4-BE49-F238E27FC236}">
                <a16:creationId xmlns:a16="http://schemas.microsoft.com/office/drawing/2014/main" id="{3599AECD-C5D7-42EB-A9E4-0D2CDE93E0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728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ubblecast 133: Spectroscopy with Hubble">
            <a:hlinkClick r:id="" action="ppaction://media"/>
            <a:extLst>
              <a:ext uri="{FF2B5EF4-FFF2-40B4-BE49-F238E27FC236}">
                <a16:creationId xmlns:a16="http://schemas.microsoft.com/office/drawing/2014/main" id="{B2D5FA82-69E5-4D79-BEB9-005432C27F48}"/>
              </a:ext>
            </a:extLst>
          </p:cNvPr>
          <p:cNvPicPr>
            <a:picLocks noRot="1" noChangeAspect="1"/>
          </p:cNvPicPr>
          <p:nvPr>
            <a:videoFile r:link="rId1"/>
          </p:nvPr>
        </p:nvPicPr>
        <p:blipFill>
          <a:blip r:embed="rId5"/>
          <a:stretch>
            <a:fillRect/>
          </a:stretch>
        </p:blipFill>
        <p:spPr>
          <a:xfrm>
            <a:off x="2359206" y="1776548"/>
            <a:ext cx="7025189" cy="3969232"/>
          </a:xfrm>
          <a:prstGeom prst="rect">
            <a:avLst/>
          </a:prstGeom>
        </p:spPr>
      </p:pic>
      <p:sp>
        <p:nvSpPr>
          <p:cNvPr id="2" name="Title 1">
            <a:extLst>
              <a:ext uri="{FF2B5EF4-FFF2-40B4-BE49-F238E27FC236}">
                <a16:creationId xmlns:a16="http://schemas.microsoft.com/office/drawing/2014/main" id="{65D3687A-8909-48A2-9763-FAF4E2B800FC}"/>
              </a:ext>
            </a:extLst>
          </p:cNvPr>
          <p:cNvSpPr>
            <a:spLocks noGrp="1"/>
          </p:cNvSpPr>
          <p:nvPr>
            <p:ph type="title"/>
          </p:nvPr>
        </p:nvSpPr>
        <p:spPr>
          <a:xfrm>
            <a:off x="881745" y="839165"/>
            <a:ext cx="10515600" cy="669865"/>
          </a:xfrm>
        </p:spPr>
        <p:txBody>
          <a:bodyPr/>
          <a:lstStyle/>
          <a:p>
            <a:r>
              <a:rPr lang="en-AU" dirty="0"/>
              <a:t>Spectrography with Hubble</a:t>
            </a:r>
          </a:p>
        </p:txBody>
      </p:sp>
      <p:sp>
        <p:nvSpPr>
          <p:cNvPr id="5" name="TextBox 4">
            <a:extLst>
              <a:ext uri="{FF2B5EF4-FFF2-40B4-BE49-F238E27FC236}">
                <a16:creationId xmlns:a16="http://schemas.microsoft.com/office/drawing/2014/main" id="{E6553770-2810-49E3-9D5A-D526DD83B95E}"/>
              </a:ext>
            </a:extLst>
          </p:cNvPr>
          <p:cNvSpPr txBox="1"/>
          <p:nvPr/>
        </p:nvSpPr>
        <p:spPr>
          <a:xfrm>
            <a:off x="2292558" y="5745780"/>
            <a:ext cx="7332662" cy="369332"/>
          </a:xfrm>
          <a:prstGeom prst="rect">
            <a:avLst/>
          </a:prstGeom>
          <a:noFill/>
        </p:spPr>
        <p:txBody>
          <a:bodyPr wrap="square" rtlCol="0">
            <a:spAutoFit/>
          </a:bodyPr>
          <a:lstStyle/>
          <a:p>
            <a:r>
              <a:rPr lang="en-AU" sz="1000" b="1" dirty="0">
                <a:solidFill>
                  <a:srgbClr val="7F7F7F"/>
                </a:solidFill>
              </a:rPr>
              <a:t>For your safety, watch this video in this slideshow.</a:t>
            </a:r>
          </a:p>
          <a:p>
            <a:r>
              <a:rPr lang="en-AU" sz="800" dirty="0">
                <a:solidFill>
                  <a:srgbClr val="7F7F7F"/>
                </a:solidFill>
              </a:rPr>
              <a:t>Source: </a:t>
            </a:r>
            <a:r>
              <a:rPr lang="en-AU" sz="800" dirty="0" err="1">
                <a:solidFill>
                  <a:srgbClr val="7F7F7F"/>
                </a:solidFill>
              </a:rPr>
              <a:t>Hubblecast</a:t>
            </a:r>
            <a:r>
              <a:rPr lang="en-AU" sz="800" dirty="0">
                <a:solidFill>
                  <a:srgbClr val="7F7F7F"/>
                </a:solidFill>
              </a:rPr>
              <a:t> 133: Spectroscopy with Hubble on YouTube (</a:t>
            </a:r>
            <a:r>
              <a:rPr lang="en-AU" sz="800" dirty="0" err="1">
                <a:solidFill>
                  <a:srgbClr val="7F7F7F"/>
                </a:solidFill>
              </a:rPr>
              <a:t>HubbleESA</a:t>
            </a:r>
            <a:r>
              <a:rPr lang="en-AU" sz="800" dirty="0">
                <a:solidFill>
                  <a:srgbClr val="7F7F7F"/>
                </a:solidFill>
              </a:rPr>
              <a:t>, 2021) </a:t>
            </a:r>
            <a:endParaRPr lang="en-AU" sz="1200" b="1" dirty="0">
              <a:solidFill>
                <a:srgbClr val="7F7F7F"/>
              </a:solidFill>
            </a:endParaRPr>
          </a:p>
        </p:txBody>
      </p:sp>
      <p:pic>
        <p:nvPicPr>
          <p:cNvPr id="6" name="Recorded Sound">
            <a:hlinkClick r:id="" action="ppaction://media"/>
            <a:extLst>
              <a:ext uri="{FF2B5EF4-FFF2-40B4-BE49-F238E27FC236}">
                <a16:creationId xmlns:a16="http://schemas.microsoft.com/office/drawing/2014/main" id="{5B0CC5EE-C848-4399-959F-423A227163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231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remove" display="0">
                  <p:stCondLst>
                    <p:cond delay="indefinite"/>
                  </p:stCondLst>
                  <p:endCondLst>
                    <p:cond evt="onStopAudio" delay="0">
                      <p:tgtEl>
                        <p:sldTgt/>
                      </p:tgtEl>
                    </p:cond>
                  </p:endCondLst>
                </p:cTn>
                <p:tgtEl>
                  <p:spTgt spid="6"/>
                </p:tgtEl>
              </p:cMediaNode>
            </p:audio>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09C28F-C2B4-491A-9586-0A742BEAEB59}">
  <ds:schemaRefs>
    <ds:schemaRef ds:uri="http://purl.org/dc/terms/"/>
    <ds:schemaRef ds:uri="aac12812-9f3c-4df2-849d-85f1199e22b9"/>
    <ds:schemaRef ds:uri="http://schemas.microsoft.com/office/2006/documentManagement/types"/>
    <ds:schemaRef ds:uri="28b115c3-459a-455f-9491-f822ae48e207"/>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FBCEFDF-46E7-4EFA-939E-8FBDAA3871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b115c3-459a-455f-9491-f822ae48e207"/>
    <ds:schemaRef ds:uri="aac12812-9f3c-4df2-849d-85f1199e2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1A525-0D60-4273-8254-15B0C97BDD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1543</TotalTime>
  <Words>772</Words>
  <Application>Microsoft Office PowerPoint</Application>
  <PresentationFormat>Widescreen</PresentationFormat>
  <Paragraphs>81</Paragraphs>
  <Slides>16</Slides>
  <Notes>14</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Courier New</vt:lpstr>
      <vt:lpstr>Segoe UI</vt:lpstr>
      <vt:lpstr>Symbol</vt:lpstr>
      <vt:lpstr>Office Theme</vt:lpstr>
      <vt:lpstr>Year 10 Science</vt:lpstr>
      <vt:lpstr>PowerPoint Presentation</vt:lpstr>
      <vt:lpstr>Get ready</vt:lpstr>
      <vt:lpstr>Lesson review</vt:lpstr>
      <vt:lpstr>Challenge solutions</vt:lpstr>
      <vt:lpstr>Learning intention</vt:lpstr>
      <vt:lpstr>Space Telescope Imaging Spectrograph (STIS)</vt:lpstr>
      <vt:lpstr>Space Telescope Imaging Spectrograph (STIS)</vt:lpstr>
      <vt:lpstr>Spectrography with Hubble</vt:lpstr>
      <vt:lpstr>Discoveries of the STIS</vt:lpstr>
      <vt:lpstr>STIS and COS</vt:lpstr>
      <vt:lpstr>Transiting star-planet</vt:lpstr>
      <vt:lpstr>Summary</vt:lpstr>
      <vt:lpstr>Extension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science Lesson 15 – the Hubble Space Telescope</dc:title>
  <dc:creator>Department for Education</dc:creator>
  <cp:lastModifiedBy>Blackwell, Elyse (Curriculum and Learning Division)</cp:lastModifiedBy>
  <cp:revision>93</cp:revision>
  <dcterms:created xsi:type="dcterms:W3CDTF">2022-01-13T00:58:01Z</dcterms:created>
  <dcterms:modified xsi:type="dcterms:W3CDTF">2022-05-12T01:48:35Z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