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6"/>
  </p:notesMasterIdLst>
  <p:sldIdLst>
    <p:sldId id="296" r:id="rId5"/>
    <p:sldId id="264" r:id="rId6"/>
    <p:sldId id="269" r:id="rId7"/>
    <p:sldId id="288" r:id="rId8"/>
    <p:sldId id="320" r:id="rId9"/>
    <p:sldId id="286" r:id="rId10"/>
    <p:sldId id="314" r:id="rId11"/>
    <p:sldId id="329" r:id="rId12"/>
    <p:sldId id="338" r:id="rId13"/>
    <p:sldId id="332" r:id="rId14"/>
    <p:sldId id="335" r:id="rId15"/>
    <p:sldId id="330" r:id="rId16"/>
    <p:sldId id="317" r:id="rId17"/>
    <p:sldId id="337" r:id="rId18"/>
    <p:sldId id="336" r:id="rId19"/>
    <p:sldId id="340" r:id="rId20"/>
    <p:sldId id="290" r:id="rId21"/>
    <p:sldId id="339" r:id="rId22"/>
    <p:sldId id="313" r:id="rId23"/>
    <p:sldId id="283" r:id="rId24"/>
    <p:sldId id="285" r:id="rId25"/>
  </p:sldIdLst>
  <p:sldSz cx="12192000" cy="6858000"/>
  <p:notesSz cx="6805613" cy="99393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7015" userDrawn="1">
          <p15:clr>
            <a:srgbClr val="A4A3A4"/>
          </p15:clr>
        </p15:guide>
        <p15:guide id="4" orient="horz" pos="346" userDrawn="1">
          <p15:clr>
            <a:srgbClr val="A4A3A4"/>
          </p15:clr>
        </p15:guide>
        <p15:guide id="5" pos="7333" userDrawn="1">
          <p15:clr>
            <a:srgbClr val="A4A3A4"/>
          </p15:clr>
        </p15:guide>
        <p15:guide id="6" orient="horz" pos="663"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ynes, Christine (Curriculum Policy and Standards)" initials="HC(PaS" lastIdx="2" clrIdx="0">
    <p:extLst>
      <p:ext uri="{19B8F6BF-5375-455C-9EA6-DF929625EA0E}">
        <p15:presenceInfo xmlns:p15="http://schemas.microsoft.com/office/powerpoint/2012/main" userId="S::Christine.Haynes489@schools.sa.edu.au::2dd8b7cc-5a2d-458d-ba77-577fb585e483" providerId="AD"/>
      </p:ext>
    </p:extLst>
  </p:cmAuthor>
  <p:cmAuthor id="2" name="Atsikbasis, Vicki (Curriculum Development)" initials="AV(D" lastIdx="1" clrIdx="1">
    <p:extLst>
      <p:ext uri="{19B8F6BF-5375-455C-9EA6-DF929625EA0E}">
        <p15:presenceInfo xmlns:p15="http://schemas.microsoft.com/office/powerpoint/2012/main" userId="Atsikbasis, Vicki (Curriculum Development)" providerId="None"/>
      </p:ext>
    </p:extLst>
  </p:cmAuthor>
  <p:cmAuthor id="3" name="Bishop, Rachel (Curriculum Support)" initials="BR(S" lastIdx="4" clrIdx="2">
    <p:extLst>
      <p:ext uri="{19B8F6BF-5375-455C-9EA6-DF929625EA0E}">
        <p15:presenceInfo xmlns:p15="http://schemas.microsoft.com/office/powerpoint/2012/main" userId="S::Rachel.Bishop917@schools.sa.edu.au::a7958a57-16b8-4925-8de3-ff10a07b292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97A80"/>
    <a:srgbClr val="B9B9BB"/>
    <a:srgbClr val="CDCDCD"/>
    <a:srgbClr val="359C9B"/>
    <a:srgbClr val="3577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E0652CD-C0F0-44C5-B46B-791AD8782732}" v="4" dt="2022-04-27T02:12:47.194"/>
    <p1510:client id="{FA9F43AA-6A22-4B13-BD4F-FAD13FC5A9AA}" v="2" dt="2022-04-28T01:13:19.029"/>
  </p1510:revLst>
</p1510:revInfo>
</file>

<file path=ppt/tableStyles.xml><?xml version="1.0" encoding="utf-8"?>
<a:tblStyleLst xmlns:a="http://schemas.openxmlformats.org/drawingml/2006/main" def="{21E4AEA4-8DFA-4A89-87EB-49C32662AFE0}">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2" d="100"/>
          <a:sy n="122" d="100"/>
        </p:scale>
        <p:origin x="114" y="126"/>
      </p:cViewPr>
      <p:guideLst>
        <p:guide orient="horz" pos="2160"/>
        <p:guide pos="3840"/>
        <p:guide pos="7015"/>
        <p:guide orient="horz" pos="346"/>
        <p:guide pos="7333"/>
        <p:guide orient="horz" pos="663"/>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commentAuthors" Target="commentAuthors.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udson, Vicki (Curriculum Support - Secondary)" userId="92e916ea-7220-47a8-b0dc-0f971a56506e" providerId="ADAL" clId="{F3D18452-0E95-438D-966B-4675117A6AF5}"/>
    <pc:docChg chg="modSld">
      <pc:chgData name="Hudson, Vicki (Curriculum Support - Secondary)" userId="92e916ea-7220-47a8-b0dc-0f971a56506e" providerId="ADAL" clId="{F3D18452-0E95-438D-966B-4675117A6AF5}" dt="2022-04-14T03:20:22.307" v="1"/>
      <pc:docMkLst>
        <pc:docMk/>
      </pc:docMkLst>
      <pc:sldChg chg="modAnim">
        <pc:chgData name="Hudson, Vicki (Curriculum Support - Secondary)" userId="92e916ea-7220-47a8-b0dc-0f971a56506e" providerId="ADAL" clId="{F3D18452-0E95-438D-966B-4675117A6AF5}" dt="2022-04-14T03:20:17.547" v="0"/>
        <pc:sldMkLst>
          <pc:docMk/>
          <pc:sldMk cId="3815194370" sldId="317"/>
        </pc:sldMkLst>
      </pc:sldChg>
      <pc:sldChg chg="modAnim">
        <pc:chgData name="Hudson, Vicki (Curriculum Support - Secondary)" userId="92e916ea-7220-47a8-b0dc-0f971a56506e" providerId="ADAL" clId="{F3D18452-0E95-438D-966B-4675117A6AF5}" dt="2022-04-14T03:20:22.307" v="1"/>
        <pc:sldMkLst>
          <pc:docMk/>
          <pc:sldMk cId="2030686833" sldId="337"/>
        </pc:sldMkLst>
      </pc:sldChg>
    </pc:docChg>
  </pc:docChgLst>
  <pc:docChgLst>
    <pc:chgData name="McNab, Abbey (Curriculum Support - Secondary)" userId="51320d6c-2420-4665-8a03-71aa2205093f" providerId="ADAL" clId="{7223F089-AB82-4831-930F-CC4C999A92A5}"/>
    <pc:docChg chg="undo custSel modSld">
      <pc:chgData name="McNab, Abbey (Curriculum Support - Secondary)" userId="51320d6c-2420-4665-8a03-71aa2205093f" providerId="ADAL" clId="{7223F089-AB82-4831-930F-CC4C999A92A5}" dt="2022-04-26T01:08:17.012" v="214" actId="14100"/>
      <pc:docMkLst>
        <pc:docMk/>
      </pc:docMkLst>
      <pc:sldChg chg="modSp mod">
        <pc:chgData name="McNab, Abbey (Curriculum Support - Secondary)" userId="51320d6c-2420-4665-8a03-71aa2205093f" providerId="ADAL" clId="{7223F089-AB82-4831-930F-CC4C999A92A5}" dt="2022-04-26T01:04:54.607" v="195" actId="14100"/>
        <pc:sldMkLst>
          <pc:docMk/>
          <pc:sldMk cId="3815194370" sldId="317"/>
        </pc:sldMkLst>
        <pc:spChg chg="mod">
          <ac:chgData name="McNab, Abbey (Curriculum Support - Secondary)" userId="51320d6c-2420-4665-8a03-71aa2205093f" providerId="ADAL" clId="{7223F089-AB82-4831-930F-CC4C999A92A5}" dt="2022-04-26T01:04:54.607" v="195" actId="14100"/>
          <ac:spMkLst>
            <pc:docMk/>
            <pc:sldMk cId="3815194370" sldId="317"/>
            <ac:spMk id="6" creationId="{1B3E646B-D3AA-4672-973A-09AC73887F81}"/>
          </ac:spMkLst>
        </pc:spChg>
        <pc:spChg chg="mod">
          <ac:chgData name="McNab, Abbey (Curriculum Support - Secondary)" userId="51320d6c-2420-4665-8a03-71aa2205093f" providerId="ADAL" clId="{7223F089-AB82-4831-930F-CC4C999A92A5}" dt="2022-04-14T02:00:46.699" v="2" actId="14100"/>
          <ac:spMkLst>
            <pc:docMk/>
            <pc:sldMk cId="3815194370" sldId="317"/>
            <ac:spMk id="7" creationId="{A17CE037-060B-46A6-83B4-A9684A12D09C}"/>
          </ac:spMkLst>
        </pc:spChg>
        <pc:spChg chg="mod">
          <ac:chgData name="McNab, Abbey (Curriculum Support - Secondary)" userId="51320d6c-2420-4665-8a03-71aa2205093f" providerId="ADAL" clId="{7223F089-AB82-4831-930F-CC4C999A92A5}" dt="2022-04-26T01:04:45.078" v="194" actId="14100"/>
          <ac:spMkLst>
            <pc:docMk/>
            <pc:sldMk cId="3815194370" sldId="317"/>
            <ac:spMk id="8" creationId="{F574CA25-902F-44F8-8D45-C5A76424E923}"/>
          </ac:spMkLst>
        </pc:spChg>
        <pc:spChg chg="mod">
          <ac:chgData name="McNab, Abbey (Curriculum Support - Secondary)" userId="51320d6c-2420-4665-8a03-71aa2205093f" providerId="ADAL" clId="{7223F089-AB82-4831-930F-CC4C999A92A5}" dt="2022-04-26T01:04:35.987" v="193" actId="14100"/>
          <ac:spMkLst>
            <pc:docMk/>
            <pc:sldMk cId="3815194370" sldId="317"/>
            <ac:spMk id="9" creationId="{33D4F440-202A-4789-A6A2-79F5D9980000}"/>
          </ac:spMkLst>
        </pc:spChg>
        <pc:spChg chg="mod">
          <ac:chgData name="McNab, Abbey (Curriculum Support - Secondary)" userId="51320d6c-2420-4665-8a03-71aa2205093f" providerId="ADAL" clId="{7223F089-AB82-4831-930F-CC4C999A92A5}" dt="2022-04-26T01:04:54.607" v="195" actId="14100"/>
          <ac:spMkLst>
            <pc:docMk/>
            <pc:sldMk cId="3815194370" sldId="317"/>
            <ac:spMk id="10" creationId="{CA8C6341-E329-47A0-8484-337F7BC00FCA}"/>
          </ac:spMkLst>
        </pc:spChg>
        <pc:spChg chg="mod">
          <ac:chgData name="McNab, Abbey (Curriculum Support - Secondary)" userId="51320d6c-2420-4665-8a03-71aa2205093f" providerId="ADAL" clId="{7223F089-AB82-4831-930F-CC4C999A92A5}" dt="2022-04-26T01:04:45.078" v="194" actId="14100"/>
          <ac:spMkLst>
            <pc:docMk/>
            <pc:sldMk cId="3815194370" sldId="317"/>
            <ac:spMk id="11" creationId="{3EF33BFF-0102-41C2-AC8C-3473F7451475}"/>
          </ac:spMkLst>
        </pc:spChg>
        <pc:spChg chg="mod">
          <ac:chgData name="McNab, Abbey (Curriculum Support - Secondary)" userId="51320d6c-2420-4665-8a03-71aa2205093f" providerId="ADAL" clId="{7223F089-AB82-4831-930F-CC4C999A92A5}" dt="2022-04-26T00:56:20.238" v="101" actId="1076"/>
          <ac:spMkLst>
            <pc:docMk/>
            <pc:sldMk cId="3815194370" sldId="317"/>
            <ac:spMk id="13" creationId="{E932C658-6E19-4C66-AE13-135A1269C8B4}"/>
          </ac:spMkLst>
        </pc:spChg>
        <pc:spChg chg="mod">
          <ac:chgData name="McNab, Abbey (Curriculum Support - Secondary)" userId="51320d6c-2420-4665-8a03-71aa2205093f" providerId="ADAL" clId="{7223F089-AB82-4831-930F-CC4C999A92A5}" dt="2022-04-26T01:04:35.987" v="193" actId="14100"/>
          <ac:spMkLst>
            <pc:docMk/>
            <pc:sldMk cId="3815194370" sldId="317"/>
            <ac:spMk id="14" creationId="{3CF70262-7E56-4496-8DDD-07C7A41C1F87}"/>
          </ac:spMkLst>
        </pc:spChg>
      </pc:sldChg>
      <pc:sldChg chg="modSp mod">
        <pc:chgData name="McNab, Abbey (Curriculum Support - Secondary)" userId="51320d6c-2420-4665-8a03-71aa2205093f" providerId="ADAL" clId="{7223F089-AB82-4831-930F-CC4C999A92A5}" dt="2022-04-26T01:07:12.695" v="209" actId="1036"/>
        <pc:sldMkLst>
          <pc:docMk/>
          <pc:sldMk cId="156163504" sldId="336"/>
        </pc:sldMkLst>
        <pc:spChg chg="mod">
          <ac:chgData name="McNab, Abbey (Curriculum Support - Secondary)" userId="51320d6c-2420-4665-8a03-71aa2205093f" providerId="ADAL" clId="{7223F089-AB82-4831-930F-CC4C999A92A5}" dt="2022-04-26T00:59:12.225" v="153" actId="207"/>
          <ac:spMkLst>
            <pc:docMk/>
            <pc:sldMk cId="156163504" sldId="336"/>
            <ac:spMk id="6" creationId="{1B3E646B-D3AA-4672-973A-09AC73887F81}"/>
          </ac:spMkLst>
        </pc:spChg>
        <pc:spChg chg="mod">
          <ac:chgData name="McNab, Abbey (Curriculum Support - Secondary)" userId="51320d6c-2420-4665-8a03-71aa2205093f" providerId="ADAL" clId="{7223F089-AB82-4831-930F-CC4C999A92A5}" dt="2022-04-14T02:06:34.744" v="66" actId="1076"/>
          <ac:spMkLst>
            <pc:docMk/>
            <pc:sldMk cId="156163504" sldId="336"/>
            <ac:spMk id="7" creationId="{A17CE037-060B-46A6-83B4-A9684A12D09C}"/>
          </ac:spMkLst>
        </pc:spChg>
        <pc:spChg chg="mod">
          <ac:chgData name="McNab, Abbey (Curriculum Support - Secondary)" userId="51320d6c-2420-4665-8a03-71aa2205093f" providerId="ADAL" clId="{7223F089-AB82-4831-930F-CC4C999A92A5}" dt="2022-04-26T00:58:47.842" v="144" actId="207"/>
          <ac:spMkLst>
            <pc:docMk/>
            <pc:sldMk cId="156163504" sldId="336"/>
            <ac:spMk id="8" creationId="{F574CA25-902F-44F8-8D45-C5A76424E923}"/>
          </ac:spMkLst>
        </pc:spChg>
        <pc:spChg chg="mod">
          <ac:chgData name="McNab, Abbey (Curriculum Support - Secondary)" userId="51320d6c-2420-4665-8a03-71aa2205093f" providerId="ADAL" clId="{7223F089-AB82-4831-930F-CC4C999A92A5}" dt="2022-04-26T01:07:03.681" v="206" actId="20577"/>
          <ac:spMkLst>
            <pc:docMk/>
            <pc:sldMk cId="156163504" sldId="336"/>
            <ac:spMk id="9" creationId="{33D4F440-202A-4789-A6A2-79F5D9980000}"/>
          </ac:spMkLst>
        </pc:spChg>
        <pc:spChg chg="mod">
          <ac:chgData name="McNab, Abbey (Curriculum Support - Secondary)" userId="51320d6c-2420-4665-8a03-71aa2205093f" providerId="ADAL" clId="{7223F089-AB82-4831-930F-CC4C999A92A5}" dt="2022-04-26T00:59:07.503" v="150" actId="1076"/>
          <ac:spMkLst>
            <pc:docMk/>
            <pc:sldMk cId="156163504" sldId="336"/>
            <ac:spMk id="10" creationId="{CA8C6341-E329-47A0-8484-337F7BC00FCA}"/>
          </ac:spMkLst>
        </pc:spChg>
        <pc:spChg chg="mod">
          <ac:chgData name="McNab, Abbey (Curriculum Support - Secondary)" userId="51320d6c-2420-4665-8a03-71aa2205093f" providerId="ADAL" clId="{7223F089-AB82-4831-930F-CC4C999A92A5}" dt="2022-04-26T01:06:28.221" v="203" actId="14100"/>
          <ac:spMkLst>
            <pc:docMk/>
            <pc:sldMk cId="156163504" sldId="336"/>
            <ac:spMk id="11" creationId="{3EF33BFF-0102-41C2-AC8C-3473F7451475}"/>
          </ac:spMkLst>
        </pc:spChg>
        <pc:spChg chg="mod">
          <ac:chgData name="McNab, Abbey (Curriculum Support - Secondary)" userId="51320d6c-2420-4665-8a03-71aa2205093f" providerId="ADAL" clId="{7223F089-AB82-4831-930F-CC4C999A92A5}" dt="2022-04-26T00:58:52.569" v="145" actId="1076"/>
          <ac:spMkLst>
            <pc:docMk/>
            <pc:sldMk cId="156163504" sldId="336"/>
            <ac:spMk id="13" creationId="{E932C658-6E19-4C66-AE13-135A1269C8B4}"/>
          </ac:spMkLst>
        </pc:spChg>
        <pc:spChg chg="mod">
          <ac:chgData name="McNab, Abbey (Curriculum Support - Secondary)" userId="51320d6c-2420-4665-8a03-71aa2205093f" providerId="ADAL" clId="{7223F089-AB82-4831-930F-CC4C999A92A5}" dt="2022-04-26T01:07:12.695" v="209" actId="1036"/>
          <ac:spMkLst>
            <pc:docMk/>
            <pc:sldMk cId="156163504" sldId="336"/>
            <ac:spMk id="14" creationId="{3CF70262-7E56-4496-8DDD-07C7A41C1F87}"/>
          </ac:spMkLst>
        </pc:spChg>
      </pc:sldChg>
      <pc:sldChg chg="modSp mod">
        <pc:chgData name="McNab, Abbey (Curriculum Support - Secondary)" userId="51320d6c-2420-4665-8a03-71aa2205093f" providerId="ADAL" clId="{7223F089-AB82-4831-930F-CC4C999A92A5}" dt="2022-04-26T01:05:34.943" v="200" actId="1035"/>
        <pc:sldMkLst>
          <pc:docMk/>
          <pc:sldMk cId="2030686833" sldId="337"/>
        </pc:sldMkLst>
        <pc:spChg chg="mod">
          <ac:chgData name="McNab, Abbey (Curriculum Support - Secondary)" userId="51320d6c-2420-4665-8a03-71aa2205093f" providerId="ADAL" clId="{7223F089-AB82-4831-930F-CC4C999A92A5}" dt="2022-04-26T00:57:46.389" v="128" actId="207"/>
          <ac:spMkLst>
            <pc:docMk/>
            <pc:sldMk cId="2030686833" sldId="337"/>
            <ac:spMk id="6" creationId="{1B3E646B-D3AA-4672-973A-09AC73887F81}"/>
          </ac:spMkLst>
        </pc:spChg>
        <pc:spChg chg="mod">
          <ac:chgData name="McNab, Abbey (Curriculum Support - Secondary)" userId="51320d6c-2420-4665-8a03-71aa2205093f" providerId="ADAL" clId="{7223F089-AB82-4831-930F-CC4C999A92A5}" dt="2022-04-14T02:03:05.730" v="36" actId="1076"/>
          <ac:spMkLst>
            <pc:docMk/>
            <pc:sldMk cId="2030686833" sldId="337"/>
            <ac:spMk id="7" creationId="{A17CE037-060B-46A6-83B4-A9684A12D09C}"/>
          </ac:spMkLst>
        </pc:spChg>
        <pc:spChg chg="mod">
          <ac:chgData name="McNab, Abbey (Curriculum Support - Secondary)" userId="51320d6c-2420-4665-8a03-71aa2205093f" providerId="ADAL" clId="{7223F089-AB82-4831-930F-CC4C999A92A5}" dt="2022-04-26T00:57:29.651" v="119" actId="207"/>
          <ac:spMkLst>
            <pc:docMk/>
            <pc:sldMk cId="2030686833" sldId="337"/>
            <ac:spMk id="8" creationId="{F574CA25-902F-44F8-8D45-C5A76424E923}"/>
          </ac:spMkLst>
        </pc:spChg>
        <pc:spChg chg="mod">
          <ac:chgData name="McNab, Abbey (Curriculum Support - Secondary)" userId="51320d6c-2420-4665-8a03-71aa2205093f" providerId="ADAL" clId="{7223F089-AB82-4831-930F-CC4C999A92A5}" dt="2022-04-26T00:58:01.898" v="134" actId="207"/>
          <ac:spMkLst>
            <pc:docMk/>
            <pc:sldMk cId="2030686833" sldId="337"/>
            <ac:spMk id="9" creationId="{33D4F440-202A-4789-A6A2-79F5D9980000}"/>
          </ac:spMkLst>
        </pc:spChg>
        <pc:spChg chg="mod">
          <ac:chgData name="McNab, Abbey (Curriculum Support - Secondary)" userId="51320d6c-2420-4665-8a03-71aa2205093f" providerId="ADAL" clId="{7223F089-AB82-4831-930F-CC4C999A92A5}" dt="2022-04-26T01:05:16.449" v="196" actId="1036"/>
          <ac:spMkLst>
            <pc:docMk/>
            <pc:sldMk cId="2030686833" sldId="337"/>
            <ac:spMk id="10" creationId="{CA8C6341-E329-47A0-8484-337F7BC00FCA}"/>
          </ac:spMkLst>
        </pc:spChg>
        <pc:spChg chg="mod">
          <ac:chgData name="McNab, Abbey (Curriculum Support - Secondary)" userId="51320d6c-2420-4665-8a03-71aa2205093f" providerId="ADAL" clId="{7223F089-AB82-4831-930F-CC4C999A92A5}" dt="2022-04-26T01:05:18.501" v="197" actId="1036"/>
          <ac:spMkLst>
            <pc:docMk/>
            <pc:sldMk cId="2030686833" sldId="337"/>
            <ac:spMk id="11" creationId="{3EF33BFF-0102-41C2-AC8C-3473F7451475}"/>
          </ac:spMkLst>
        </pc:spChg>
        <pc:spChg chg="mod">
          <ac:chgData name="McNab, Abbey (Curriculum Support - Secondary)" userId="51320d6c-2420-4665-8a03-71aa2205093f" providerId="ADAL" clId="{7223F089-AB82-4831-930F-CC4C999A92A5}" dt="2022-04-26T01:05:32.060" v="199" actId="1035"/>
          <ac:spMkLst>
            <pc:docMk/>
            <pc:sldMk cId="2030686833" sldId="337"/>
            <ac:spMk id="13" creationId="{E932C658-6E19-4C66-AE13-135A1269C8B4}"/>
          </ac:spMkLst>
        </pc:spChg>
        <pc:spChg chg="mod">
          <ac:chgData name="McNab, Abbey (Curriculum Support - Secondary)" userId="51320d6c-2420-4665-8a03-71aa2205093f" providerId="ADAL" clId="{7223F089-AB82-4831-930F-CC4C999A92A5}" dt="2022-04-26T01:05:34.943" v="200" actId="1035"/>
          <ac:spMkLst>
            <pc:docMk/>
            <pc:sldMk cId="2030686833" sldId="337"/>
            <ac:spMk id="14" creationId="{3CF70262-7E56-4496-8DDD-07C7A41C1F87}"/>
          </ac:spMkLst>
        </pc:spChg>
      </pc:sldChg>
      <pc:sldChg chg="modSp mod">
        <pc:chgData name="McNab, Abbey (Curriculum Support - Secondary)" userId="51320d6c-2420-4665-8a03-71aa2205093f" providerId="ADAL" clId="{7223F089-AB82-4831-930F-CC4C999A92A5}" dt="2022-04-26T01:08:17.012" v="214" actId="14100"/>
        <pc:sldMkLst>
          <pc:docMk/>
          <pc:sldMk cId="791627644" sldId="340"/>
        </pc:sldMkLst>
        <pc:spChg chg="mod">
          <ac:chgData name="McNab, Abbey (Curriculum Support - Secondary)" userId="51320d6c-2420-4665-8a03-71aa2205093f" providerId="ADAL" clId="{7223F089-AB82-4831-930F-CC4C999A92A5}" dt="2022-04-26T01:00:19.797" v="165" actId="207"/>
          <ac:spMkLst>
            <pc:docMk/>
            <pc:sldMk cId="791627644" sldId="340"/>
            <ac:spMk id="6" creationId="{1B3E646B-D3AA-4672-973A-09AC73887F81}"/>
          </ac:spMkLst>
        </pc:spChg>
        <pc:spChg chg="mod">
          <ac:chgData name="McNab, Abbey (Curriculum Support - Secondary)" userId="51320d6c-2420-4665-8a03-71aa2205093f" providerId="ADAL" clId="{7223F089-AB82-4831-930F-CC4C999A92A5}" dt="2022-04-14T02:09:20.525" v="89" actId="1076"/>
          <ac:spMkLst>
            <pc:docMk/>
            <pc:sldMk cId="791627644" sldId="340"/>
            <ac:spMk id="7" creationId="{A17CE037-060B-46A6-83B4-A9684A12D09C}"/>
          </ac:spMkLst>
        </pc:spChg>
        <pc:spChg chg="mod">
          <ac:chgData name="McNab, Abbey (Curriculum Support - Secondary)" userId="51320d6c-2420-4665-8a03-71aa2205093f" providerId="ADAL" clId="{7223F089-AB82-4831-930F-CC4C999A92A5}" dt="2022-04-26T01:00:39.649" v="170" actId="207"/>
          <ac:spMkLst>
            <pc:docMk/>
            <pc:sldMk cId="791627644" sldId="340"/>
            <ac:spMk id="8" creationId="{F574CA25-902F-44F8-8D45-C5A76424E923}"/>
          </ac:spMkLst>
        </pc:spChg>
        <pc:spChg chg="mod">
          <ac:chgData name="McNab, Abbey (Curriculum Support - Secondary)" userId="51320d6c-2420-4665-8a03-71aa2205093f" providerId="ADAL" clId="{7223F089-AB82-4831-930F-CC4C999A92A5}" dt="2022-04-26T00:59:38.715" v="160" actId="207"/>
          <ac:spMkLst>
            <pc:docMk/>
            <pc:sldMk cId="791627644" sldId="340"/>
            <ac:spMk id="9" creationId="{33D4F440-202A-4789-A6A2-79F5D9980000}"/>
          </ac:spMkLst>
        </pc:spChg>
        <pc:spChg chg="mod">
          <ac:chgData name="McNab, Abbey (Curriculum Support - Secondary)" userId="51320d6c-2420-4665-8a03-71aa2205093f" providerId="ADAL" clId="{7223F089-AB82-4831-930F-CC4C999A92A5}" dt="2022-04-26T01:07:30.083" v="210" actId="1035"/>
          <ac:spMkLst>
            <pc:docMk/>
            <pc:sldMk cId="791627644" sldId="340"/>
            <ac:spMk id="10" creationId="{CA8C6341-E329-47A0-8484-337F7BC00FCA}"/>
          </ac:spMkLst>
        </pc:spChg>
        <pc:spChg chg="mod">
          <ac:chgData name="McNab, Abbey (Curriculum Support - Secondary)" userId="51320d6c-2420-4665-8a03-71aa2205093f" providerId="ADAL" clId="{7223F089-AB82-4831-930F-CC4C999A92A5}" dt="2022-04-26T01:08:17.012" v="214" actId="14100"/>
          <ac:spMkLst>
            <pc:docMk/>
            <pc:sldMk cId="791627644" sldId="340"/>
            <ac:spMk id="11" creationId="{3EF33BFF-0102-41C2-AC8C-3473F7451475}"/>
          </ac:spMkLst>
        </pc:spChg>
        <pc:spChg chg="mod">
          <ac:chgData name="McNab, Abbey (Curriculum Support - Secondary)" userId="51320d6c-2420-4665-8a03-71aa2205093f" providerId="ADAL" clId="{7223F089-AB82-4831-930F-CC4C999A92A5}" dt="2022-04-26T00:59:30.825" v="157" actId="1076"/>
          <ac:spMkLst>
            <pc:docMk/>
            <pc:sldMk cId="791627644" sldId="340"/>
            <ac:spMk id="13" creationId="{E932C658-6E19-4C66-AE13-135A1269C8B4}"/>
          </ac:spMkLst>
        </pc:spChg>
        <pc:spChg chg="mod">
          <ac:chgData name="McNab, Abbey (Curriculum Support - Secondary)" userId="51320d6c-2420-4665-8a03-71aa2205093f" providerId="ADAL" clId="{7223F089-AB82-4831-930F-CC4C999A92A5}" dt="2022-04-26T01:07:47.474" v="212" actId="14100"/>
          <ac:spMkLst>
            <pc:docMk/>
            <pc:sldMk cId="791627644" sldId="340"/>
            <ac:spMk id="14" creationId="{3CF70262-7E56-4496-8DDD-07C7A41C1F87}"/>
          </ac:spMkLst>
        </pc:spChg>
      </pc:sldChg>
    </pc:docChg>
  </pc:docChgLst>
  <pc:docChgLst>
    <pc:chgData name="Maxwell-Smith, Jo (Education Centre)" userId="9960eadb-1f26-4ea5-af02-9d7968daaff8" providerId="ADAL" clId="{9E0652CD-C0F0-44C5-B46B-791AD8782732}"/>
    <pc:docChg chg="undo redo custSel modSld">
      <pc:chgData name="Maxwell-Smith, Jo (Education Centre)" userId="9960eadb-1f26-4ea5-af02-9d7968daaff8" providerId="ADAL" clId="{9E0652CD-C0F0-44C5-B46B-791AD8782732}" dt="2022-04-27T02:12:39.877" v="20"/>
      <pc:docMkLst>
        <pc:docMk/>
      </pc:docMkLst>
      <pc:sldChg chg="modSp mod">
        <pc:chgData name="Maxwell-Smith, Jo (Education Centre)" userId="9960eadb-1f26-4ea5-af02-9d7968daaff8" providerId="ADAL" clId="{9E0652CD-C0F0-44C5-B46B-791AD8782732}" dt="2022-04-19T02:14:20.570" v="4" actId="14100"/>
        <pc:sldMkLst>
          <pc:docMk/>
          <pc:sldMk cId="4260628335" sldId="286"/>
        </pc:sldMkLst>
        <pc:spChg chg="mod">
          <ac:chgData name="Maxwell-Smith, Jo (Education Centre)" userId="9960eadb-1f26-4ea5-af02-9d7968daaff8" providerId="ADAL" clId="{9E0652CD-C0F0-44C5-B46B-791AD8782732}" dt="2022-04-19T02:14:20.570" v="4" actId="14100"/>
          <ac:spMkLst>
            <pc:docMk/>
            <pc:sldMk cId="4260628335" sldId="286"/>
            <ac:spMk id="3" creationId="{AB9BDBB3-B0CB-4293-95C9-DF9D3FA6EE67}"/>
          </ac:spMkLst>
        </pc:spChg>
      </pc:sldChg>
      <pc:sldChg chg="modSp mod">
        <pc:chgData name="Maxwell-Smith, Jo (Education Centre)" userId="9960eadb-1f26-4ea5-af02-9d7968daaff8" providerId="ADAL" clId="{9E0652CD-C0F0-44C5-B46B-791AD8782732}" dt="2022-04-19T02:13:25.265" v="1" actId="20577"/>
        <pc:sldMkLst>
          <pc:docMk/>
          <pc:sldMk cId="4099865084" sldId="288"/>
        </pc:sldMkLst>
        <pc:spChg chg="mod">
          <ac:chgData name="Maxwell-Smith, Jo (Education Centre)" userId="9960eadb-1f26-4ea5-af02-9d7968daaff8" providerId="ADAL" clId="{9E0652CD-C0F0-44C5-B46B-791AD8782732}" dt="2022-04-19T02:13:25.265" v="1" actId="20577"/>
          <ac:spMkLst>
            <pc:docMk/>
            <pc:sldMk cId="4099865084" sldId="288"/>
            <ac:spMk id="9" creationId="{1EA97085-3AF2-4A5F-A537-08C7F27FDE3B}"/>
          </ac:spMkLst>
        </pc:spChg>
      </pc:sldChg>
      <pc:sldChg chg="modSp mod">
        <pc:chgData name="Maxwell-Smith, Jo (Education Centre)" userId="9960eadb-1f26-4ea5-af02-9d7968daaff8" providerId="ADAL" clId="{9E0652CD-C0F0-44C5-B46B-791AD8782732}" dt="2022-04-19T02:32:32.236" v="18" actId="14100"/>
        <pc:sldMkLst>
          <pc:docMk/>
          <pc:sldMk cId="3899296163" sldId="290"/>
        </pc:sldMkLst>
        <pc:spChg chg="mod">
          <ac:chgData name="Maxwell-Smith, Jo (Education Centre)" userId="9960eadb-1f26-4ea5-af02-9d7968daaff8" providerId="ADAL" clId="{9E0652CD-C0F0-44C5-B46B-791AD8782732}" dt="2022-04-19T02:32:32.236" v="18" actId="14100"/>
          <ac:spMkLst>
            <pc:docMk/>
            <pc:sldMk cId="3899296163" sldId="290"/>
            <ac:spMk id="3" creationId="{AB9BDBB3-B0CB-4293-95C9-DF9D3FA6EE67}"/>
          </ac:spMkLst>
        </pc:spChg>
      </pc:sldChg>
      <pc:sldChg chg="modSp mod">
        <pc:chgData name="Maxwell-Smith, Jo (Education Centre)" userId="9960eadb-1f26-4ea5-af02-9d7968daaff8" providerId="ADAL" clId="{9E0652CD-C0F0-44C5-B46B-791AD8782732}" dt="2022-04-27T02:12:39.877" v="20"/>
        <pc:sldMkLst>
          <pc:docMk/>
          <pc:sldMk cId="2349330383" sldId="296"/>
        </pc:sldMkLst>
        <pc:spChg chg="mod">
          <ac:chgData name="Maxwell-Smith, Jo (Education Centre)" userId="9960eadb-1f26-4ea5-af02-9d7968daaff8" providerId="ADAL" clId="{9E0652CD-C0F0-44C5-B46B-791AD8782732}" dt="2022-04-27T02:12:39.877" v="20"/>
          <ac:spMkLst>
            <pc:docMk/>
            <pc:sldMk cId="2349330383" sldId="296"/>
            <ac:spMk id="3" creationId="{4CD1DB66-0417-403D-8A90-5058DCCE5EB7}"/>
          </ac:spMkLst>
        </pc:spChg>
      </pc:sldChg>
      <pc:sldChg chg="modSp mod">
        <pc:chgData name="Maxwell-Smith, Jo (Education Centre)" userId="9960eadb-1f26-4ea5-af02-9d7968daaff8" providerId="ADAL" clId="{9E0652CD-C0F0-44C5-B46B-791AD8782732}" dt="2022-04-19T02:14:10.808" v="3" actId="14100"/>
        <pc:sldMkLst>
          <pc:docMk/>
          <pc:sldMk cId="466763476" sldId="320"/>
        </pc:sldMkLst>
        <pc:spChg chg="mod">
          <ac:chgData name="Maxwell-Smith, Jo (Education Centre)" userId="9960eadb-1f26-4ea5-af02-9d7968daaff8" providerId="ADAL" clId="{9E0652CD-C0F0-44C5-B46B-791AD8782732}" dt="2022-04-19T02:14:10.808" v="3" actId="14100"/>
          <ac:spMkLst>
            <pc:docMk/>
            <pc:sldMk cId="466763476" sldId="320"/>
            <ac:spMk id="3" creationId="{20C1377F-6841-40C3-864D-06658AB6D587}"/>
          </ac:spMkLst>
        </pc:spChg>
      </pc:sldChg>
      <pc:sldChg chg="modSp mod">
        <pc:chgData name="Maxwell-Smith, Jo (Education Centre)" userId="9960eadb-1f26-4ea5-af02-9d7968daaff8" providerId="ADAL" clId="{9E0652CD-C0F0-44C5-B46B-791AD8782732}" dt="2022-04-19T02:32:56.635" v="19" actId="14100"/>
        <pc:sldMkLst>
          <pc:docMk/>
          <pc:sldMk cId="3528509866" sldId="329"/>
        </pc:sldMkLst>
        <pc:graphicFrameChg chg="mod modGraphic">
          <ac:chgData name="Maxwell-Smith, Jo (Education Centre)" userId="9960eadb-1f26-4ea5-af02-9d7968daaff8" providerId="ADAL" clId="{9E0652CD-C0F0-44C5-B46B-791AD8782732}" dt="2022-04-19T02:32:56.635" v="19" actId="14100"/>
          <ac:graphicFrameMkLst>
            <pc:docMk/>
            <pc:sldMk cId="3528509866" sldId="329"/>
            <ac:graphicFrameMk id="4" creationId="{E95E5EAF-518C-4E53-8AED-84DB06B9B49C}"/>
          </ac:graphicFrameMkLst>
        </pc:graphicFrameChg>
      </pc:sldChg>
      <pc:sldChg chg="modSp mod">
        <pc:chgData name="Maxwell-Smith, Jo (Education Centre)" userId="9960eadb-1f26-4ea5-af02-9d7968daaff8" providerId="ADAL" clId="{9E0652CD-C0F0-44C5-B46B-791AD8782732}" dt="2022-04-19T02:24:54.787" v="11" actId="14100"/>
        <pc:sldMkLst>
          <pc:docMk/>
          <pc:sldMk cId="1148422585" sldId="330"/>
        </pc:sldMkLst>
        <pc:graphicFrameChg chg="modGraphic">
          <ac:chgData name="Maxwell-Smith, Jo (Education Centre)" userId="9960eadb-1f26-4ea5-af02-9d7968daaff8" providerId="ADAL" clId="{9E0652CD-C0F0-44C5-B46B-791AD8782732}" dt="2022-04-19T02:24:54.787" v="11" actId="14100"/>
          <ac:graphicFrameMkLst>
            <pc:docMk/>
            <pc:sldMk cId="1148422585" sldId="330"/>
            <ac:graphicFrameMk id="4" creationId="{E95E5EAF-518C-4E53-8AED-84DB06B9B49C}"/>
          </ac:graphicFrameMkLst>
        </pc:graphicFrameChg>
      </pc:sldChg>
      <pc:sldChg chg="modSp mod">
        <pc:chgData name="Maxwell-Smith, Jo (Education Centre)" userId="9960eadb-1f26-4ea5-af02-9d7968daaff8" providerId="ADAL" clId="{9E0652CD-C0F0-44C5-B46B-791AD8782732}" dt="2022-04-19T02:25:00.602" v="13" actId="14100"/>
        <pc:sldMkLst>
          <pc:docMk/>
          <pc:sldMk cId="572465309" sldId="332"/>
        </pc:sldMkLst>
        <pc:graphicFrameChg chg="modGraphic">
          <ac:chgData name="Maxwell-Smith, Jo (Education Centre)" userId="9960eadb-1f26-4ea5-af02-9d7968daaff8" providerId="ADAL" clId="{9E0652CD-C0F0-44C5-B46B-791AD8782732}" dt="2022-04-19T02:25:00.602" v="13" actId="14100"/>
          <ac:graphicFrameMkLst>
            <pc:docMk/>
            <pc:sldMk cId="572465309" sldId="332"/>
            <ac:graphicFrameMk id="4" creationId="{E95E5EAF-518C-4E53-8AED-84DB06B9B49C}"/>
          </ac:graphicFrameMkLst>
        </pc:graphicFrameChg>
      </pc:sldChg>
      <pc:sldChg chg="modSp mod">
        <pc:chgData name="Maxwell-Smith, Jo (Education Centre)" userId="9960eadb-1f26-4ea5-af02-9d7968daaff8" providerId="ADAL" clId="{9E0652CD-C0F0-44C5-B46B-791AD8782732}" dt="2022-04-19T02:24:57.889" v="12" actId="14100"/>
        <pc:sldMkLst>
          <pc:docMk/>
          <pc:sldMk cId="4068188048" sldId="335"/>
        </pc:sldMkLst>
        <pc:graphicFrameChg chg="modGraphic">
          <ac:chgData name="Maxwell-Smith, Jo (Education Centre)" userId="9960eadb-1f26-4ea5-af02-9d7968daaff8" providerId="ADAL" clId="{9E0652CD-C0F0-44C5-B46B-791AD8782732}" dt="2022-04-19T02:24:57.889" v="12" actId="14100"/>
          <ac:graphicFrameMkLst>
            <pc:docMk/>
            <pc:sldMk cId="4068188048" sldId="335"/>
            <ac:graphicFrameMk id="4" creationId="{E95E5EAF-518C-4E53-8AED-84DB06B9B49C}"/>
          </ac:graphicFrameMkLst>
        </pc:graphicFrameChg>
      </pc:sldChg>
      <pc:sldChg chg="modSp mod">
        <pc:chgData name="Maxwell-Smith, Jo (Education Centre)" userId="9960eadb-1f26-4ea5-af02-9d7968daaff8" providerId="ADAL" clId="{9E0652CD-C0F0-44C5-B46B-791AD8782732}" dt="2022-04-19T02:25:04.866" v="15" actId="14100"/>
        <pc:sldMkLst>
          <pc:docMk/>
          <pc:sldMk cId="2747961277" sldId="338"/>
        </pc:sldMkLst>
        <pc:graphicFrameChg chg="modGraphic">
          <ac:chgData name="Maxwell-Smith, Jo (Education Centre)" userId="9960eadb-1f26-4ea5-af02-9d7968daaff8" providerId="ADAL" clId="{9E0652CD-C0F0-44C5-B46B-791AD8782732}" dt="2022-04-19T02:25:04.866" v="15" actId="14100"/>
          <ac:graphicFrameMkLst>
            <pc:docMk/>
            <pc:sldMk cId="2747961277" sldId="338"/>
            <ac:graphicFrameMk id="4" creationId="{E95E5EAF-518C-4E53-8AED-84DB06B9B49C}"/>
          </ac:graphicFrameMkLst>
        </pc:graphicFrameChg>
      </pc:sldChg>
    </pc:docChg>
  </pc:docChgLst>
  <pc:docChgLst>
    <pc:chgData name="Haynes, Christine (Curriculum Policy and Standards)" userId="2dd8b7cc-5a2d-458d-ba77-577fb585e483" providerId="ADAL" clId="{92147C75-962A-4031-819F-91FCD7CF481B}"/>
    <pc:docChg chg="undo custSel modSld modMainMaster">
      <pc:chgData name="Haynes, Christine (Curriculum Policy and Standards)" userId="2dd8b7cc-5a2d-458d-ba77-577fb585e483" providerId="ADAL" clId="{92147C75-962A-4031-819F-91FCD7CF481B}" dt="2022-04-02T03:22:30.954" v="1405" actId="12"/>
      <pc:docMkLst>
        <pc:docMk/>
      </pc:docMkLst>
      <pc:sldChg chg="modNotesTx">
        <pc:chgData name="Haynes, Christine (Curriculum Policy and Standards)" userId="2dd8b7cc-5a2d-458d-ba77-577fb585e483" providerId="ADAL" clId="{92147C75-962A-4031-819F-91FCD7CF481B}" dt="2022-04-02T02:51:47.544" v="195" actId="20577"/>
        <pc:sldMkLst>
          <pc:docMk/>
          <pc:sldMk cId="2213450308" sldId="264"/>
        </pc:sldMkLst>
      </pc:sldChg>
      <pc:sldChg chg="modSp mod modNotesTx">
        <pc:chgData name="Haynes, Christine (Curriculum Policy and Standards)" userId="2dd8b7cc-5a2d-458d-ba77-577fb585e483" providerId="ADAL" clId="{92147C75-962A-4031-819F-91FCD7CF481B}" dt="2022-04-02T03:10:58.605" v="1013" actId="20577"/>
        <pc:sldMkLst>
          <pc:docMk/>
          <pc:sldMk cId="1379353518" sldId="269"/>
        </pc:sldMkLst>
        <pc:spChg chg="mod">
          <ac:chgData name="Haynes, Christine (Curriculum Policy and Standards)" userId="2dd8b7cc-5a2d-458d-ba77-577fb585e483" providerId="ADAL" clId="{92147C75-962A-4031-819F-91FCD7CF481B}" dt="2022-04-02T02:45:41.276" v="10" actId="20577"/>
          <ac:spMkLst>
            <pc:docMk/>
            <pc:sldMk cId="1379353518" sldId="269"/>
            <ac:spMk id="2" creationId="{D04B11CB-A4AA-4BB3-AE5A-874E462C0F69}"/>
          </ac:spMkLst>
        </pc:spChg>
      </pc:sldChg>
      <pc:sldChg chg="modNotesTx">
        <pc:chgData name="Haynes, Christine (Curriculum Policy and Standards)" userId="2dd8b7cc-5a2d-458d-ba77-577fb585e483" providerId="ADAL" clId="{92147C75-962A-4031-819F-91FCD7CF481B}" dt="2022-04-02T03:12:08.921" v="1028" actId="113"/>
        <pc:sldMkLst>
          <pc:docMk/>
          <pc:sldMk cId="3445766138" sldId="270"/>
        </pc:sldMkLst>
      </pc:sldChg>
      <pc:sldChg chg="modNotesTx">
        <pc:chgData name="Haynes, Christine (Curriculum Policy and Standards)" userId="2dd8b7cc-5a2d-458d-ba77-577fb585e483" providerId="ADAL" clId="{92147C75-962A-4031-819F-91FCD7CF481B}" dt="2022-04-02T03:12:12.616" v="1029" actId="113"/>
        <pc:sldMkLst>
          <pc:docMk/>
          <pc:sldMk cId="1447815874" sldId="271"/>
        </pc:sldMkLst>
      </pc:sldChg>
      <pc:sldChg chg="modNotesTx">
        <pc:chgData name="Haynes, Christine (Curriculum Policy and Standards)" userId="2dd8b7cc-5a2d-458d-ba77-577fb585e483" providerId="ADAL" clId="{92147C75-962A-4031-819F-91FCD7CF481B}" dt="2022-04-02T03:12:16.373" v="1030" actId="113"/>
        <pc:sldMkLst>
          <pc:docMk/>
          <pc:sldMk cId="3372526462" sldId="277"/>
        </pc:sldMkLst>
      </pc:sldChg>
      <pc:sldChg chg="modNotesTx">
        <pc:chgData name="Haynes, Christine (Curriculum Policy and Standards)" userId="2dd8b7cc-5a2d-458d-ba77-577fb585e483" providerId="ADAL" clId="{92147C75-962A-4031-819F-91FCD7CF481B}" dt="2022-04-02T03:12:19.556" v="1031" actId="113"/>
        <pc:sldMkLst>
          <pc:docMk/>
          <pc:sldMk cId="949889065" sldId="282"/>
        </pc:sldMkLst>
      </pc:sldChg>
      <pc:sldChg chg="modNotesTx">
        <pc:chgData name="Haynes, Christine (Curriculum Policy and Standards)" userId="2dd8b7cc-5a2d-458d-ba77-577fb585e483" providerId="ADAL" clId="{92147C75-962A-4031-819F-91FCD7CF481B}" dt="2022-04-02T03:15:46.022" v="1304" actId="20577"/>
        <pc:sldMkLst>
          <pc:docMk/>
          <pc:sldMk cId="2267462658" sldId="283"/>
        </pc:sldMkLst>
      </pc:sldChg>
      <pc:sldChg chg="modNotesTx">
        <pc:chgData name="Haynes, Christine (Curriculum Policy and Standards)" userId="2dd8b7cc-5a2d-458d-ba77-577fb585e483" providerId="ADAL" clId="{92147C75-962A-4031-819F-91FCD7CF481B}" dt="2022-04-02T03:16:47.761" v="1390" actId="20577"/>
        <pc:sldMkLst>
          <pc:docMk/>
          <pc:sldMk cId="1422690129" sldId="285"/>
        </pc:sldMkLst>
      </pc:sldChg>
      <pc:sldChg chg="modNotesTx">
        <pc:chgData name="Haynes, Christine (Curriculum Policy and Standards)" userId="2dd8b7cc-5a2d-458d-ba77-577fb585e483" providerId="ADAL" clId="{92147C75-962A-4031-819F-91FCD7CF481B}" dt="2022-04-02T03:11:48.298" v="1026" actId="20577"/>
        <pc:sldMkLst>
          <pc:docMk/>
          <pc:sldMk cId="4260628335" sldId="286"/>
        </pc:sldMkLst>
      </pc:sldChg>
      <pc:sldChg chg="modNotesTx">
        <pc:chgData name="Haynes, Christine (Curriculum Policy and Standards)" userId="2dd8b7cc-5a2d-458d-ba77-577fb585e483" providerId="ADAL" clId="{92147C75-962A-4031-819F-91FCD7CF481B}" dt="2022-04-02T03:12:03.384" v="1027" actId="113"/>
        <pc:sldMkLst>
          <pc:docMk/>
          <pc:sldMk cId="2208171692" sldId="287"/>
        </pc:sldMkLst>
      </pc:sldChg>
      <pc:sldChg chg="modNotesTx">
        <pc:chgData name="Haynes, Christine (Curriculum Policy and Standards)" userId="2dd8b7cc-5a2d-458d-ba77-577fb585e483" providerId="ADAL" clId="{92147C75-962A-4031-819F-91FCD7CF481B}" dt="2022-04-02T03:08:43.539" v="879" actId="5793"/>
        <pc:sldMkLst>
          <pc:docMk/>
          <pc:sldMk cId="4099865084" sldId="288"/>
        </pc:sldMkLst>
      </pc:sldChg>
      <pc:sldChg chg="modNotesTx">
        <pc:chgData name="Haynes, Christine (Curriculum Policy and Standards)" userId="2dd8b7cc-5a2d-458d-ba77-577fb585e483" providerId="ADAL" clId="{92147C75-962A-4031-819F-91FCD7CF481B}" dt="2022-04-02T03:11:42.835" v="1025" actId="20577"/>
        <pc:sldMkLst>
          <pc:docMk/>
          <pc:sldMk cId="994970659" sldId="289"/>
        </pc:sldMkLst>
      </pc:sldChg>
      <pc:sldChg chg="modNotesTx">
        <pc:chgData name="Haynes, Christine (Curriculum Policy and Standards)" userId="2dd8b7cc-5a2d-458d-ba77-577fb585e483" providerId="ADAL" clId="{92147C75-962A-4031-819F-91FCD7CF481B}" dt="2022-04-02T03:13:08.983" v="1060" actId="20577"/>
        <pc:sldMkLst>
          <pc:docMk/>
          <pc:sldMk cId="3899296163" sldId="290"/>
        </pc:sldMkLst>
      </pc:sldChg>
      <pc:sldChg chg="modNotesTx">
        <pc:chgData name="Haynes, Christine (Curriculum Policy and Standards)" userId="2dd8b7cc-5a2d-458d-ba77-577fb585e483" providerId="ADAL" clId="{92147C75-962A-4031-819F-91FCD7CF481B}" dt="2022-04-02T03:13:04.676" v="1058" actId="113"/>
        <pc:sldMkLst>
          <pc:docMk/>
          <pc:sldMk cId="2218482195" sldId="291"/>
        </pc:sldMkLst>
      </pc:sldChg>
      <pc:sldChg chg="addCm modCm modNotesTx">
        <pc:chgData name="Haynes, Christine (Curriculum Policy and Standards)" userId="2dd8b7cc-5a2d-458d-ba77-577fb585e483" providerId="ADAL" clId="{92147C75-962A-4031-819F-91FCD7CF481B}" dt="2022-04-02T03:13:20.238" v="1064" actId="20577"/>
        <pc:sldMkLst>
          <pc:docMk/>
          <pc:sldMk cId="2904459304" sldId="292"/>
        </pc:sldMkLst>
      </pc:sldChg>
      <pc:sldChg chg="modSp mod addCm modCm modNotesTx">
        <pc:chgData name="Haynes, Christine (Curriculum Policy and Standards)" userId="2dd8b7cc-5a2d-458d-ba77-577fb585e483" providerId="ADAL" clId="{92147C75-962A-4031-819F-91FCD7CF481B}" dt="2022-04-02T03:21:52.219" v="1394" actId="12"/>
        <pc:sldMkLst>
          <pc:docMk/>
          <pc:sldMk cId="1121514500" sldId="293"/>
        </pc:sldMkLst>
        <pc:spChg chg="mod">
          <ac:chgData name="Haynes, Christine (Curriculum Policy and Standards)" userId="2dd8b7cc-5a2d-458d-ba77-577fb585e483" providerId="ADAL" clId="{92147C75-962A-4031-819F-91FCD7CF481B}" dt="2022-04-02T03:21:52.219" v="1394" actId="12"/>
          <ac:spMkLst>
            <pc:docMk/>
            <pc:sldMk cId="1121514500" sldId="293"/>
            <ac:spMk id="3" creationId="{AB9BDBB3-B0CB-4293-95C9-DF9D3FA6EE67}"/>
          </ac:spMkLst>
        </pc:spChg>
      </pc:sldChg>
      <pc:sldChg chg="modSp mod modNotesTx">
        <pc:chgData name="Haynes, Christine (Curriculum Policy and Standards)" userId="2dd8b7cc-5a2d-458d-ba77-577fb585e483" providerId="ADAL" clId="{92147C75-962A-4031-819F-91FCD7CF481B}" dt="2022-04-02T03:22:30.954" v="1405" actId="12"/>
        <pc:sldMkLst>
          <pc:docMk/>
          <pc:sldMk cId="3249534116" sldId="295"/>
        </pc:sldMkLst>
        <pc:spChg chg="mod">
          <ac:chgData name="Haynes, Christine (Curriculum Policy and Standards)" userId="2dd8b7cc-5a2d-458d-ba77-577fb585e483" providerId="ADAL" clId="{92147C75-962A-4031-819F-91FCD7CF481B}" dt="2022-04-02T03:22:30.954" v="1405" actId="12"/>
          <ac:spMkLst>
            <pc:docMk/>
            <pc:sldMk cId="3249534116" sldId="295"/>
            <ac:spMk id="3" creationId="{AB9BDBB3-B0CB-4293-95C9-DF9D3FA6EE67}"/>
          </ac:spMkLst>
        </pc:spChg>
      </pc:sldChg>
      <pc:sldMasterChg chg="modSp">
        <pc:chgData name="Haynes, Christine (Curriculum Policy and Standards)" userId="2dd8b7cc-5a2d-458d-ba77-577fb585e483" providerId="ADAL" clId="{92147C75-962A-4031-819F-91FCD7CF481B}" dt="2022-04-02T03:19:58.007" v="1391" actId="12"/>
        <pc:sldMasterMkLst>
          <pc:docMk/>
          <pc:sldMasterMk cId="1123625482" sldId="2147483648"/>
        </pc:sldMasterMkLst>
        <pc:spChg chg="mod">
          <ac:chgData name="Haynes, Christine (Curriculum Policy and Standards)" userId="2dd8b7cc-5a2d-458d-ba77-577fb585e483" providerId="ADAL" clId="{92147C75-962A-4031-819F-91FCD7CF481B}" dt="2022-04-02T03:19:58.007" v="1391" actId="12"/>
          <ac:spMkLst>
            <pc:docMk/>
            <pc:sldMasterMk cId="1123625482" sldId="2147483648"/>
            <ac:spMk id="3" creationId="{3E0A7304-36C3-4C44-BB0E-B096674DB15C}"/>
          </ac:spMkLst>
        </pc:spChg>
      </pc:sldMasterChg>
    </pc:docChg>
  </pc:docChgLst>
  <pc:docChgLst>
    <pc:chgData name="Rosemary Saxon" userId="8347c0b4-f3c8-4dd3-bab3-6cfb87c4f4f9" providerId="ADAL" clId="{D8E2EEFB-458D-432C-AB05-707ABC39A102}"/>
    <pc:docChg chg="undo custSel addSld delSld modSld sldOrd modNotesMaster">
      <pc:chgData name="Rosemary Saxon" userId="8347c0b4-f3c8-4dd3-bab3-6cfb87c4f4f9" providerId="ADAL" clId="{D8E2EEFB-458D-432C-AB05-707ABC39A102}" dt="2022-04-14T03:17:45.757" v="8418" actId="478"/>
      <pc:docMkLst>
        <pc:docMk/>
      </pc:docMkLst>
      <pc:sldChg chg="addSp modSp modNotesTx">
        <pc:chgData name="Rosemary Saxon" userId="8347c0b4-f3c8-4dd3-bab3-6cfb87c4f4f9" providerId="ADAL" clId="{D8E2EEFB-458D-432C-AB05-707ABC39A102}" dt="2022-04-13T12:00:53.627" v="7370"/>
        <pc:sldMkLst>
          <pc:docMk/>
          <pc:sldMk cId="1379353518" sldId="269"/>
        </pc:sldMkLst>
        <pc:picChg chg="add mod">
          <ac:chgData name="Rosemary Saxon" userId="8347c0b4-f3c8-4dd3-bab3-6cfb87c4f4f9" providerId="ADAL" clId="{D8E2EEFB-458D-432C-AB05-707ABC39A102}" dt="2022-04-13T12:00:53.627" v="7370"/>
          <ac:picMkLst>
            <pc:docMk/>
            <pc:sldMk cId="1379353518" sldId="269"/>
            <ac:picMk id="4" creationId="{E7B7C515-7020-4C59-8737-1C83332C00F0}"/>
          </ac:picMkLst>
        </pc:picChg>
      </pc:sldChg>
      <pc:sldChg chg="del">
        <pc:chgData name="Rosemary Saxon" userId="8347c0b4-f3c8-4dd3-bab3-6cfb87c4f4f9" providerId="ADAL" clId="{D8E2EEFB-458D-432C-AB05-707ABC39A102}" dt="2022-04-13T06:33:58.303" v="6009" actId="47"/>
        <pc:sldMkLst>
          <pc:docMk/>
          <pc:sldMk cId="3445766138" sldId="270"/>
        </pc:sldMkLst>
      </pc:sldChg>
      <pc:sldChg chg="del">
        <pc:chgData name="Rosemary Saxon" userId="8347c0b4-f3c8-4dd3-bab3-6cfb87c4f4f9" providerId="ADAL" clId="{D8E2EEFB-458D-432C-AB05-707ABC39A102}" dt="2022-04-13T06:34:00.758" v="6010" actId="47"/>
        <pc:sldMkLst>
          <pc:docMk/>
          <pc:sldMk cId="1447815874" sldId="271"/>
        </pc:sldMkLst>
      </pc:sldChg>
      <pc:sldChg chg="addSp delSp modSp del mod modClrScheme chgLayout">
        <pc:chgData name="Rosemary Saxon" userId="8347c0b4-f3c8-4dd3-bab3-6cfb87c4f4f9" providerId="ADAL" clId="{D8E2EEFB-458D-432C-AB05-707ABC39A102}" dt="2022-04-13T06:34:02.377" v="6011" actId="47"/>
        <pc:sldMkLst>
          <pc:docMk/>
          <pc:sldMk cId="3372526462" sldId="277"/>
        </pc:sldMkLst>
        <pc:spChg chg="del mod ord">
          <ac:chgData name="Rosemary Saxon" userId="8347c0b4-f3c8-4dd3-bab3-6cfb87c4f4f9" providerId="ADAL" clId="{D8E2EEFB-458D-432C-AB05-707ABC39A102}" dt="2022-04-11T22:22:22.027" v="266" actId="700"/>
          <ac:spMkLst>
            <pc:docMk/>
            <pc:sldMk cId="3372526462" sldId="277"/>
            <ac:spMk id="2" creationId="{029F7BFE-9F87-481B-BB8C-5ED85AFE7B98}"/>
          </ac:spMkLst>
        </pc:spChg>
        <pc:spChg chg="del mod ord">
          <ac:chgData name="Rosemary Saxon" userId="8347c0b4-f3c8-4dd3-bab3-6cfb87c4f4f9" providerId="ADAL" clId="{D8E2EEFB-458D-432C-AB05-707ABC39A102}" dt="2022-04-11T22:22:22.027" v="266" actId="700"/>
          <ac:spMkLst>
            <pc:docMk/>
            <pc:sldMk cId="3372526462" sldId="277"/>
            <ac:spMk id="3" creationId="{BD0D0B7D-E9DE-4328-8628-04445F0CA540}"/>
          </ac:spMkLst>
        </pc:spChg>
        <pc:spChg chg="del">
          <ac:chgData name="Rosemary Saxon" userId="8347c0b4-f3c8-4dd3-bab3-6cfb87c4f4f9" providerId="ADAL" clId="{D8E2EEFB-458D-432C-AB05-707ABC39A102}" dt="2022-04-11T22:22:22.027" v="266" actId="700"/>
          <ac:spMkLst>
            <pc:docMk/>
            <pc:sldMk cId="3372526462" sldId="277"/>
            <ac:spMk id="4" creationId="{DE986D45-4D79-4D98-9B1E-1E77E987B842}"/>
          </ac:spMkLst>
        </pc:spChg>
        <pc:spChg chg="add mod ord">
          <ac:chgData name="Rosemary Saxon" userId="8347c0b4-f3c8-4dd3-bab3-6cfb87c4f4f9" providerId="ADAL" clId="{D8E2EEFB-458D-432C-AB05-707ABC39A102}" dt="2022-04-11T22:22:22.027" v="266" actId="700"/>
          <ac:spMkLst>
            <pc:docMk/>
            <pc:sldMk cId="3372526462" sldId="277"/>
            <ac:spMk id="6" creationId="{E5360A60-2A55-4E9E-87E2-AEAE3E70C690}"/>
          </ac:spMkLst>
        </pc:spChg>
        <pc:spChg chg="add del mod ord">
          <ac:chgData name="Rosemary Saxon" userId="8347c0b4-f3c8-4dd3-bab3-6cfb87c4f4f9" providerId="ADAL" clId="{D8E2EEFB-458D-432C-AB05-707ABC39A102}" dt="2022-04-11T22:22:55.117" v="267" actId="931"/>
          <ac:spMkLst>
            <pc:docMk/>
            <pc:sldMk cId="3372526462" sldId="277"/>
            <ac:spMk id="7" creationId="{4EC1FEE2-B5B7-457F-A5BB-692A41B01C41}"/>
          </ac:spMkLst>
        </pc:spChg>
        <pc:spChg chg="add mod">
          <ac:chgData name="Rosemary Saxon" userId="8347c0b4-f3c8-4dd3-bab3-6cfb87c4f4f9" providerId="ADAL" clId="{D8E2EEFB-458D-432C-AB05-707ABC39A102}" dt="2022-04-12T13:19:12.081" v="269" actId="478"/>
          <ac:spMkLst>
            <pc:docMk/>
            <pc:sldMk cId="3372526462" sldId="277"/>
            <ac:spMk id="11" creationId="{81F27776-4A2A-49C4-892B-0EC650F9D555}"/>
          </ac:spMkLst>
        </pc:spChg>
        <pc:picChg chg="add del mod modCrop">
          <ac:chgData name="Rosemary Saxon" userId="8347c0b4-f3c8-4dd3-bab3-6cfb87c4f4f9" providerId="ADAL" clId="{D8E2EEFB-458D-432C-AB05-707ABC39A102}" dt="2022-04-12T13:19:12.081" v="269" actId="478"/>
          <ac:picMkLst>
            <pc:docMk/>
            <pc:sldMk cId="3372526462" sldId="277"/>
            <ac:picMk id="9" creationId="{472CEEFD-BDA0-4D1B-9BDA-3D82CDD96341}"/>
          </ac:picMkLst>
        </pc:picChg>
      </pc:sldChg>
      <pc:sldChg chg="del">
        <pc:chgData name="Rosemary Saxon" userId="8347c0b4-f3c8-4dd3-bab3-6cfb87c4f4f9" providerId="ADAL" clId="{D8E2EEFB-458D-432C-AB05-707ABC39A102}" dt="2022-04-13T06:34:04.785" v="6012" actId="47"/>
        <pc:sldMkLst>
          <pc:docMk/>
          <pc:sldMk cId="949889065" sldId="282"/>
        </pc:sldMkLst>
      </pc:sldChg>
      <pc:sldChg chg="addSp modSp modNotesTx">
        <pc:chgData name="Rosemary Saxon" userId="8347c0b4-f3c8-4dd3-bab3-6cfb87c4f4f9" providerId="ADAL" clId="{D8E2EEFB-458D-432C-AB05-707ABC39A102}" dt="2022-04-13T13:12:46.583" v="7903"/>
        <pc:sldMkLst>
          <pc:docMk/>
          <pc:sldMk cId="2267462658" sldId="283"/>
        </pc:sldMkLst>
        <pc:picChg chg="add mod">
          <ac:chgData name="Rosemary Saxon" userId="8347c0b4-f3c8-4dd3-bab3-6cfb87c4f4f9" providerId="ADAL" clId="{D8E2EEFB-458D-432C-AB05-707ABC39A102}" dt="2022-04-13T13:12:46.583" v="7903"/>
          <ac:picMkLst>
            <pc:docMk/>
            <pc:sldMk cId="2267462658" sldId="283"/>
            <ac:picMk id="2" creationId="{48A0D603-13B4-474F-B206-130B7E194A78}"/>
          </ac:picMkLst>
        </pc:picChg>
      </pc:sldChg>
      <pc:sldChg chg="addSp delSp modSp mod modTransition modAnim modNotesTx">
        <pc:chgData name="Rosemary Saxon" userId="8347c0b4-f3c8-4dd3-bab3-6cfb87c4f4f9" providerId="ADAL" clId="{D8E2EEFB-458D-432C-AB05-707ABC39A102}" dt="2022-04-13T12:09:50.531" v="7443"/>
        <pc:sldMkLst>
          <pc:docMk/>
          <pc:sldMk cId="4260628335" sldId="286"/>
        </pc:sldMkLst>
        <pc:spChg chg="mod">
          <ac:chgData name="Rosemary Saxon" userId="8347c0b4-f3c8-4dd3-bab3-6cfb87c4f4f9" providerId="ADAL" clId="{D8E2EEFB-458D-432C-AB05-707ABC39A102}" dt="2022-04-05T03:57:50.718" v="77" actId="20577"/>
          <ac:spMkLst>
            <pc:docMk/>
            <pc:sldMk cId="4260628335" sldId="286"/>
            <ac:spMk id="3" creationId="{AB9BDBB3-B0CB-4293-95C9-DF9D3FA6EE67}"/>
          </ac:spMkLst>
        </pc:spChg>
        <pc:picChg chg="add del mod">
          <ac:chgData name="Rosemary Saxon" userId="8347c0b4-f3c8-4dd3-bab3-6cfb87c4f4f9" providerId="ADAL" clId="{D8E2EEFB-458D-432C-AB05-707ABC39A102}" dt="2022-04-13T12:09:25.113" v="7440"/>
          <ac:picMkLst>
            <pc:docMk/>
            <pc:sldMk cId="4260628335" sldId="286"/>
            <ac:picMk id="4" creationId="{B91D6B54-DD9E-4319-9ACB-6F8F0AF73F77}"/>
          </ac:picMkLst>
        </pc:picChg>
        <pc:picChg chg="add del mod">
          <ac:chgData name="Rosemary Saxon" userId="8347c0b4-f3c8-4dd3-bab3-6cfb87c4f4f9" providerId="ADAL" clId="{D8E2EEFB-458D-432C-AB05-707ABC39A102}" dt="2022-04-13T12:09:36.329" v="7442"/>
          <ac:picMkLst>
            <pc:docMk/>
            <pc:sldMk cId="4260628335" sldId="286"/>
            <ac:picMk id="6" creationId="{39B32554-1B7D-4784-8AFD-660D557611E1}"/>
          </ac:picMkLst>
        </pc:picChg>
        <pc:picChg chg="add mod">
          <ac:chgData name="Rosemary Saxon" userId="8347c0b4-f3c8-4dd3-bab3-6cfb87c4f4f9" providerId="ADAL" clId="{D8E2EEFB-458D-432C-AB05-707ABC39A102}" dt="2022-04-13T12:09:50.531" v="7443"/>
          <ac:picMkLst>
            <pc:docMk/>
            <pc:sldMk cId="4260628335" sldId="286"/>
            <ac:picMk id="7" creationId="{4BFA774C-CB14-49E9-AA68-F83DD43EBFCF}"/>
          </ac:picMkLst>
        </pc:picChg>
      </pc:sldChg>
      <pc:sldChg chg="addSp delSp modSp del mod modNotesTx">
        <pc:chgData name="Rosemary Saxon" userId="8347c0b4-f3c8-4dd3-bab3-6cfb87c4f4f9" providerId="ADAL" clId="{D8E2EEFB-458D-432C-AB05-707ABC39A102}" dt="2022-04-13T02:36:54.507" v="4789" actId="47"/>
        <pc:sldMkLst>
          <pc:docMk/>
          <pc:sldMk cId="2208171692" sldId="287"/>
        </pc:sldMkLst>
        <pc:spChg chg="mod">
          <ac:chgData name="Rosemary Saxon" userId="8347c0b4-f3c8-4dd3-bab3-6cfb87c4f4f9" providerId="ADAL" clId="{D8E2EEFB-458D-432C-AB05-707ABC39A102}" dt="2022-04-10T14:21:07.278" v="142" actId="20577"/>
          <ac:spMkLst>
            <pc:docMk/>
            <pc:sldMk cId="2208171692" sldId="287"/>
            <ac:spMk id="2" creationId="{D04B11CB-A4AA-4BB3-AE5A-874E462C0F69}"/>
          </ac:spMkLst>
        </pc:spChg>
        <pc:spChg chg="mod">
          <ac:chgData name="Rosemary Saxon" userId="8347c0b4-f3c8-4dd3-bab3-6cfb87c4f4f9" providerId="ADAL" clId="{D8E2EEFB-458D-432C-AB05-707ABC39A102}" dt="2022-04-12T14:10:34.794" v="590" actId="20577"/>
          <ac:spMkLst>
            <pc:docMk/>
            <pc:sldMk cId="2208171692" sldId="287"/>
            <ac:spMk id="3" creationId="{AB9BDBB3-B0CB-4293-95C9-DF9D3FA6EE67}"/>
          </ac:spMkLst>
        </pc:spChg>
        <pc:spChg chg="add del mod">
          <ac:chgData name="Rosemary Saxon" userId="8347c0b4-f3c8-4dd3-bab3-6cfb87c4f4f9" providerId="ADAL" clId="{D8E2EEFB-458D-432C-AB05-707ABC39A102}" dt="2022-04-12T14:21:51.906" v="760" actId="478"/>
          <ac:spMkLst>
            <pc:docMk/>
            <pc:sldMk cId="2208171692" sldId="287"/>
            <ac:spMk id="7" creationId="{7607E860-93F3-46BC-858E-200F24DCA6BD}"/>
          </ac:spMkLst>
        </pc:spChg>
        <pc:spChg chg="add del mod">
          <ac:chgData name="Rosemary Saxon" userId="8347c0b4-f3c8-4dd3-bab3-6cfb87c4f4f9" providerId="ADAL" clId="{D8E2EEFB-458D-432C-AB05-707ABC39A102}" dt="2022-04-12T14:23:14.485" v="763" actId="478"/>
          <ac:spMkLst>
            <pc:docMk/>
            <pc:sldMk cId="2208171692" sldId="287"/>
            <ac:spMk id="9" creationId="{BDFB96E9-6991-4340-9224-7CEF6CB778BD}"/>
          </ac:spMkLst>
        </pc:spChg>
        <pc:spChg chg="add del">
          <ac:chgData name="Rosemary Saxon" userId="8347c0b4-f3c8-4dd3-bab3-6cfb87c4f4f9" providerId="ADAL" clId="{D8E2EEFB-458D-432C-AB05-707ABC39A102}" dt="2022-04-12T14:23:58.211" v="768" actId="478"/>
          <ac:spMkLst>
            <pc:docMk/>
            <pc:sldMk cId="2208171692" sldId="287"/>
            <ac:spMk id="11" creationId="{2465CFE7-8D5E-49A0-AC23-878619B97515}"/>
          </ac:spMkLst>
        </pc:spChg>
      </pc:sldChg>
      <pc:sldChg chg="addSp delSp modSp mod modTransition modAnim modNotesTx">
        <pc:chgData name="Rosemary Saxon" userId="8347c0b4-f3c8-4dd3-bab3-6cfb87c4f4f9" providerId="ADAL" clId="{D8E2EEFB-458D-432C-AB05-707ABC39A102}" dt="2022-04-13T12:02:41.993" v="7377"/>
        <pc:sldMkLst>
          <pc:docMk/>
          <pc:sldMk cId="4099865084" sldId="288"/>
        </pc:sldMkLst>
        <pc:spChg chg="mod">
          <ac:chgData name="Rosemary Saxon" userId="8347c0b4-f3c8-4dd3-bab3-6cfb87c4f4f9" providerId="ADAL" clId="{D8E2EEFB-458D-432C-AB05-707ABC39A102}" dt="2022-04-13T08:21:29.129" v="7326"/>
          <ac:spMkLst>
            <pc:docMk/>
            <pc:sldMk cId="4099865084" sldId="288"/>
            <ac:spMk id="9" creationId="{1EA97085-3AF2-4A5F-A537-08C7F27FDE3B}"/>
          </ac:spMkLst>
        </pc:spChg>
        <pc:picChg chg="add del mod">
          <ac:chgData name="Rosemary Saxon" userId="8347c0b4-f3c8-4dd3-bab3-6cfb87c4f4f9" providerId="ADAL" clId="{D8E2EEFB-458D-432C-AB05-707ABC39A102}" dt="2022-04-13T12:01:36.387" v="7372"/>
          <ac:picMkLst>
            <pc:docMk/>
            <pc:sldMk cId="4099865084" sldId="288"/>
            <ac:picMk id="3" creationId="{E3259E51-FED8-4119-ACDB-6CA4F93BAFB6}"/>
          </ac:picMkLst>
        </pc:picChg>
        <pc:picChg chg="add del mod">
          <ac:chgData name="Rosemary Saxon" userId="8347c0b4-f3c8-4dd3-bab3-6cfb87c4f4f9" providerId="ADAL" clId="{D8E2EEFB-458D-432C-AB05-707ABC39A102}" dt="2022-04-13T12:02:02.131" v="7374"/>
          <ac:picMkLst>
            <pc:docMk/>
            <pc:sldMk cId="4099865084" sldId="288"/>
            <ac:picMk id="4" creationId="{E67E24EC-9030-47A1-B234-D4DF9685981E}"/>
          </ac:picMkLst>
        </pc:picChg>
        <pc:picChg chg="add del mod">
          <ac:chgData name="Rosemary Saxon" userId="8347c0b4-f3c8-4dd3-bab3-6cfb87c4f4f9" providerId="ADAL" clId="{D8E2EEFB-458D-432C-AB05-707ABC39A102}" dt="2022-04-13T12:02:14.045" v="7376"/>
          <ac:picMkLst>
            <pc:docMk/>
            <pc:sldMk cId="4099865084" sldId="288"/>
            <ac:picMk id="6" creationId="{5BF1D398-203B-46A2-ABF6-971DEBC6711D}"/>
          </ac:picMkLst>
        </pc:picChg>
        <pc:picChg chg="add mod">
          <ac:chgData name="Rosemary Saxon" userId="8347c0b4-f3c8-4dd3-bab3-6cfb87c4f4f9" providerId="ADAL" clId="{D8E2EEFB-458D-432C-AB05-707ABC39A102}" dt="2022-04-13T12:02:41.993" v="7377"/>
          <ac:picMkLst>
            <pc:docMk/>
            <pc:sldMk cId="4099865084" sldId="288"/>
            <ac:picMk id="7" creationId="{C81C463F-DD36-4BDE-A312-1420E5AFFA57}"/>
          </ac:picMkLst>
        </pc:picChg>
      </pc:sldChg>
      <pc:sldChg chg="modSp del mod modNotesTx">
        <pc:chgData name="Rosemary Saxon" userId="8347c0b4-f3c8-4dd3-bab3-6cfb87c4f4f9" providerId="ADAL" clId="{D8E2EEFB-458D-432C-AB05-707ABC39A102}" dt="2022-04-13T05:13:40.285" v="4857" actId="47"/>
        <pc:sldMkLst>
          <pc:docMk/>
          <pc:sldMk cId="994970659" sldId="289"/>
        </pc:sldMkLst>
        <pc:spChg chg="mod">
          <ac:chgData name="Rosemary Saxon" userId="8347c0b4-f3c8-4dd3-bab3-6cfb87c4f4f9" providerId="ADAL" clId="{D8E2EEFB-458D-432C-AB05-707ABC39A102}" dt="2022-04-12T13:48:39.546" v="300" actId="313"/>
          <ac:spMkLst>
            <pc:docMk/>
            <pc:sldMk cId="994970659" sldId="289"/>
            <ac:spMk id="3" creationId="{AB9BDBB3-B0CB-4293-95C9-DF9D3FA6EE67}"/>
          </ac:spMkLst>
        </pc:spChg>
      </pc:sldChg>
      <pc:sldChg chg="addSp modSp add mod modNotesTx">
        <pc:chgData name="Rosemary Saxon" userId="8347c0b4-f3c8-4dd3-bab3-6cfb87c4f4f9" providerId="ADAL" clId="{D8E2EEFB-458D-432C-AB05-707ABC39A102}" dt="2022-04-13T13:08:22.205" v="7884" actId="20577"/>
        <pc:sldMkLst>
          <pc:docMk/>
          <pc:sldMk cId="3899296163" sldId="290"/>
        </pc:sldMkLst>
        <pc:spChg chg="mod">
          <ac:chgData name="Rosemary Saxon" userId="8347c0b4-f3c8-4dd3-bab3-6cfb87c4f4f9" providerId="ADAL" clId="{D8E2EEFB-458D-432C-AB05-707ABC39A102}" dt="2022-04-13T13:08:22.205" v="7884" actId="20577"/>
          <ac:spMkLst>
            <pc:docMk/>
            <pc:sldMk cId="3899296163" sldId="290"/>
            <ac:spMk id="3" creationId="{AB9BDBB3-B0CB-4293-95C9-DF9D3FA6EE67}"/>
          </ac:spMkLst>
        </pc:spChg>
        <pc:picChg chg="add mod">
          <ac:chgData name="Rosemary Saxon" userId="8347c0b4-f3c8-4dd3-bab3-6cfb87c4f4f9" providerId="ADAL" clId="{D8E2EEFB-458D-432C-AB05-707ABC39A102}" dt="2022-04-13T13:07:17.506" v="7866"/>
          <ac:picMkLst>
            <pc:docMk/>
            <pc:sldMk cId="3899296163" sldId="290"/>
            <ac:picMk id="4" creationId="{DE1263BD-D852-4BF0-BB75-43FD66842283}"/>
          </ac:picMkLst>
        </pc:picChg>
      </pc:sldChg>
      <pc:sldChg chg="del">
        <pc:chgData name="Rosemary Saxon" userId="8347c0b4-f3c8-4dd3-bab3-6cfb87c4f4f9" providerId="ADAL" clId="{D8E2EEFB-458D-432C-AB05-707ABC39A102}" dt="2022-04-13T06:34:17.015" v="6014" actId="47"/>
        <pc:sldMkLst>
          <pc:docMk/>
          <pc:sldMk cId="2218482195" sldId="291"/>
        </pc:sldMkLst>
      </pc:sldChg>
      <pc:sldChg chg="addSp delSp modSp modTransition modAnim modNotesTx">
        <pc:chgData name="Rosemary Saxon" userId="8347c0b4-f3c8-4dd3-bab3-6cfb87c4f4f9" providerId="ADAL" clId="{D8E2EEFB-458D-432C-AB05-707ABC39A102}" dt="2022-04-13T12:00:20.500" v="7369"/>
        <pc:sldMkLst>
          <pc:docMk/>
          <pc:sldMk cId="2349330383" sldId="296"/>
        </pc:sldMkLst>
        <pc:picChg chg="add del mod">
          <ac:chgData name="Rosemary Saxon" userId="8347c0b4-f3c8-4dd3-bab3-6cfb87c4f4f9" providerId="ADAL" clId="{D8E2EEFB-458D-432C-AB05-707ABC39A102}" dt="2022-04-13T11:58:47.662" v="7362"/>
          <ac:picMkLst>
            <pc:docMk/>
            <pc:sldMk cId="2349330383" sldId="296"/>
            <ac:picMk id="5" creationId="{E78A2313-355A-44F8-9B14-BBEFA238B2BA}"/>
          </ac:picMkLst>
        </pc:picChg>
        <pc:picChg chg="add del mod">
          <ac:chgData name="Rosemary Saxon" userId="8347c0b4-f3c8-4dd3-bab3-6cfb87c4f4f9" providerId="ADAL" clId="{D8E2EEFB-458D-432C-AB05-707ABC39A102}" dt="2022-04-13T11:59:09.627" v="7364"/>
          <ac:picMkLst>
            <pc:docMk/>
            <pc:sldMk cId="2349330383" sldId="296"/>
            <ac:picMk id="6" creationId="{5CE56090-05C1-461A-BAA2-745D6C821C5D}"/>
          </ac:picMkLst>
        </pc:picChg>
        <pc:picChg chg="add del mod">
          <ac:chgData name="Rosemary Saxon" userId="8347c0b4-f3c8-4dd3-bab3-6cfb87c4f4f9" providerId="ADAL" clId="{D8E2EEFB-458D-432C-AB05-707ABC39A102}" dt="2022-04-13T11:59:42.339" v="7366"/>
          <ac:picMkLst>
            <pc:docMk/>
            <pc:sldMk cId="2349330383" sldId="296"/>
            <ac:picMk id="8" creationId="{872EBD45-B558-4BF3-BC96-6053939EB9F8}"/>
          </ac:picMkLst>
        </pc:picChg>
        <pc:picChg chg="add del mod">
          <ac:chgData name="Rosemary Saxon" userId="8347c0b4-f3c8-4dd3-bab3-6cfb87c4f4f9" providerId="ADAL" clId="{D8E2EEFB-458D-432C-AB05-707ABC39A102}" dt="2022-04-13T12:00:06.500" v="7368"/>
          <ac:picMkLst>
            <pc:docMk/>
            <pc:sldMk cId="2349330383" sldId="296"/>
            <ac:picMk id="9" creationId="{32AE5718-F618-4731-90AC-EB1498F84481}"/>
          </ac:picMkLst>
        </pc:picChg>
        <pc:picChg chg="add mod">
          <ac:chgData name="Rosemary Saxon" userId="8347c0b4-f3c8-4dd3-bab3-6cfb87c4f4f9" providerId="ADAL" clId="{D8E2EEFB-458D-432C-AB05-707ABC39A102}" dt="2022-04-13T12:00:20.500" v="7369"/>
          <ac:picMkLst>
            <pc:docMk/>
            <pc:sldMk cId="2349330383" sldId="296"/>
            <ac:picMk id="10" creationId="{1A149BBA-D453-43F8-A5F5-98D3352A7C5D}"/>
          </ac:picMkLst>
        </pc:picChg>
      </pc:sldChg>
      <pc:sldChg chg="del">
        <pc:chgData name="Rosemary Saxon" userId="8347c0b4-f3c8-4dd3-bab3-6cfb87c4f4f9" providerId="ADAL" clId="{D8E2EEFB-458D-432C-AB05-707ABC39A102}" dt="2022-04-13T06:34:12.369" v="6013" actId="47"/>
        <pc:sldMkLst>
          <pc:docMk/>
          <pc:sldMk cId="3315686356" sldId="297"/>
        </pc:sldMkLst>
      </pc:sldChg>
      <pc:sldChg chg="addSp delSp modSp modTransition modAnim delCm modNotesTx">
        <pc:chgData name="Rosemary Saxon" userId="8347c0b4-f3c8-4dd3-bab3-6cfb87c4f4f9" providerId="ADAL" clId="{D8E2EEFB-458D-432C-AB05-707ABC39A102}" dt="2022-04-13T13:12:22.114" v="7902"/>
        <pc:sldMkLst>
          <pc:docMk/>
          <pc:sldMk cId="3663624598" sldId="313"/>
        </pc:sldMkLst>
        <pc:picChg chg="add del mod">
          <ac:chgData name="Rosemary Saxon" userId="8347c0b4-f3c8-4dd3-bab3-6cfb87c4f4f9" providerId="ADAL" clId="{D8E2EEFB-458D-432C-AB05-707ABC39A102}" dt="2022-04-13T13:12:08.480" v="7901"/>
          <ac:picMkLst>
            <pc:docMk/>
            <pc:sldMk cId="3663624598" sldId="313"/>
            <ac:picMk id="4" creationId="{BBADA7AF-7301-45F5-BAB8-6C6DF97856B9}"/>
          </ac:picMkLst>
        </pc:picChg>
        <pc:picChg chg="add mod">
          <ac:chgData name="Rosemary Saxon" userId="8347c0b4-f3c8-4dd3-bab3-6cfb87c4f4f9" providerId="ADAL" clId="{D8E2EEFB-458D-432C-AB05-707ABC39A102}" dt="2022-04-13T13:12:22.114" v="7902"/>
          <ac:picMkLst>
            <pc:docMk/>
            <pc:sldMk cId="3663624598" sldId="313"/>
            <ac:picMk id="7" creationId="{1B2F989D-61E1-489B-BF93-75CCF09495FB}"/>
          </ac:picMkLst>
        </pc:picChg>
      </pc:sldChg>
      <pc:sldChg chg="addSp delSp modSp add modTransition modAnim delCm modNotesTx">
        <pc:chgData name="Rosemary Saxon" userId="8347c0b4-f3c8-4dd3-bab3-6cfb87c4f4f9" providerId="ADAL" clId="{D8E2EEFB-458D-432C-AB05-707ABC39A102}" dt="2022-04-13T12:18:25.337" v="7530"/>
        <pc:sldMkLst>
          <pc:docMk/>
          <pc:sldMk cId="475881335" sldId="314"/>
        </pc:sldMkLst>
        <pc:picChg chg="add del mod">
          <ac:chgData name="Rosemary Saxon" userId="8347c0b4-f3c8-4dd3-bab3-6cfb87c4f4f9" providerId="ADAL" clId="{D8E2EEFB-458D-432C-AB05-707ABC39A102}" dt="2022-04-13T12:14:51.214" v="7519"/>
          <ac:picMkLst>
            <pc:docMk/>
            <pc:sldMk cId="475881335" sldId="314"/>
            <ac:picMk id="3" creationId="{0EB52FF0-1AB3-4DB9-BB00-7E7FF7B0B360}"/>
          </ac:picMkLst>
        </pc:picChg>
        <pc:picChg chg="add del mod">
          <ac:chgData name="Rosemary Saxon" userId="8347c0b4-f3c8-4dd3-bab3-6cfb87c4f4f9" providerId="ADAL" clId="{D8E2EEFB-458D-432C-AB05-707ABC39A102}" dt="2022-04-13T12:15:03.897" v="7520"/>
          <ac:picMkLst>
            <pc:docMk/>
            <pc:sldMk cId="475881335" sldId="314"/>
            <ac:picMk id="4" creationId="{190BEF99-BE15-4104-B053-D6BF09FBB34A}"/>
          </ac:picMkLst>
        </pc:picChg>
        <pc:picChg chg="del">
          <ac:chgData name="Rosemary Saxon" userId="8347c0b4-f3c8-4dd3-bab3-6cfb87c4f4f9" providerId="ADAL" clId="{D8E2EEFB-458D-432C-AB05-707ABC39A102}" dt="2022-04-10T14:20:39.007" v="118"/>
          <ac:picMkLst>
            <pc:docMk/>
            <pc:sldMk cId="475881335" sldId="314"/>
            <ac:picMk id="4" creationId="{860DC54B-071A-4815-8693-01F560193E73}"/>
          </ac:picMkLst>
        </pc:picChg>
        <pc:picChg chg="add del mod">
          <ac:chgData name="Rosemary Saxon" userId="8347c0b4-f3c8-4dd3-bab3-6cfb87c4f4f9" providerId="ADAL" clId="{D8E2EEFB-458D-432C-AB05-707ABC39A102}" dt="2022-04-13T12:15:16.445" v="7521"/>
          <ac:picMkLst>
            <pc:docMk/>
            <pc:sldMk cId="475881335" sldId="314"/>
            <ac:picMk id="7" creationId="{1CE998F5-EF47-4259-BD3C-EFE26EBEA7A2}"/>
          </ac:picMkLst>
        </pc:picChg>
        <pc:picChg chg="add del mod">
          <ac:chgData name="Rosemary Saxon" userId="8347c0b4-f3c8-4dd3-bab3-6cfb87c4f4f9" providerId="ADAL" clId="{D8E2EEFB-458D-432C-AB05-707ABC39A102}" dt="2022-04-13T12:15:44.091" v="7523"/>
          <ac:picMkLst>
            <pc:docMk/>
            <pc:sldMk cId="475881335" sldId="314"/>
            <ac:picMk id="8" creationId="{1F87439B-246A-4074-B11C-4B46DD3DA9FB}"/>
          </ac:picMkLst>
        </pc:picChg>
        <pc:picChg chg="add del mod">
          <ac:chgData name="Rosemary Saxon" userId="8347c0b4-f3c8-4dd3-bab3-6cfb87c4f4f9" providerId="ADAL" clId="{D8E2EEFB-458D-432C-AB05-707ABC39A102}" dt="2022-04-13T12:16:47.066" v="7525"/>
          <ac:picMkLst>
            <pc:docMk/>
            <pc:sldMk cId="475881335" sldId="314"/>
            <ac:picMk id="10" creationId="{6BD15573-8996-435F-B6B2-5EF5F06DFC83}"/>
          </ac:picMkLst>
        </pc:picChg>
        <pc:picChg chg="add del mod">
          <ac:chgData name="Rosemary Saxon" userId="8347c0b4-f3c8-4dd3-bab3-6cfb87c4f4f9" providerId="ADAL" clId="{D8E2EEFB-458D-432C-AB05-707ABC39A102}" dt="2022-04-13T12:17:12.977" v="7527"/>
          <ac:picMkLst>
            <pc:docMk/>
            <pc:sldMk cId="475881335" sldId="314"/>
            <ac:picMk id="12" creationId="{6F50CDF4-FD39-40ED-BDE8-AB6A20773F31}"/>
          </ac:picMkLst>
        </pc:picChg>
        <pc:picChg chg="add del mod">
          <ac:chgData name="Rosemary Saxon" userId="8347c0b4-f3c8-4dd3-bab3-6cfb87c4f4f9" providerId="ADAL" clId="{D8E2EEFB-458D-432C-AB05-707ABC39A102}" dt="2022-04-13T12:17:55.673" v="7529"/>
          <ac:picMkLst>
            <pc:docMk/>
            <pc:sldMk cId="475881335" sldId="314"/>
            <ac:picMk id="13" creationId="{B9C694BC-1C4C-4A23-A26B-192CFA2D3D96}"/>
          </ac:picMkLst>
        </pc:picChg>
        <pc:picChg chg="add mod">
          <ac:chgData name="Rosemary Saxon" userId="8347c0b4-f3c8-4dd3-bab3-6cfb87c4f4f9" providerId="ADAL" clId="{D8E2EEFB-458D-432C-AB05-707ABC39A102}" dt="2022-04-13T12:18:25.337" v="7530"/>
          <ac:picMkLst>
            <pc:docMk/>
            <pc:sldMk cId="475881335" sldId="314"/>
            <ac:picMk id="14" creationId="{1FD4BE72-BB29-4D8B-B8FC-12949482BE28}"/>
          </ac:picMkLst>
        </pc:picChg>
      </pc:sldChg>
      <pc:sldChg chg="modSp add del mod">
        <pc:chgData name="Rosemary Saxon" userId="8347c0b4-f3c8-4dd3-bab3-6cfb87c4f4f9" providerId="ADAL" clId="{D8E2EEFB-458D-432C-AB05-707ABC39A102}" dt="2022-04-12T14:58:55.337" v="1985" actId="47"/>
        <pc:sldMkLst>
          <pc:docMk/>
          <pc:sldMk cId="2485319751" sldId="315"/>
        </pc:sldMkLst>
        <pc:spChg chg="mod">
          <ac:chgData name="Rosemary Saxon" userId="8347c0b4-f3c8-4dd3-bab3-6cfb87c4f4f9" providerId="ADAL" clId="{D8E2EEFB-458D-432C-AB05-707ABC39A102}" dt="2022-04-12T14:19:30.646" v="757" actId="20577"/>
          <ac:spMkLst>
            <pc:docMk/>
            <pc:sldMk cId="2485319751" sldId="315"/>
            <ac:spMk id="2" creationId="{D04B11CB-A4AA-4BB3-AE5A-874E462C0F69}"/>
          </ac:spMkLst>
        </pc:spChg>
      </pc:sldChg>
      <pc:sldChg chg="addSp delSp modSp add mod modTransition modAnim modNotesTx">
        <pc:chgData name="Rosemary Saxon" userId="8347c0b4-f3c8-4dd3-bab3-6cfb87c4f4f9" providerId="ADAL" clId="{D8E2EEFB-458D-432C-AB05-707ABC39A102}" dt="2022-04-14T00:58:29.309" v="8380"/>
        <pc:sldMkLst>
          <pc:docMk/>
          <pc:sldMk cId="3815194370" sldId="317"/>
        </pc:sldMkLst>
        <pc:spChg chg="mod">
          <ac:chgData name="Rosemary Saxon" userId="8347c0b4-f3c8-4dd3-bab3-6cfb87c4f4f9" providerId="ADAL" clId="{D8E2EEFB-458D-432C-AB05-707ABC39A102}" dt="2022-04-13T08:18:00.904" v="7258"/>
          <ac:spMkLst>
            <pc:docMk/>
            <pc:sldMk cId="3815194370" sldId="317"/>
            <ac:spMk id="2" creationId="{D04B11CB-A4AA-4BB3-AE5A-874E462C0F69}"/>
          </ac:spMkLst>
        </pc:spChg>
        <pc:spChg chg="mod">
          <ac:chgData name="Rosemary Saxon" userId="8347c0b4-f3c8-4dd3-bab3-6cfb87c4f4f9" providerId="ADAL" clId="{D8E2EEFB-458D-432C-AB05-707ABC39A102}" dt="2022-04-14T00:38:22.925" v="7981" actId="1076"/>
          <ac:spMkLst>
            <pc:docMk/>
            <pc:sldMk cId="3815194370" sldId="317"/>
            <ac:spMk id="3" creationId="{AB9BDBB3-B0CB-4293-95C9-DF9D3FA6EE67}"/>
          </ac:spMkLst>
        </pc:spChg>
        <pc:spChg chg="del">
          <ac:chgData name="Rosemary Saxon" userId="8347c0b4-f3c8-4dd3-bab3-6cfb87c4f4f9" providerId="ADAL" clId="{D8E2EEFB-458D-432C-AB05-707ABC39A102}" dt="2022-04-13T06:01:10.716" v="5609" actId="478"/>
          <ac:spMkLst>
            <pc:docMk/>
            <pc:sldMk cId="3815194370" sldId="317"/>
            <ac:spMk id="5" creationId="{87BF0BBD-D12A-4830-BFAF-B13526BE8508}"/>
          </ac:spMkLst>
        </pc:spChg>
        <pc:spChg chg="mod">
          <ac:chgData name="Rosemary Saxon" userId="8347c0b4-f3c8-4dd3-bab3-6cfb87c4f4f9" providerId="ADAL" clId="{D8E2EEFB-458D-432C-AB05-707ABC39A102}" dt="2022-04-14T00:40:30.211" v="7986" actId="1076"/>
          <ac:spMkLst>
            <pc:docMk/>
            <pc:sldMk cId="3815194370" sldId="317"/>
            <ac:spMk id="10" creationId="{CA8C6341-E329-47A0-8484-337F7BC00FCA}"/>
          </ac:spMkLst>
        </pc:spChg>
        <pc:spChg chg="mod">
          <ac:chgData name="Rosemary Saxon" userId="8347c0b4-f3c8-4dd3-bab3-6cfb87c4f4f9" providerId="ADAL" clId="{D8E2EEFB-458D-432C-AB05-707ABC39A102}" dt="2022-04-14T00:40:19.237" v="7984" actId="1076"/>
          <ac:spMkLst>
            <pc:docMk/>
            <pc:sldMk cId="3815194370" sldId="317"/>
            <ac:spMk id="11" creationId="{3EF33BFF-0102-41C2-AC8C-3473F7451475}"/>
          </ac:spMkLst>
        </pc:spChg>
        <pc:spChg chg="mod">
          <ac:chgData name="Rosemary Saxon" userId="8347c0b4-f3c8-4dd3-bab3-6cfb87c4f4f9" providerId="ADAL" clId="{D8E2EEFB-458D-432C-AB05-707ABC39A102}" dt="2022-04-14T00:40:25.464" v="7985" actId="1076"/>
          <ac:spMkLst>
            <pc:docMk/>
            <pc:sldMk cId="3815194370" sldId="317"/>
            <ac:spMk id="13" creationId="{E932C658-6E19-4C66-AE13-135A1269C8B4}"/>
          </ac:spMkLst>
        </pc:spChg>
        <pc:spChg chg="mod">
          <ac:chgData name="Rosemary Saxon" userId="8347c0b4-f3c8-4dd3-bab3-6cfb87c4f4f9" providerId="ADAL" clId="{D8E2EEFB-458D-432C-AB05-707ABC39A102}" dt="2022-04-13T05:59:52.405" v="5602"/>
          <ac:spMkLst>
            <pc:docMk/>
            <pc:sldMk cId="3815194370" sldId="317"/>
            <ac:spMk id="14" creationId="{3CF70262-7E56-4496-8DDD-07C7A41C1F87}"/>
          </ac:spMkLst>
        </pc:spChg>
        <pc:spChg chg="mod">
          <ac:chgData name="Rosemary Saxon" userId="8347c0b4-f3c8-4dd3-bab3-6cfb87c4f4f9" providerId="ADAL" clId="{D8E2EEFB-458D-432C-AB05-707ABC39A102}" dt="2022-04-14T00:38:16.410" v="7980" actId="20577"/>
          <ac:spMkLst>
            <pc:docMk/>
            <pc:sldMk cId="3815194370" sldId="317"/>
            <ac:spMk id="15" creationId="{0A32C394-71D9-4792-B7B7-F37A28B5FA5A}"/>
          </ac:spMkLst>
        </pc:spChg>
        <pc:spChg chg="mod">
          <ac:chgData name="Rosemary Saxon" userId="8347c0b4-f3c8-4dd3-bab3-6cfb87c4f4f9" providerId="ADAL" clId="{D8E2EEFB-458D-432C-AB05-707ABC39A102}" dt="2022-04-13T06:00:35.424" v="5607" actId="21"/>
          <ac:spMkLst>
            <pc:docMk/>
            <pc:sldMk cId="3815194370" sldId="317"/>
            <ac:spMk id="16" creationId="{F4DF430A-23E8-4BF0-943E-9BB7DF9F3702}"/>
          </ac:spMkLst>
        </pc:spChg>
        <pc:picChg chg="add del mod">
          <ac:chgData name="Rosemary Saxon" userId="8347c0b4-f3c8-4dd3-bab3-6cfb87c4f4f9" providerId="ADAL" clId="{D8E2EEFB-458D-432C-AB05-707ABC39A102}" dt="2022-04-14T00:12:59.446" v="7907"/>
          <ac:picMkLst>
            <pc:docMk/>
            <pc:sldMk cId="3815194370" sldId="317"/>
            <ac:picMk id="4" creationId="{78E162D4-9860-4851-A387-8ECBBC1F7BF0}"/>
          </ac:picMkLst>
        </pc:picChg>
        <pc:picChg chg="add del mod">
          <ac:chgData name="Rosemary Saxon" userId="8347c0b4-f3c8-4dd3-bab3-6cfb87c4f4f9" providerId="ADAL" clId="{D8E2EEFB-458D-432C-AB05-707ABC39A102}" dt="2022-04-13T13:01:36.832" v="7850"/>
          <ac:picMkLst>
            <pc:docMk/>
            <pc:sldMk cId="3815194370" sldId="317"/>
            <ac:picMk id="4" creationId="{F7FFBD32-5BE8-4447-BF2D-3A4D62519D51}"/>
          </ac:picMkLst>
        </pc:picChg>
        <pc:picChg chg="add del mod">
          <ac:chgData name="Rosemary Saxon" userId="8347c0b4-f3c8-4dd3-bab3-6cfb87c4f4f9" providerId="ADAL" clId="{D8E2EEFB-458D-432C-AB05-707ABC39A102}" dt="2022-04-14T00:13:19.304" v="7909"/>
          <ac:picMkLst>
            <pc:docMk/>
            <pc:sldMk cId="3815194370" sldId="317"/>
            <ac:picMk id="5" creationId="{5F02AB0B-EC45-4C0B-8E59-5DD54B37E456}"/>
          </ac:picMkLst>
        </pc:picChg>
        <pc:picChg chg="add del mod">
          <ac:chgData name="Rosemary Saxon" userId="8347c0b4-f3c8-4dd3-bab3-6cfb87c4f4f9" providerId="ADAL" clId="{D8E2EEFB-458D-432C-AB05-707ABC39A102}" dt="2022-04-13T13:01:54.592" v="7852"/>
          <ac:picMkLst>
            <pc:docMk/>
            <pc:sldMk cId="3815194370" sldId="317"/>
            <ac:picMk id="18" creationId="{57ADAA12-808A-445F-B818-4128B9E7273C}"/>
          </ac:picMkLst>
        </pc:picChg>
        <pc:picChg chg="add del mod">
          <ac:chgData name="Rosemary Saxon" userId="8347c0b4-f3c8-4dd3-bab3-6cfb87c4f4f9" providerId="ADAL" clId="{D8E2EEFB-458D-432C-AB05-707ABC39A102}" dt="2022-04-14T00:13:33.855" v="7911"/>
          <ac:picMkLst>
            <pc:docMk/>
            <pc:sldMk cId="3815194370" sldId="317"/>
            <ac:picMk id="18" creationId="{A806635F-A7DC-4536-B4CF-2894F322BB84}"/>
          </ac:picMkLst>
        </pc:picChg>
        <pc:picChg chg="add del mod">
          <ac:chgData name="Rosemary Saxon" userId="8347c0b4-f3c8-4dd3-bab3-6cfb87c4f4f9" providerId="ADAL" clId="{D8E2EEFB-458D-432C-AB05-707ABC39A102}" dt="2022-04-14T00:12:56.633" v="7906"/>
          <ac:picMkLst>
            <pc:docMk/>
            <pc:sldMk cId="3815194370" sldId="317"/>
            <ac:picMk id="19" creationId="{D1EBD20A-F761-4A6C-A82D-42242C20B64A}"/>
          </ac:picMkLst>
        </pc:picChg>
        <pc:picChg chg="add del mod">
          <ac:chgData name="Rosemary Saxon" userId="8347c0b4-f3c8-4dd3-bab3-6cfb87c4f4f9" providerId="ADAL" clId="{D8E2EEFB-458D-432C-AB05-707ABC39A102}" dt="2022-04-14T00:14:13.333" v="7913"/>
          <ac:picMkLst>
            <pc:docMk/>
            <pc:sldMk cId="3815194370" sldId="317"/>
            <ac:picMk id="20" creationId="{27A47106-4876-40BE-9C50-A13B9D64220B}"/>
          </ac:picMkLst>
        </pc:picChg>
        <pc:picChg chg="add del mod">
          <ac:chgData name="Rosemary Saxon" userId="8347c0b4-f3c8-4dd3-bab3-6cfb87c4f4f9" providerId="ADAL" clId="{D8E2EEFB-458D-432C-AB05-707ABC39A102}" dt="2022-04-14T00:15:01.241" v="7915"/>
          <ac:picMkLst>
            <pc:docMk/>
            <pc:sldMk cId="3815194370" sldId="317"/>
            <ac:picMk id="21" creationId="{F310C30F-7ECA-48E2-932B-1440AEFE660C}"/>
          </ac:picMkLst>
        </pc:picChg>
        <pc:picChg chg="add del mod">
          <ac:chgData name="Rosemary Saxon" userId="8347c0b4-f3c8-4dd3-bab3-6cfb87c4f4f9" providerId="ADAL" clId="{D8E2EEFB-458D-432C-AB05-707ABC39A102}" dt="2022-04-14T00:16:04.853" v="7917"/>
          <ac:picMkLst>
            <pc:docMk/>
            <pc:sldMk cId="3815194370" sldId="317"/>
            <ac:picMk id="22" creationId="{23B36B16-7788-499C-AD5B-733913BDF9DB}"/>
          </ac:picMkLst>
        </pc:picChg>
        <pc:picChg chg="add del mod">
          <ac:chgData name="Rosemary Saxon" userId="8347c0b4-f3c8-4dd3-bab3-6cfb87c4f4f9" providerId="ADAL" clId="{D8E2EEFB-458D-432C-AB05-707ABC39A102}" dt="2022-04-14T00:17:11.971" v="7921"/>
          <ac:picMkLst>
            <pc:docMk/>
            <pc:sldMk cId="3815194370" sldId="317"/>
            <ac:picMk id="23" creationId="{976E7A99-050C-406B-BFB0-669956372133}"/>
          </ac:picMkLst>
        </pc:picChg>
        <pc:picChg chg="add del mod">
          <ac:chgData name="Rosemary Saxon" userId="8347c0b4-f3c8-4dd3-bab3-6cfb87c4f4f9" providerId="ADAL" clId="{D8E2EEFB-458D-432C-AB05-707ABC39A102}" dt="2022-04-14T00:18:20.352" v="7924"/>
          <ac:picMkLst>
            <pc:docMk/>
            <pc:sldMk cId="3815194370" sldId="317"/>
            <ac:picMk id="24" creationId="{AB3C840E-EA67-4209-9D3F-956A9EDF4325}"/>
          </ac:picMkLst>
        </pc:picChg>
        <pc:picChg chg="add del mod">
          <ac:chgData name="Rosemary Saxon" userId="8347c0b4-f3c8-4dd3-bab3-6cfb87c4f4f9" providerId="ADAL" clId="{D8E2EEFB-458D-432C-AB05-707ABC39A102}" dt="2022-04-14T00:43:12.403" v="7987"/>
          <ac:picMkLst>
            <pc:docMk/>
            <pc:sldMk cId="3815194370" sldId="317"/>
            <ac:picMk id="25" creationId="{CCCDFD6B-F03A-422A-9BC4-410173996E8B}"/>
          </ac:picMkLst>
        </pc:picChg>
        <pc:picChg chg="add del mod">
          <ac:chgData name="Rosemary Saxon" userId="8347c0b4-f3c8-4dd3-bab3-6cfb87c4f4f9" providerId="ADAL" clId="{D8E2EEFB-458D-432C-AB05-707ABC39A102}" dt="2022-04-14T00:44:26.226" v="7989"/>
          <ac:picMkLst>
            <pc:docMk/>
            <pc:sldMk cId="3815194370" sldId="317"/>
            <ac:picMk id="26" creationId="{6A14DEB1-8834-474D-9524-47146577CE89}"/>
          </ac:picMkLst>
        </pc:picChg>
        <pc:picChg chg="add del mod">
          <ac:chgData name="Rosemary Saxon" userId="8347c0b4-f3c8-4dd3-bab3-6cfb87c4f4f9" providerId="ADAL" clId="{D8E2EEFB-458D-432C-AB05-707ABC39A102}" dt="2022-04-14T00:47:42.676" v="8158"/>
          <ac:picMkLst>
            <pc:docMk/>
            <pc:sldMk cId="3815194370" sldId="317"/>
            <ac:picMk id="27" creationId="{B98B2180-925A-4390-93F6-F95D72FCECCF}"/>
          </ac:picMkLst>
        </pc:picChg>
        <pc:picChg chg="add del mod">
          <ac:chgData name="Rosemary Saxon" userId="8347c0b4-f3c8-4dd3-bab3-6cfb87c4f4f9" providerId="ADAL" clId="{D8E2EEFB-458D-432C-AB05-707ABC39A102}" dt="2022-04-14T00:47:46.532" v="8159"/>
          <ac:picMkLst>
            <pc:docMk/>
            <pc:sldMk cId="3815194370" sldId="317"/>
            <ac:picMk id="28" creationId="{1C510DBF-8A04-4BAF-A66F-17EE10DC9C92}"/>
          </ac:picMkLst>
        </pc:picChg>
        <pc:picChg chg="add del mod">
          <ac:chgData name="Rosemary Saxon" userId="8347c0b4-f3c8-4dd3-bab3-6cfb87c4f4f9" providerId="ADAL" clId="{D8E2EEFB-458D-432C-AB05-707ABC39A102}" dt="2022-04-14T00:48:02.675" v="8161"/>
          <ac:picMkLst>
            <pc:docMk/>
            <pc:sldMk cId="3815194370" sldId="317"/>
            <ac:picMk id="29" creationId="{A6C13C73-9557-479B-8CAF-8407EE643412}"/>
          </ac:picMkLst>
        </pc:picChg>
        <pc:picChg chg="add del mod">
          <ac:chgData name="Rosemary Saxon" userId="8347c0b4-f3c8-4dd3-bab3-6cfb87c4f4f9" providerId="ADAL" clId="{D8E2EEFB-458D-432C-AB05-707ABC39A102}" dt="2022-04-14T00:48:14.510" v="8163"/>
          <ac:picMkLst>
            <pc:docMk/>
            <pc:sldMk cId="3815194370" sldId="317"/>
            <ac:picMk id="30" creationId="{2211F837-4274-4482-A281-DA7F103187EA}"/>
          </ac:picMkLst>
        </pc:picChg>
        <pc:picChg chg="add del mod">
          <ac:chgData name="Rosemary Saxon" userId="8347c0b4-f3c8-4dd3-bab3-6cfb87c4f4f9" providerId="ADAL" clId="{D8E2EEFB-458D-432C-AB05-707ABC39A102}" dt="2022-04-14T00:48:33.407" v="8165"/>
          <ac:picMkLst>
            <pc:docMk/>
            <pc:sldMk cId="3815194370" sldId="317"/>
            <ac:picMk id="31" creationId="{80D1659F-0171-4533-853F-7E3BCE88E56B}"/>
          </ac:picMkLst>
        </pc:picChg>
        <pc:picChg chg="add del mod">
          <ac:chgData name="Rosemary Saxon" userId="8347c0b4-f3c8-4dd3-bab3-6cfb87c4f4f9" providerId="ADAL" clId="{D8E2EEFB-458D-432C-AB05-707ABC39A102}" dt="2022-04-14T00:48:44.320" v="8167"/>
          <ac:picMkLst>
            <pc:docMk/>
            <pc:sldMk cId="3815194370" sldId="317"/>
            <ac:picMk id="32" creationId="{57582325-DE1E-4278-A66D-69EF667EBE5B}"/>
          </ac:picMkLst>
        </pc:picChg>
        <pc:picChg chg="add del mod">
          <ac:chgData name="Rosemary Saxon" userId="8347c0b4-f3c8-4dd3-bab3-6cfb87c4f4f9" providerId="ADAL" clId="{D8E2EEFB-458D-432C-AB05-707ABC39A102}" dt="2022-04-14T00:49:08.468" v="8169"/>
          <ac:picMkLst>
            <pc:docMk/>
            <pc:sldMk cId="3815194370" sldId="317"/>
            <ac:picMk id="33" creationId="{10133763-5DE5-4E9F-AE3D-32F57C54FD5E}"/>
          </ac:picMkLst>
        </pc:picChg>
        <pc:picChg chg="add del mod">
          <ac:chgData name="Rosemary Saxon" userId="8347c0b4-f3c8-4dd3-bab3-6cfb87c4f4f9" providerId="ADAL" clId="{D8E2EEFB-458D-432C-AB05-707ABC39A102}" dt="2022-04-14T00:49:22.614" v="8171"/>
          <ac:picMkLst>
            <pc:docMk/>
            <pc:sldMk cId="3815194370" sldId="317"/>
            <ac:picMk id="34" creationId="{D84EABC0-250C-4CDB-A0E1-9557D39CE41B}"/>
          </ac:picMkLst>
        </pc:picChg>
        <pc:picChg chg="add del mod">
          <ac:chgData name="Rosemary Saxon" userId="8347c0b4-f3c8-4dd3-bab3-6cfb87c4f4f9" providerId="ADAL" clId="{D8E2EEFB-458D-432C-AB05-707ABC39A102}" dt="2022-04-14T00:58:29.309" v="8380"/>
          <ac:picMkLst>
            <pc:docMk/>
            <pc:sldMk cId="3815194370" sldId="317"/>
            <ac:picMk id="35" creationId="{82355173-F091-467A-96E2-1449AF4457A5}"/>
          </ac:picMkLst>
        </pc:picChg>
        <pc:picChg chg="add mod">
          <ac:chgData name="Rosemary Saxon" userId="8347c0b4-f3c8-4dd3-bab3-6cfb87c4f4f9" providerId="ADAL" clId="{D8E2EEFB-458D-432C-AB05-707ABC39A102}" dt="2022-04-14T00:58:29.309" v="8380"/>
          <ac:picMkLst>
            <pc:docMk/>
            <pc:sldMk cId="3815194370" sldId="317"/>
            <ac:picMk id="36" creationId="{3384E827-F0E3-4C60-97EC-03E4969867B6}"/>
          </ac:picMkLst>
        </pc:picChg>
      </pc:sldChg>
      <pc:sldChg chg="delSp modSp add del mod ord modTransition modAnim chgLayout modNotesTx">
        <pc:chgData name="Rosemary Saxon" userId="8347c0b4-f3c8-4dd3-bab3-6cfb87c4f4f9" providerId="ADAL" clId="{D8E2EEFB-458D-432C-AB05-707ABC39A102}" dt="2022-04-12T14:55:18.952" v="1651" actId="47"/>
        <pc:sldMkLst>
          <pc:docMk/>
          <pc:sldMk cId="4136398390" sldId="319"/>
        </pc:sldMkLst>
        <pc:spChg chg="mod ord">
          <ac:chgData name="Rosemary Saxon" userId="8347c0b4-f3c8-4dd3-bab3-6cfb87c4f4f9" providerId="ADAL" clId="{D8E2EEFB-458D-432C-AB05-707ABC39A102}" dt="2022-04-12T14:26:40.332" v="837" actId="1076"/>
          <ac:spMkLst>
            <pc:docMk/>
            <pc:sldMk cId="4136398390" sldId="319"/>
            <ac:spMk id="2" creationId="{3E9ECA2B-8339-4C59-A4FF-7AB603300EA4}"/>
          </ac:spMkLst>
        </pc:spChg>
        <pc:graphicFrameChg chg="mod ord modGraphic">
          <ac:chgData name="Rosemary Saxon" userId="8347c0b4-f3c8-4dd3-bab3-6cfb87c4f4f9" providerId="ADAL" clId="{D8E2EEFB-458D-432C-AB05-707ABC39A102}" dt="2022-04-12T14:35:44.165" v="1034" actId="14734"/>
          <ac:graphicFrameMkLst>
            <pc:docMk/>
            <pc:sldMk cId="4136398390" sldId="319"/>
            <ac:graphicFrameMk id="4" creationId="{E95E5EAF-518C-4E53-8AED-84DB06B9B49C}"/>
          </ac:graphicFrameMkLst>
        </pc:graphicFrameChg>
        <pc:picChg chg="del">
          <ac:chgData name="Rosemary Saxon" userId="8347c0b4-f3c8-4dd3-bab3-6cfb87c4f4f9" providerId="ADAL" clId="{D8E2EEFB-458D-432C-AB05-707ABC39A102}" dt="2022-04-10T14:25:04.306" v="181"/>
          <ac:picMkLst>
            <pc:docMk/>
            <pc:sldMk cId="4136398390" sldId="319"/>
            <ac:picMk id="6" creationId="{CEF70417-275A-411B-B4BB-2F96194FBBD9}"/>
          </ac:picMkLst>
        </pc:picChg>
      </pc:sldChg>
      <pc:sldChg chg="addSp delSp modSp add mod modTransition modAnim modNotesTx">
        <pc:chgData name="Rosemary Saxon" userId="8347c0b4-f3c8-4dd3-bab3-6cfb87c4f4f9" providerId="ADAL" clId="{D8E2EEFB-458D-432C-AB05-707ABC39A102}" dt="2022-04-13T12:08:34.312" v="7438"/>
        <pc:sldMkLst>
          <pc:docMk/>
          <pc:sldMk cId="466763476" sldId="320"/>
        </pc:sldMkLst>
        <pc:spChg chg="mod">
          <ac:chgData name="Rosemary Saxon" userId="8347c0b4-f3c8-4dd3-bab3-6cfb87c4f4f9" providerId="ADAL" clId="{D8E2EEFB-458D-432C-AB05-707ABC39A102}" dt="2022-04-13T02:33:22.074" v="4787"/>
          <ac:spMkLst>
            <pc:docMk/>
            <pc:sldMk cId="466763476" sldId="320"/>
            <ac:spMk id="2" creationId="{FA2884C0-3A05-473D-8C37-0171BEE5C57C}"/>
          </ac:spMkLst>
        </pc:spChg>
        <pc:picChg chg="add del mod">
          <ac:chgData name="Rosemary Saxon" userId="8347c0b4-f3c8-4dd3-bab3-6cfb87c4f4f9" providerId="ADAL" clId="{D8E2EEFB-458D-432C-AB05-707ABC39A102}" dt="2022-04-13T12:04:38.956" v="7379"/>
          <ac:picMkLst>
            <pc:docMk/>
            <pc:sldMk cId="466763476" sldId="320"/>
            <ac:picMk id="5" creationId="{41A0EBBD-8740-4D15-882B-6B78E0ACABFE}"/>
          </ac:picMkLst>
        </pc:picChg>
        <pc:picChg chg="add del mod">
          <ac:chgData name="Rosemary Saxon" userId="8347c0b4-f3c8-4dd3-bab3-6cfb87c4f4f9" providerId="ADAL" clId="{D8E2EEFB-458D-432C-AB05-707ABC39A102}" dt="2022-04-13T12:06:36.738" v="7381"/>
          <ac:picMkLst>
            <pc:docMk/>
            <pc:sldMk cId="466763476" sldId="320"/>
            <ac:picMk id="6" creationId="{5610D0A9-D44B-4348-8D58-19752F660669}"/>
          </ac:picMkLst>
        </pc:picChg>
        <pc:picChg chg="add del mod">
          <ac:chgData name="Rosemary Saxon" userId="8347c0b4-f3c8-4dd3-bab3-6cfb87c4f4f9" providerId="ADAL" clId="{D8E2EEFB-458D-432C-AB05-707ABC39A102}" dt="2022-04-13T12:08:34.312" v="7438"/>
          <ac:picMkLst>
            <pc:docMk/>
            <pc:sldMk cId="466763476" sldId="320"/>
            <ac:picMk id="7" creationId="{F5CDA581-849E-472E-A125-A247EA834CD3}"/>
          </ac:picMkLst>
        </pc:picChg>
        <pc:picChg chg="add mod">
          <ac:chgData name="Rosemary Saxon" userId="8347c0b4-f3c8-4dd3-bab3-6cfb87c4f4f9" providerId="ADAL" clId="{D8E2EEFB-458D-432C-AB05-707ABC39A102}" dt="2022-04-13T12:08:34.312" v="7438"/>
          <ac:picMkLst>
            <pc:docMk/>
            <pc:sldMk cId="466763476" sldId="320"/>
            <ac:picMk id="8" creationId="{65948AD3-84FE-4048-B06D-34060FABDA18}"/>
          </ac:picMkLst>
        </pc:picChg>
      </pc:sldChg>
      <pc:sldChg chg="delSp modSp add del mod modTransition modAnim chgLayout">
        <pc:chgData name="Rosemary Saxon" userId="8347c0b4-f3c8-4dd3-bab3-6cfb87c4f4f9" providerId="ADAL" clId="{D8E2EEFB-458D-432C-AB05-707ABC39A102}" dt="2022-04-13T06:31:02.547" v="6000" actId="47"/>
        <pc:sldMkLst>
          <pc:docMk/>
          <pc:sldMk cId="3893718304" sldId="321"/>
        </pc:sldMkLst>
        <pc:spChg chg="mod ord">
          <ac:chgData name="Rosemary Saxon" userId="8347c0b4-f3c8-4dd3-bab3-6cfb87c4f4f9" providerId="ADAL" clId="{D8E2EEFB-458D-432C-AB05-707ABC39A102}" dt="2022-04-10T14:25:54.443" v="183" actId="700"/>
          <ac:spMkLst>
            <pc:docMk/>
            <pc:sldMk cId="3893718304" sldId="321"/>
            <ac:spMk id="2" creationId="{3E9ECA2B-8339-4C59-A4FF-7AB603300EA4}"/>
          </ac:spMkLst>
        </pc:spChg>
        <pc:graphicFrameChg chg="mod ord modGraphic">
          <ac:chgData name="Rosemary Saxon" userId="8347c0b4-f3c8-4dd3-bab3-6cfb87c4f4f9" providerId="ADAL" clId="{D8E2EEFB-458D-432C-AB05-707ABC39A102}" dt="2022-04-10T14:25:54.443" v="183" actId="700"/>
          <ac:graphicFrameMkLst>
            <pc:docMk/>
            <pc:sldMk cId="3893718304" sldId="321"/>
            <ac:graphicFrameMk id="4" creationId="{E95E5EAF-518C-4E53-8AED-84DB06B9B49C}"/>
          </ac:graphicFrameMkLst>
        </pc:graphicFrameChg>
        <pc:picChg chg="del">
          <ac:chgData name="Rosemary Saxon" userId="8347c0b4-f3c8-4dd3-bab3-6cfb87c4f4f9" providerId="ADAL" clId="{D8E2EEFB-458D-432C-AB05-707ABC39A102}" dt="2022-04-10T14:26:47.877" v="184"/>
          <ac:picMkLst>
            <pc:docMk/>
            <pc:sldMk cId="3893718304" sldId="321"/>
            <ac:picMk id="6" creationId="{FFF9DE59-3D06-453F-B64F-8AF64FB90630}"/>
          </ac:picMkLst>
        </pc:picChg>
      </pc:sldChg>
      <pc:sldChg chg="modSp add del mod chgLayout">
        <pc:chgData name="Rosemary Saxon" userId="8347c0b4-f3c8-4dd3-bab3-6cfb87c4f4f9" providerId="ADAL" clId="{D8E2EEFB-458D-432C-AB05-707ABC39A102}" dt="2022-04-13T06:31:06.071" v="6001" actId="47"/>
        <pc:sldMkLst>
          <pc:docMk/>
          <pc:sldMk cId="2546301101" sldId="322"/>
        </pc:sldMkLst>
        <pc:spChg chg="mod ord">
          <ac:chgData name="Rosemary Saxon" userId="8347c0b4-f3c8-4dd3-bab3-6cfb87c4f4f9" providerId="ADAL" clId="{D8E2EEFB-458D-432C-AB05-707ABC39A102}" dt="2022-04-10T14:28:13.726" v="186" actId="700"/>
          <ac:spMkLst>
            <pc:docMk/>
            <pc:sldMk cId="2546301101" sldId="322"/>
            <ac:spMk id="2" creationId="{3E9ECA2B-8339-4C59-A4FF-7AB603300EA4}"/>
          </ac:spMkLst>
        </pc:spChg>
        <pc:graphicFrameChg chg="mod ord modGraphic">
          <ac:chgData name="Rosemary Saxon" userId="8347c0b4-f3c8-4dd3-bab3-6cfb87c4f4f9" providerId="ADAL" clId="{D8E2EEFB-458D-432C-AB05-707ABC39A102}" dt="2022-04-10T14:28:13.726" v="186" actId="700"/>
          <ac:graphicFrameMkLst>
            <pc:docMk/>
            <pc:sldMk cId="2546301101" sldId="322"/>
            <ac:graphicFrameMk id="4" creationId="{E95E5EAF-518C-4E53-8AED-84DB06B9B49C}"/>
          </ac:graphicFrameMkLst>
        </pc:graphicFrameChg>
      </pc:sldChg>
      <pc:sldChg chg="modSp del mod">
        <pc:chgData name="Rosemary Saxon" userId="8347c0b4-f3c8-4dd3-bab3-6cfb87c4f4f9" providerId="ADAL" clId="{D8E2EEFB-458D-432C-AB05-707ABC39A102}" dt="2022-04-13T02:33:55.199" v="4788" actId="47"/>
        <pc:sldMkLst>
          <pc:docMk/>
          <pc:sldMk cId="239455019" sldId="324"/>
        </pc:sldMkLst>
        <pc:spChg chg="mod">
          <ac:chgData name="Rosemary Saxon" userId="8347c0b4-f3c8-4dd3-bab3-6cfb87c4f4f9" providerId="ADAL" clId="{D8E2EEFB-458D-432C-AB05-707ABC39A102}" dt="2022-04-13T02:33:06.035" v="4786" actId="21"/>
          <ac:spMkLst>
            <pc:docMk/>
            <pc:sldMk cId="239455019" sldId="324"/>
            <ac:spMk id="2" creationId="{0E674AAD-9C05-4F0E-9664-6530F0B1A09B}"/>
          </ac:spMkLst>
        </pc:spChg>
      </pc:sldChg>
      <pc:sldChg chg="delSp modSp add del mod modClrScheme chgLayout">
        <pc:chgData name="Rosemary Saxon" userId="8347c0b4-f3c8-4dd3-bab3-6cfb87c4f4f9" providerId="ADAL" clId="{D8E2EEFB-458D-432C-AB05-707ABC39A102}" dt="2022-04-13T06:33:56.027" v="6008" actId="47"/>
        <pc:sldMkLst>
          <pc:docMk/>
          <pc:sldMk cId="1609824499" sldId="326"/>
        </pc:sldMkLst>
        <pc:spChg chg="mod ord">
          <ac:chgData name="Rosemary Saxon" userId="8347c0b4-f3c8-4dd3-bab3-6cfb87c4f4f9" providerId="ADAL" clId="{D8E2EEFB-458D-432C-AB05-707ABC39A102}" dt="2022-04-10T14:29:20.426" v="188" actId="700"/>
          <ac:spMkLst>
            <pc:docMk/>
            <pc:sldMk cId="1609824499" sldId="326"/>
            <ac:spMk id="2" creationId="{35D1BC39-7294-42BD-BCE4-A693A22ECA65}"/>
          </ac:spMkLst>
        </pc:spChg>
        <pc:spChg chg="mod ord">
          <ac:chgData name="Rosemary Saxon" userId="8347c0b4-f3c8-4dd3-bab3-6cfb87c4f4f9" providerId="ADAL" clId="{D8E2EEFB-458D-432C-AB05-707ABC39A102}" dt="2022-04-10T14:29:20.442" v="189" actId="27636"/>
          <ac:spMkLst>
            <pc:docMk/>
            <pc:sldMk cId="1609824499" sldId="326"/>
            <ac:spMk id="3" creationId="{6CC46C2C-83C8-40D5-9E6B-2CF801DB3038}"/>
          </ac:spMkLst>
        </pc:spChg>
        <pc:spChg chg="del mod ord">
          <ac:chgData name="Rosemary Saxon" userId="8347c0b4-f3c8-4dd3-bab3-6cfb87c4f4f9" providerId="ADAL" clId="{D8E2EEFB-458D-432C-AB05-707ABC39A102}" dt="2022-04-10T14:29:23.914" v="191" actId="478"/>
          <ac:spMkLst>
            <pc:docMk/>
            <pc:sldMk cId="1609824499" sldId="326"/>
            <ac:spMk id="4" creationId="{71DBC451-6C2B-4210-A4DB-A0C7DA885AD7}"/>
          </ac:spMkLst>
        </pc:spChg>
      </pc:sldChg>
      <pc:sldChg chg="modSp add del mod ord modNotesTx">
        <pc:chgData name="Rosemary Saxon" userId="8347c0b4-f3c8-4dd3-bab3-6cfb87c4f4f9" providerId="ADAL" clId="{D8E2EEFB-458D-432C-AB05-707ABC39A102}" dt="2022-04-13T07:12:51.536" v="6823" actId="47"/>
        <pc:sldMkLst>
          <pc:docMk/>
          <pc:sldMk cId="3309052482" sldId="327"/>
        </pc:sldMkLst>
        <pc:spChg chg="mod">
          <ac:chgData name="Rosemary Saxon" userId="8347c0b4-f3c8-4dd3-bab3-6cfb87c4f4f9" providerId="ADAL" clId="{D8E2EEFB-458D-432C-AB05-707ABC39A102}" dt="2022-04-12T15:05:29.434" v="2218" actId="20577"/>
          <ac:spMkLst>
            <pc:docMk/>
            <pc:sldMk cId="3309052482" sldId="327"/>
            <ac:spMk id="2" creationId="{3E9ECA2B-8339-4C59-A4FF-7AB603300EA4}"/>
          </ac:spMkLst>
        </pc:spChg>
        <pc:graphicFrameChg chg="mod modGraphic">
          <ac:chgData name="Rosemary Saxon" userId="8347c0b4-f3c8-4dd3-bab3-6cfb87c4f4f9" providerId="ADAL" clId="{D8E2EEFB-458D-432C-AB05-707ABC39A102}" dt="2022-04-12T15:07:38.477" v="2351" actId="20577"/>
          <ac:graphicFrameMkLst>
            <pc:docMk/>
            <pc:sldMk cId="3309052482" sldId="327"/>
            <ac:graphicFrameMk id="4" creationId="{E95E5EAF-518C-4E53-8AED-84DB06B9B49C}"/>
          </ac:graphicFrameMkLst>
        </pc:graphicFrameChg>
      </pc:sldChg>
      <pc:sldChg chg="modSp add del mod">
        <pc:chgData name="Rosemary Saxon" userId="8347c0b4-f3c8-4dd3-bab3-6cfb87c4f4f9" providerId="ADAL" clId="{D8E2EEFB-458D-432C-AB05-707ABC39A102}" dt="2022-04-12T15:00:31.385" v="2008" actId="47"/>
        <pc:sldMkLst>
          <pc:docMk/>
          <pc:sldMk cId="4169815659" sldId="328"/>
        </pc:sldMkLst>
        <pc:graphicFrameChg chg="modGraphic">
          <ac:chgData name="Rosemary Saxon" userId="8347c0b4-f3c8-4dd3-bab3-6cfb87c4f4f9" providerId="ADAL" clId="{D8E2EEFB-458D-432C-AB05-707ABC39A102}" dt="2022-04-12T15:00:21.706" v="2007" actId="20577"/>
          <ac:graphicFrameMkLst>
            <pc:docMk/>
            <pc:sldMk cId="4169815659" sldId="328"/>
            <ac:graphicFrameMk id="4" creationId="{E95E5EAF-518C-4E53-8AED-84DB06B9B49C}"/>
          </ac:graphicFrameMkLst>
        </pc:graphicFrameChg>
      </pc:sldChg>
      <pc:sldChg chg="addSp delSp modSp add mod modTransition modAnim modNotesTx">
        <pc:chgData name="Rosemary Saxon" userId="8347c0b4-f3c8-4dd3-bab3-6cfb87c4f4f9" providerId="ADAL" clId="{D8E2EEFB-458D-432C-AB05-707ABC39A102}" dt="2022-04-13T12:23:31.707" v="7539"/>
        <pc:sldMkLst>
          <pc:docMk/>
          <pc:sldMk cId="3528509866" sldId="329"/>
        </pc:sldMkLst>
        <pc:spChg chg="mod">
          <ac:chgData name="Rosemary Saxon" userId="8347c0b4-f3c8-4dd3-bab3-6cfb87c4f4f9" providerId="ADAL" clId="{D8E2EEFB-458D-432C-AB05-707ABC39A102}" dt="2022-04-13T12:11:22.903" v="7457" actId="20577"/>
          <ac:spMkLst>
            <pc:docMk/>
            <pc:sldMk cId="3528509866" sldId="329"/>
            <ac:spMk id="2" creationId="{3E9ECA2B-8339-4C59-A4FF-7AB603300EA4}"/>
          </ac:spMkLst>
        </pc:spChg>
        <pc:graphicFrameChg chg="mod modGraphic">
          <ac:chgData name="Rosemary Saxon" userId="8347c0b4-f3c8-4dd3-bab3-6cfb87c4f4f9" providerId="ADAL" clId="{D8E2EEFB-458D-432C-AB05-707ABC39A102}" dt="2022-04-13T02:42:48.084" v="4805" actId="20577"/>
          <ac:graphicFrameMkLst>
            <pc:docMk/>
            <pc:sldMk cId="3528509866" sldId="329"/>
            <ac:graphicFrameMk id="4" creationId="{E95E5EAF-518C-4E53-8AED-84DB06B9B49C}"/>
          </ac:graphicFrameMkLst>
        </pc:graphicFrameChg>
        <pc:picChg chg="add del mod">
          <ac:chgData name="Rosemary Saxon" userId="8347c0b4-f3c8-4dd3-bab3-6cfb87c4f4f9" providerId="ADAL" clId="{D8E2EEFB-458D-432C-AB05-707ABC39A102}" dt="2022-04-13T12:20:28.348" v="7532"/>
          <ac:picMkLst>
            <pc:docMk/>
            <pc:sldMk cId="3528509866" sldId="329"/>
            <ac:picMk id="3" creationId="{5D336E5E-A511-4A8E-9EB8-99917471EF9C}"/>
          </ac:picMkLst>
        </pc:picChg>
        <pc:picChg chg="add del mod">
          <ac:chgData name="Rosemary Saxon" userId="8347c0b4-f3c8-4dd3-bab3-6cfb87c4f4f9" providerId="ADAL" clId="{D8E2EEFB-458D-432C-AB05-707ABC39A102}" dt="2022-04-13T12:20:55.797" v="7534"/>
          <ac:picMkLst>
            <pc:docMk/>
            <pc:sldMk cId="3528509866" sldId="329"/>
            <ac:picMk id="6" creationId="{6F78BDDA-1BA8-4BD1-921A-D209BE396750}"/>
          </ac:picMkLst>
        </pc:picChg>
        <pc:picChg chg="add del mod">
          <ac:chgData name="Rosemary Saxon" userId="8347c0b4-f3c8-4dd3-bab3-6cfb87c4f4f9" providerId="ADAL" clId="{D8E2EEFB-458D-432C-AB05-707ABC39A102}" dt="2022-04-13T12:21:20.493" v="7536"/>
          <ac:picMkLst>
            <pc:docMk/>
            <pc:sldMk cId="3528509866" sldId="329"/>
            <ac:picMk id="7" creationId="{9259BA2F-7FB4-4BEC-83B2-D30597D19142}"/>
          </ac:picMkLst>
        </pc:picChg>
        <pc:picChg chg="add del mod">
          <ac:chgData name="Rosemary Saxon" userId="8347c0b4-f3c8-4dd3-bab3-6cfb87c4f4f9" providerId="ADAL" clId="{D8E2EEFB-458D-432C-AB05-707ABC39A102}" dt="2022-04-13T12:22:52.426" v="7538"/>
          <ac:picMkLst>
            <pc:docMk/>
            <pc:sldMk cId="3528509866" sldId="329"/>
            <ac:picMk id="8" creationId="{9E453302-7E16-4328-A209-7D694A497B6B}"/>
          </ac:picMkLst>
        </pc:picChg>
        <pc:picChg chg="add mod">
          <ac:chgData name="Rosemary Saxon" userId="8347c0b4-f3c8-4dd3-bab3-6cfb87c4f4f9" providerId="ADAL" clId="{D8E2EEFB-458D-432C-AB05-707ABC39A102}" dt="2022-04-13T12:23:31.707" v="7539"/>
          <ac:picMkLst>
            <pc:docMk/>
            <pc:sldMk cId="3528509866" sldId="329"/>
            <ac:picMk id="9" creationId="{C4AF7699-F54A-418F-9B9A-2C49700661A4}"/>
          </ac:picMkLst>
        </pc:picChg>
      </pc:sldChg>
      <pc:sldChg chg="addSp delSp modSp add mod modTransition modAnim modNotesTx">
        <pc:chgData name="Rosemary Saxon" userId="8347c0b4-f3c8-4dd3-bab3-6cfb87c4f4f9" providerId="ADAL" clId="{D8E2EEFB-458D-432C-AB05-707ABC39A102}" dt="2022-04-14T02:13:34.553" v="8416" actId="20577"/>
        <pc:sldMkLst>
          <pc:docMk/>
          <pc:sldMk cId="1148422585" sldId="330"/>
        </pc:sldMkLst>
        <pc:spChg chg="mod">
          <ac:chgData name="Rosemary Saxon" userId="8347c0b4-f3c8-4dd3-bab3-6cfb87c4f4f9" providerId="ADAL" clId="{D8E2EEFB-458D-432C-AB05-707ABC39A102}" dt="2022-04-13T08:17:25.432" v="7257" actId="14100"/>
          <ac:spMkLst>
            <pc:docMk/>
            <pc:sldMk cId="1148422585" sldId="330"/>
            <ac:spMk id="2" creationId="{3E9ECA2B-8339-4C59-A4FF-7AB603300EA4}"/>
          </ac:spMkLst>
        </pc:spChg>
        <pc:graphicFrameChg chg="mod modGraphic">
          <ac:chgData name="Rosemary Saxon" userId="8347c0b4-f3c8-4dd3-bab3-6cfb87c4f4f9" providerId="ADAL" clId="{D8E2EEFB-458D-432C-AB05-707ABC39A102}" dt="2022-04-14T02:13:34.553" v="8416" actId="20577"/>
          <ac:graphicFrameMkLst>
            <pc:docMk/>
            <pc:sldMk cId="1148422585" sldId="330"/>
            <ac:graphicFrameMk id="4" creationId="{E95E5EAF-518C-4E53-8AED-84DB06B9B49C}"/>
          </ac:graphicFrameMkLst>
        </pc:graphicFrameChg>
        <pc:picChg chg="add del mod">
          <ac:chgData name="Rosemary Saxon" userId="8347c0b4-f3c8-4dd3-bab3-6cfb87c4f4f9" providerId="ADAL" clId="{D8E2EEFB-458D-432C-AB05-707ABC39A102}" dt="2022-04-13T12:56:38.425" v="7828"/>
          <ac:picMkLst>
            <pc:docMk/>
            <pc:sldMk cId="1148422585" sldId="330"/>
            <ac:picMk id="3" creationId="{A28E14A4-77CD-4550-ADDC-7CB604D8BD61}"/>
          </ac:picMkLst>
        </pc:picChg>
        <pc:picChg chg="add del mod">
          <ac:chgData name="Rosemary Saxon" userId="8347c0b4-f3c8-4dd3-bab3-6cfb87c4f4f9" providerId="ADAL" clId="{D8E2EEFB-458D-432C-AB05-707ABC39A102}" dt="2022-04-13T12:57:07.501" v="7830"/>
          <ac:picMkLst>
            <pc:docMk/>
            <pc:sldMk cId="1148422585" sldId="330"/>
            <ac:picMk id="6" creationId="{9FBBA47B-5320-4220-ACB8-4A60E987A7A9}"/>
          </ac:picMkLst>
        </pc:picChg>
        <pc:picChg chg="add del mod">
          <ac:chgData name="Rosemary Saxon" userId="8347c0b4-f3c8-4dd3-bab3-6cfb87c4f4f9" providerId="ADAL" clId="{D8E2EEFB-458D-432C-AB05-707ABC39A102}" dt="2022-04-13T12:57:51.446" v="7832"/>
          <ac:picMkLst>
            <pc:docMk/>
            <pc:sldMk cId="1148422585" sldId="330"/>
            <ac:picMk id="7" creationId="{9E7E3932-E8FB-4106-B979-465AD4270916}"/>
          </ac:picMkLst>
        </pc:picChg>
        <pc:picChg chg="add del mod">
          <ac:chgData name="Rosemary Saxon" userId="8347c0b4-f3c8-4dd3-bab3-6cfb87c4f4f9" providerId="ADAL" clId="{D8E2EEFB-458D-432C-AB05-707ABC39A102}" dt="2022-04-13T12:59:41.717" v="7835"/>
          <ac:picMkLst>
            <pc:docMk/>
            <pc:sldMk cId="1148422585" sldId="330"/>
            <ac:picMk id="8" creationId="{61220FD7-FDC2-4A37-A688-F51B28C55AE4}"/>
          </ac:picMkLst>
        </pc:picChg>
        <pc:picChg chg="add mod">
          <ac:chgData name="Rosemary Saxon" userId="8347c0b4-f3c8-4dd3-bab3-6cfb87c4f4f9" providerId="ADAL" clId="{D8E2EEFB-458D-432C-AB05-707ABC39A102}" dt="2022-04-13T12:59:41.717" v="7835"/>
          <ac:picMkLst>
            <pc:docMk/>
            <pc:sldMk cId="1148422585" sldId="330"/>
            <ac:picMk id="9" creationId="{5AC21D4F-FAAE-44D3-A629-E086E94C7D8C}"/>
          </ac:picMkLst>
        </pc:picChg>
      </pc:sldChg>
      <pc:sldChg chg="modSp add del mod ord modNotesTx">
        <pc:chgData name="Rosemary Saxon" userId="8347c0b4-f3c8-4dd3-bab3-6cfb87c4f4f9" providerId="ADAL" clId="{D8E2EEFB-458D-432C-AB05-707ABC39A102}" dt="2022-04-13T07:12:47.284" v="6822" actId="47"/>
        <pc:sldMkLst>
          <pc:docMk/>
          <pc:sldMk cId="1253474092" sldId="331"/>
        </pc:sldMkLst>
        <pc:spChg chg="mod">
          <ac:chgData name="Rosemary Saxon" userId="8347c0b4-f3c8-4dd3-bab3-6cfb87c4f4f9" providerId="ADAL" clId="{D8E2EEFB-458D-432C-AB05-707ABC39A102}" dt="2022-04-12T15:01:42.774" v="2063" actId="20577"/>
          <ac:spMkLst>
            <pc:docMk/>
            <pc:sldMk cId="1253474092" sldId="331"/>
            <ac:spMk id="2" creationId="{3E9ECA2B-8339-4C59-A4FF-7AB603300EA4}"/>
          </ac:spMkLst>
        </pc:spChg>
        <pc:graphicFrameChg chg="mod modGraphic">
          <ac:chgData name="Rosemary Saxon" userId="8347c0b4-f3c8-4dd3-bab3-6cfb87c4f4f9" providerId="ADAL" clId="{D8E2EEFB-458D-432C-AB05-707ABC39A102}" dt="2022-04-12T23:22:07.399" v="2359" actId="14734"/>
          <ac:graphicFrameMkLst>
            <pc:docMk/>
            <pc:sldMk cId="1253474092" sldId="331"/>
            <ac:graphicFrameMk id="4" creationId="{E95E5EAF-518C-4E53-8AED-84DB06B9B49C}"/>
          </ac:graphicFrameMkLst>
        </pc:graphicFrameChg>
      </pc:sldChg>
      <pc:sldChg chg="addSp delSp modSp add mod modTransition modAnim modNotesTx">
        <pc:chgData name="Rosemary Saxon" userId="8347c0b4-f3c8-4dd3-bab3-6cfb87c4f4f9" providerId="ADAL" clId="{D8E2EEFB-458D-432C-AB05-707ABC39A102}" dt="2022-04-14T01:54:05.514" v="8415"/>
        <pc:sldMkLst>
          <pc:docMk/>
          <pc:sldMk cId="572465309" sldId="332"/>
        </pc:sldMkLst>
        <pc:spChg chg="mod">
          <ac:chgData name="Rosemary Saxon" userId="8347c0b4-f3c8-4dd3-bab3-6cfb87c4f4f9" providerId="ADAL" clId="{D8E2EEFB-458D-432C-AB05-707ABC39A102}" dt="2022-04-13T12:12:41.360" v="7487" actId="20577"/>
          <ac:spMkLst>
            <pc:docMk/>
            <pc:sldMk cId="572465309" sldId="332"/>
            <ac:spMk id="2" creationId="{3E9ECA2B-8339-4C59-A4FF-7AB603300EA4}"/>
          </ac:spMkLst>
        </pc:spChg>
        <pc:graphicFrameChg chg="modGraphic">
          <ac:chgData name="Rosemary Saxon" userId="8347c0b4-f3c8-4dd3-bab3-6cfb87c4f4f9" providerId="ADAL" clId="{D8E2EEFB-458D-432C-AB05-707ABC39A102}" dt="2022-04-13T07:16:23.396" v="6990" actId="20577"/>
          <ac:graphicFrameMkLst>
            <pc:docMk/>
            <pc:sldMk cId="572465309" sldId="332"/>
            <ac:graphicFrameMk id="4" creationId="{E95E5EAF-518C-4E53-8AED-84DB06B9B49C}"/>
          </ac:graphicFrameMkLst>
        </pc:graphicFrameChg>
        <pc:picChg chg="add del mod">
          <ac:chgData name="Rosemary Saxon" userId="8347c0b4-f3c8-4dd3-bab3-6cfb87c4f4f9" providerId="ADAL" clId="{D8E2EEFB-458D-432C-AB05-707ABC39A102}" dt="2022-04-14T01:51:03.313" v="8409"/>
          <ac:picMkLst>
            <pc:docMk/>
            <pc:sldMk cId="572465309" sldId="332"/>
            <ac:picMk id="3" creationId="{65E6F160-08F6-4455-BCAB-2379FB8AFD91}"/>
          </ac:picMkLst>
        </pc:picChg>
        <pc:picChg chg="add del mod">
          <ac:chgData name="Rosemary Saxon" userId="8347c0b4-f3c8-4dd3-bab3-6cfb87c4f4f9" providerId="ADAL" clId="{D8E2EEFB-458D-432C-AB05-707ABC39A102}" dt="2022-04-14T00:16:42.128" v="7920"/>
          <ac:picMkLst>
            <pc:docMk/>
            <pc:sldMk cId="572465309" sldId="332"/>
            <ac:picMk id="3" creationId="{FA81F1A2-A79F-4880-860B-1056531F0DCD}"/>
          </ac:picMkLst>
        </pc:picChg>
        <pc:picChg chg="add del mod">
          <ac:chgData name="Rosemary Saxon" userId="8347c0b4-f3c8-4dd3-bab3-6cfb87c4f4f9" providerId="ADAL" clId="{D8E2EEFB-458D-432C-AB05-707ABC39A102}" dt="2022-04-14T01:48:36.838" v="8408"/>
          <ac:picMkLst>
            <pc:docMk/>
            <pc:sldMk cId="572465309" sldId="332"/>
            <ac:picMk id="6" creationId="{D68A9A73-304F-4924-AA65-1E86CA1CD67C}"/>
          </ac:picMkLst>
        </pc:picChg>
        <pc:picChg chg="add del mod">
          <ac:chgData name="Rosemary Saxon" userId="8347c0b4-f3c8-4dd3-bab3-6cfb87c4f4f9" providerId="ADAL" clId="{D8E2EEFB-458D-432C-AB05-707ABC39A102}" dt="2022-04-14T01:51:42.345" v="8410"/>
          <ac:picMkLst>
            <pc:docMk/>
            <pc:sldMk cId="572465309" sldId="332"/>
            <ac:picMk id="7" creationId="{4C61FEFE-2720-49D7-8C76-3240C11A5EB8}"/>
          </ac:picMkLst>
        </pc:picChg>
        <pc:picChg chg="add del mod">
          <ac:chgData name="Rosemary Saxon" userId="8347c0b4-f3c8-4dd3-bab3-6cfb87c4f4f9" providerId="ADAL" clId="{D8E2EEFB-458D-432C-AB05-707ABC39A102}" dt="2022-04-14T01:52:18.270" v="8412"/>
          <ac:picMkLst>
            <pc:docMk/>
            <pc:sldMk cId="572465309" sldId="332"/>
            <ac:picMk id="8" creationId="{E9A274B5-AAEF-4715-B24B-7E893A93C9F6}"/>
          </ac:picMkLst>
        </pc:picChg>
        <pc:picChg chg="add del mod">
          <ac:chgData name="Rosemary Saxon" userId="8347c0b4-f3c8-4dd3-bab3-6cfb87c4f4f9" providerId="ADAL" clId="{D8E2EEFB-458D-432C-AB05-707ABC39A102}" dt="2022-04-14T01:53:06.425" v="8414"/>
          <ac:picMkLst>
            <pc:docMk/>
            <pc:sldMk cId="572465309" sldId="332"/>
            <ac:picMk id="9" creationId="{A8C8A260-BB36-446F-8CB6-70034E496169}"/>
          </ac:picMkLst>
        </pc:picChg>
        <pc:picChg chg="add mod">
          <ac:chgData name="Rosemary Saxon" userId="8347c0b4-f3c8-4dd3-bab3-6cfb87c4f4f9" providerId="ADAL" clId="{D8E2EEFB-458D-432C-AB05-707ABC39A102}" dt="2022-04-14T01:54:05.514" v="8415"/>
          <ac:picMkLst>
            <pc:docMk/>
            <pc:sldMk cId="572465309" sldId="332"/>
            <ac:picMk id="10" creationId="{F6D7AC91-DC59-44C2-85CD-F739D4FA5A78}"/>
          </ac:picMkLst>
        </pc:picChg>
      </pc:sldChg>
      <pc:sldChg chg="modSp add del mod modNotesTx">
        <pc:chgData name="Rosemary Saxon" userId="8347c0b4-f3c8-4dd3-bab3-6cfb87c4f4f9" providerId="ADAL" clId="{D8E2EEFB-458D-432C-AB05-707ABC39A102}" dt="2022-04-13T02:44:10.081" v="4808" actId="47"/>
        <pc:sldMkLst>
          <pc:docMk/>
          <pc:sldMk cId="755360471" sldId="333"/>
        </pc:sldMkLst>
        <pc:graphicFrameChg chg="modGraphic">
          <ac:chgData name="Rosemary Saxon" userId="8347c0b4-f3c8-4dd3-bab3-6cfb87c4f4f9" providerId="ADAL" clId="{D8E2EEFB-458D-432C-AB05-707ABC39A102}" dt="2022-04-13T00:51:59.951" v="3174" actId="20577"/>
          <ac:graphicFrameMkLst>
            <pc:docMk/>
            <pc:sldMk cId="755360471" sldId="333"/>
            <ac:graphicFrameMk id="4" creationId="{E95E5EAF-518C-4E53-8AED-84DB06B9B49C}"/>
          </ac:graphicFrameMkLst>
        </pc:graphicFrameChg>
      </pc:sldChg>
      <pc:sldChg chg="modSp add del mod modNotesTx">
        <pc:chgData name="Rosemary Saxon" userId="8347c0b4-f3c8-4dd3-bab3-6cfb87c4f4f9" providerId="ADAL" clId="{D8E2EEFB-458D-432C-AB05-707ABC39A102}" dt="2022-04-13T04:38:57.737" v="4842" actId="47"/>
        <pc:sldMkLst>
          <pc:docMk/>
          <pc:sldMk cId="1716636294" sldId="334"/>
        </pc:sldMkLst>
        <pc:graphicFrameChg chg="modGraphic">
          <ac:chgData name="Rosemary Saxon" userId="8347c0b4-f3c8-4dd3-bab3-6cfb87c4f4f9" providerId="ADAL" clId="{D8E2EEFB-458D-432C-AB05-707ABC39A102}" dt="2022-04-13T01:30:40.726" v="4357" actId="20577"/>
          <ac:graphicFrameMkLst>
            <pc:docMk/>
            <pc:sldMk cId="1716636294" sldId="334"/>
            <ac:graphicFrameMk id="4" creationId="{E95E5EAF-518C-4E53-8AED-84DB06B9B49C}"/>
          </ac:graphicFrameMkLst>
        </pc:graphicFrameChg>
      </pc:sldChg>
      <pc:sldChg chg="addSp delSp modSp add mod modTransition modAnim modNotesTx">
        <pc:chgData name="Rosemary Saxon" userId="8347c0b4-f3c8-4dd3-bab3-6cfb87c4f4f9" providerId="ADAL" clId="{D8E2EEFB-458D-432C-AB05-707ABC39A102}" dt="2022-04-13T12:54:42.446" v="7813"/>
        <pc:sldMkLst>
          <pc:docMk/>
          <pc:sldMk cId="4068188048" sldId="335"/>
        </pc:sldMkLst>
        <pc:graphicFrameChg chg="mod modGraphic">
          <ac:chgData name="Rosemary Saxon" userId="8347c0b4-f3c8-4dd3-bab3-6cfb87c4f4f9" providerId="ADAL" clId="{D8E2EEFB-458D-432C-AB05-707ABC39A102}" dt="2022-04-13T05:46:21.173" v="5389" actId="20577"/>
          <ac:graphicFrameMkLst>
            <pc:docMk/>
            <pc:sldMk cId="4068188048" sldId="335"/>
            <ac:graphicFrameMk id="4" creationId="{E95E5EAF-518C-4E53-8AED-84DB06B9B49C}"/>
          </ac:graphicFrameMkLst>
        </pc:graphicFrameChg>
        <pc:picChg chg="add del mod">
          <ac:chgData name="Rosemary Saxon" userId="8347c0b4-f3c8-4dd3-bab3-6cfb87c4f4f9" providerId="ADAL" clId="{D8E2EEFB-458D-432C-AB05-707ABC39A102}" dt="2022-04-13T12:51:51.584" v="7752"/>
          <ac:picMkLst>
            <pc:docMk/>
            <pc:sldMk cId="4068188048" sldId="335"/>
            <ac:picMk id="3" creationId="{3EF3138A-EC3C-4719-8F3F-2E2C3B567CB3}"/>
          </ac:picMkLst>
        </pc:picChg>
        <pc:picChg chg="add del mod">
          <ac:chgData name="Rosemary Saxon" userId="8347c0b4-f3c8-4dd3-bab3-6cfb87c4f4f9" providerId="ADAL" clId="{D8E2EEFB-458D-432C-AB05-707ABC39A102}" dt="2022-04-13T12:54:03.529" v="7812"/>
          <ac:picMkLst>
            <pc:docMk/>
            <pc:sldMk cId="4068188048" sldId="335"/>
            <ac:picMk id="6" creationId="{7A47C97E-C760-432C-8358-8BEB8726F079}"/>
          </ac:picMkLst>
        </pc:picChg>
        <pc:picChg chg="add mod">
          <ac:chgData name="Rosemary Saxon" userId="8347c0b4-f3c8-4dd3-bab3-6cfb87c4f4f9" providerId="ADAL" clId="{D8E2EEFB-458D-432C-AB05-707ABC39A102}" dt="2022-04-13T12:54:42.446" v="7813"/>
          <ac:picMkLst>
            <pc:docMk/>
            <pc:sldMk cId="4068188048" sldId="335"/>
            <ac:picMk id="7" creationId="{AD570669-3D90-4E7B-B6BE-DFB710D0F28B}"/>
          </ac:picMkLst>
        </pc:picChg>
      </pc:sldChg>
      <pc:sldChg chg="addSp delSp modSp add mod modTransition modAnim modNotesTx">
        <pc:chgData name="Rosemary Saxon" userId="8347c0b4-f3c8-4dd3-bab3-6cfb87c4f4f9" providerId="ADAL" clId="{D8E2EEFB-458D-432C-AB05-707ABC39A102}" dt="2022-04-14T03:17:45.757" v="8418" actId="478"/>
        <pc:sldMkLst>
          <pc:docMk/>
          <pc:sldMk cId="156163504" sldId="336"/>
        </pc:sldMkLst>
        <pc:spChg chg="mod">
          <ac:chgData name="Rosemary Saxon" userId="8347c0b4-f3c8-4dd3-bab3-6cfb87c4f4f9" providerId="ADAL" clId="{D8E2EEFB-458D-432C-AB05-707ABC39A102}" dt="2022-04-13T08:18:44.151" v="7269"/>
          <ac:spMkLst>
            <pc:docMk/>
            <pc:sldMk cId="156163504" sldId="336"/>
            <ac:spMk id="2" creationId="{D04B11CB-A4AA-4BB3-AE5A-874E462C0F69}"/>
          </ac:spMkLst>
        </pc:spChg>
        <pc:spChg chg="del">
          <ac:chgData name="Rosemary Saxon" userId="8347c0b4-f3c8-4dd3-bab3-6cfb87c4f4f9" providerId="ADAL" clId="{D8E2EEFB-458D-432C-AB05-707ABC39A102}" dt="2022-04-14T03:17:45.757" v="8418" actId="478"/>
          <ac:spMkLst>
            <pc:docMk/>
            <pc:sldMk cId="156163504" sldId="336"/>
            <ac:spMk id="5" creationId="{87BF0BBD-D12A-4830-BFAF-B13526BE8508}"/>
          </ac:spMkLst>
        </pc:spChg>
        <pc:spChg chg="mod">
          <ac:chgData name="Rosemary Saxon" userId="8347c0b4-f3c8-4dd3-bab3-6cfb87c4f4f9" providerId="ADAL" clId="{D8E2EEFB-458D-432C-AB05-707ABC39A102}" dt="2022-04-13T06:08:59.135" v="5765" actId="20577"/>
          <ac:spMkLst>
            <pc:docMk/>
            <pc:sldMk cId="156163504" sldId="336"/>
            <ac:spMk id="11" creationId="{3EF33BFF-0102-41C2-AC8C-3473F7451475}"/>
          </ac:spMkLst>
        </pc:spChg>
        <pc:spChg chg="mod">
          <ac:chgData name="Rosemary Saxon" userId="8347c0b4-f3c8-4dd3-bab3-6cfb87c4f4f9" providerId="ADAL" clId="{D8E2EEFB-458D-432C-AB05-707ABC39A102}" dt="2022-04-13T06:07:42.792" v="5741"/>
          <ac:spMkLst>
            <pc:docMk/>
            <pc:sldMk cId="156163504" sldId="336"/>
            <ac:spMk id="13" creationId="{E932C658-6E19-4C66-AE13-135A1269C8B4}"/>
          </ac:spMkLst>
        </pc:spChg>
        <pc:spChg chg="mod">
          <ac:chgData name="Rosemary Saxon" userId="8347c0b4-f3c8-4dd3-bab3-6cfb87c4f4f9" providerId="ADAL" clId="{D8E2EEFB-458D-432C-AB05-707ABC39A102}" dt="2022-04-13T06:07:01.785" v="5736" actId="20577"/>
          <ac:spMkLst>
            <pc:docMk/>
            <pc:sldMk cId="156163504" sldId="336"/>
            <ac:spMk id="15" creationId="{0A32C394-71D9-4792-B7B7-F37A28B5FA5A}"/>
          </ac:spMkLst>
        </pc:spChg>
        <pc:spChg chg="add del">
          <ac:chgData name="Rosemary Saxon" userId="8347c0b4-f3c8-4dd3-bab3-6cfb87c4f4f9" providerId="ADAL" clId="{D8E2EEFB-458D-432C-AB05-707ABC39A102}" dt="2022-04-13T05:47:32.085" v="5394" actId="22"/>
          <ac:spMkLst>
            <pc:docMk/>
            <pc:sldMk cId="156163504" sldId="336"/>
            <ac:spMk id="18" creationId="{A0616A1F-782E-4E80-9077-8FAB0F602A58}"/>
          </ac:spMkLst>
        </pc:spChg>
        <pc:picChg chg="add mod">
          <ac:chgData name="Rosemary Saxon" userId="8347c0b4-f3c8-4dd3-bab3-6cfb87c4f4f9" providerId="ADAL" clId="{D8E2EEFB-458D-432C-AB05-707ABC39A102}" dt="2022-04-14T01:01:47.873" v="8388"/>
          <ac:picMkLst>
            <pc:docMk/>
            <pc:sldMk cId="156163504" sldId="336"/>
            <ac:picMk id="4" creationId="{E25DB103-4E3F-465C-9249-98A9286E8660}"/>
          </ac:picMkLst>
        </pc:picChg>
        <pc:picChg chg="add del mod">
          <ac:chgData name="Rosemary Saxon" userId="8347c0b4-f3c8-4dd3-bab3-6cfb87c4f4f9" providerId="ADAL" clId="{D8E2EEFB-458D-432C-AB05-707ABC39A102}" dt="2022-04-14T01:01:21.913" v="8387"/>
          <ac:picMkLst>
            <pc:docMk/>
            <pc:sldMk cId="156163504" sldId="336"/>
            <ac:picMk id="19" creationId="{7F4BA98D-7C25-44AB-896F-3D5EF8526586}"/>
          </ac:picMkLst>
        </pc:picChg>
      </pc:sldChg>
      <pc:sldChg chg="addSp delSp modSp add mod modTransition modAnim modNotesTx">
        <pc:chgData name="Rosemary Saxon" userId="8347c0b4-f3c8-4dd3-bab3-6cfb87c4f4f9" providerId="ADAL" clId="{D8E2EEFB-458D-432C-AB05-707ABC39A102}" dt="2022-04-14T03:17:40.951" v="8417" actId="478"/>
        <pc:sldMkLst>
          <pc:docMk/>
          <pc:sldMk cId="2030686833" sldId="337"/>
        </pc:sldMkLst>
        <pc:spChg chg="mod">
          <ac:chgData name="Rosemary Saxon" userId="8347c0b4-f3c8-4dd3-bab3-6cfb87c4f4f9" providerId="ADAL" clId="{D8E2EEFB-458D-432C-AB05-707ABC39A102}" dt="2022-04-13T08:18:35.939" v="7268" actId="20577"/>
          <ac:spMkLst>
            <pc:docMk/>
            <pc:sldMk cId="2030686833" sldId="337"/>
            <ac:spMk id="2" creationId="{D04B11CB-A4AA-4BB3-AE5A-874E462C0F69}"/>
          </ac:spMkLst>
        </pc:spChg>
        <pc:spChg chg="del">
          <ac:chgData name="Rosemary Saxon" userId="8347c0b4-f3c8-4dd3-bab3-6cfb87c4f4f9" providerId="ADAL" clId="{D8E2EEFB-458D-432C-AB05-707ABC39A102}" dt="2022-04-14T03:17:40.951" v="8417" actId="478"/>
          <ac:spMkLst>
            <pc:docMk/>
            <pc:sldMk cId="2030686833" sldId="337"/>
            <ac:spMk id="5" creationId="{87BF0BBD-D12A-4830-BFAF-B13526BE8508}"/>
          </ac:spMkLst>
        </pc:spChg>
        <pc:spChg chg="mod">
          <ac:chgData name="Rosemary Saxon" userId="8347c0b4-f3c8-4dd3-bab3-6cfb87c4f4f9" providerId="ADAL" clId="{D8E2EEFB-458D-432C-AB05-707ABC39A102}" dt="2022-04-13T06:22:47.140" v="5918" actId="1076"/>
          <ac:spMkLst>
            <pc:docMk/>
            <pc:sldMk cId="2030686833" sldId="337"/>
            <ac:spMk id="10" creationId="{CA8C6341-E329-47A0-8484-337F7BC00FCA}"/>
          </ac:spMkLst>
        </pc:spChg>
        <pc:spChg chg="mod">
          <ac:chgData name="Rosemary Saxon" userId="8347c0b4-f3c8-4dd3-bab3-6cfb87c4f4f9" providerId="ADAL" clId="{D8E2EEFB-458D-432C-AB05-707ABC39A102}" dt="2022-04-13T06:21:00.997" v="5893" actId="20577"/>
          <ac:spMkLst>
            <pc:docMk/>
            <pc:sldMk cId="2030686833" sldId="337"/>
            <ac:spMk id="13" creationId="{E932C658-6E19-4C66-AE13-135A1269C8B4}"/>
          </ac:spMkLst>
        </pc:spChg>
        <pc:spChg chg="mod">
          <ac:chgData name="Rosemary Saxon" userId="8347c0b4-f3c8-4dd3-bab3-6cfb87c4f4f9" providerId="ADAL" clId="{D8E2EEFB-458D-432C-AB05-707ABC39A102}" dt="2022-04-13T06:21:19.261" v="5904" actId="20577"/>
          <ac:spMkLst>
            <pc:docMk/>
            <pc:sldMk cId="2030686833" sldId="337"/>
            <ac:spMk id="14" creationId="{3CF70262-7E56-4496-8DDD-07C7A41C1F87}"/>
          </ac:spMkLst>
        </pc:spChg>
        <pc:spChg chg="mod">
          <ac:chgData name="Rosemary Saxon" userId="8347c0b4-f3c8-4dd3-bab3-6cfb87c4f4f9" providerId="ADAL" clId="{D8E2EEFB-458D-432C-AB05-707ABC39A102}" dt="2022-04-13T06:05:01.706" v="5685" actId="20577"/>
          <ac:spMkLst>
            <pc:docMk/>
            <pc:sldMk cId="2030686833" sldId="337"/>
            <ac:spMk id="15" creationId="{0A32C394-71D9-4792-B7B7-F37A28B5FA5A}"/>
          </ac:spMkLst>
        </pc:spChg>
        <pc:picChg chg="add del mod">
          <ac:chgData name="Rosemary Saxon" userId="8347c0b4-f3c8-4dd3-bab3-6cfb87c4f4f9" providerId="ADAL" clId="{D8E2EEFB-458D-432C-AB05-707ABC39A102}" dt="2022-04-14T00:12:18.742" v="7905"/>
          <ac:picMkLst>
            <pc:docMk/>
            <pc:sldMk cId="2030686833" sldId="337"/>
            <ac:picMk id="4" creationId="{453441E1-4990-4892-BCF1-51B8DD5B4F4D}"/>
          </ac:picMkLst>
        </pc:picChg>
        <pc:picChg chg="add del mod">
          <ac:chgData name="Rosemary Saxon" userId="8347c0b4-f3c8-4dd3-bab3-6cfb87c4f4f9" providerId="ADAL" clId="{D8E2EEFB-458D-432C-AB05-707ABC39A102}" dt="2022-04-13T13:02:46.137" v="7854"/>
          <ac:picMkLst>
            <pc:docMk/>
            <pc:sldMk cId="2030686833" sldId="337"/>
            <ac:picMk id="4" creationId="{8B81415C-99B2-44AB-A7ED-8F0587F91B40}"/>
          </ac:picMkLst>
        </pc:picChg>
        <pc:picChg chg="add del mod">
          <ac:chgData name="Rosemary Saxon" userId="8347c0b4-f3c8-4dd3-bab3-6cfb87c4f4f9" providerId="ADAL" clId="{D8E2EEFB-458D-432C-AB05-707ABC39A102}" dt="2022-04-13T13:03:02.062" v="7856"/>
          <ac:picMkLst>
            <pc:docMk/>
            <pc:sldMk cId="2030686833" sldId="337"/>
            <ac:picMk id="18" creationId="{A4E77FA7-9683-4C76-A496-0773B2355B26}"/>
          </ac:picMkLst>
        </pc:picChg>
        <pc:picChg chg="add del mod">
          <ac:chgData name="Rosemary Saxon" userId="8347c0b4-f3c8-4dd3-bab3-6cfb87c4f4f9" providerId="ADAL" clId="{D8E2EEFB-458D-432C-AB05-707ABC39A102}" dt="2022-04-14T00:16:36.743" v="7919"/>
          <ac:picMkLst>
            <pc:docMk/>
            <pc:sldMk cId="2030686833" sldId="337"/>
            <ac:picMk id="18" creationId="{CF6CA611-9ECB-4C2A-A868-186EBA25EF2E}"/>
          </ac:picMkLst>
        </pc:picChg>
        <pc:picChg chg="add del mod">
          <ac:chgData name="Rosemary Saxon" userId="8347c0b4-f3c8-4dd3-bab3-6cfb87c4f4f9" providerId="ADAL" clId="{D8E2EEFB-458D-432C-AB05-707ABC39A102}" dt="2022-04-13T13:03:13.137" v="7858"/>
          <ac:picMkLst>
            <pc:docMk/>
            <pc:sldMk cId="2030686833" sldId="337"/>
            <ac:picMk id="19" creationId="{33CD8D7C-C42C-4828-93CA-41AB0EFDD23A}"/>
          </ac:picMkLst>
        </pc:picChg>
        <pc:picChg chg="add del mod">
          <ac:chgData name="Rosemary Saxon" userId="8347c0b4-f3c8-4dd3-bab3-6cfb87c4f4f9" providerId="ADAL" clId="{D8E2EEFB-458D-432C-AB05-707ABC39A102}" dt="2022-04-14T00:59:10.040" v="8381"/>
          <ac:picMkLst>
            <pc:docMk/>
            <pc:sldMk cId="2030686833" sldId="337"/>
            <ac:picMk id="19" creationId="{BFD25E71-4F9F-48CD-90F0-530F35DBE07B}"/>
          </ac:picMkLst>
        </pc:picChg>
        <pc:picChg chg="add del mod">
          <ac:chgData name="Rosemary Saxon" userId="8347c0b4-f3c8-4dd3-bab3-6cfb87c4f4f9" providerId="ADAL" clId="{D8E2EEFB-458D-432C-AB05-707ABC39A102}" dt="2022-04-14T00:59:46.914" v="8383"/>
          <ac:picMkLst>
            <pc:docMk/>
            <pc:sldMk cId="2030686833" sldId="337"/>
            <ac:picMk id="20" creationId="{69A91B43-3E5F-4C40-A06A-C6DCDD45C924}"/>
          </ac:picMkLst>
        </pc:picChg>
        <pc:picChg chg="add del mod">
          <ac:chgData name="Rosemary Saxon" userId="8347c0b4-f3c8-4dd3-bab3-6cfb87c4f4f9" providerId="ADAL" clId="{D8E2EEFB-458D-432C-AB05-707ABC39A102}" dt="2022-04-13T13:03:37.797" v="7860"/>
          <ac:picMkLst>
            <pc:docMk/>
            <pc:sldMk cId="2030686833" sldId="337"/>
            <ac:picMk id="20" creationId="{76FB53D5-8041-4DD2-9FA0-BB6CD6DF0759}"/>
          </ac:picMkLst>
        </pc:picChg>
        <pc:picChg chg="add del mod">
          <ac:chgData name="Rosemary Saxon" userId="8347c0b4-f3c8-4dd3-bab3-6cfb87c4f4f9" providerId="ADAL" clId="{D8E2EEFB-458D-432C-AB05-707ABC39A102}" dt="2022-04-14T01:00:23.955" v="8385"/>
          <ac:picMkLst>
            <pc:docMk/>
            <pc:sldMk cId="2030686833" sldId="337"/>
            <ac:picMk id="21" creationId="{91100B7D-11C8-4B8E-922B-E730D0BE110D}"/>
          </ac:picMkLst>
        </pc:picChg>
        <pc:picChg chg="add del mod">
          <ac:chgData name="Rosemary Saxon" userId="8347c0b4-f3c8-4dd3-bab3-6cfb87c4f4f9" providerId="ADAL" clId="{D8E2EEFB-458D-432C-AB05-707ABC39A102}" dt="2022-04-13T13:03:50.017" v="7862"/>
          <ac:picMkLst>
            <pc:docMk/>
            <pc:sldMk cId="2030686833" sldId="337"/>
            <ac:picMk id="21" creationId="{ADC0B81F-F3A0-4ACC-9F47-8CB8655C27A7}"/>
          </ac:picMkLst>
        </pc:picChg>
        <pc:picChg chg="add del mod">
          <ac:chgData name="Rosemary Saxon" userId="8347c0b4-f3c8-4dd3-bab3-6cfb87c4f4f9" providerId="ADAL" clId="{D8E2EEFB-458D-432C-AB05-707ABC39A102}" dt="2022-04-14T00:12:15.519" v="7904"/>
          <ac:picMkLst>
            <pc:docMk/>
            <pc:sldMk cId="2030686833" sldId="337"/>
            <ac:picMk id="22" creationId="{683CBF8E-5D1D-49A2-BC75-5D5475D40DCE}"/>
          </ac:picMkLst>
        </pc:picChg>
        <pc:picChg chg="add mod">
          <ac:chgData name="Rosemary Saxon" userId="8347c0b4-f3c8-4dd3-bab3-6cfb87c4f4f9" providerId="ADAL" clId="{D8E2EEFB-458D-432C-AB05-707ABC39A102}" dt="2022-04-14T01:00:52.755" v="8386"/>
          <ac:picMkLst>
            <pc:docMk/>
            <pc:sldMk cId="2030686833" sldId="337"/>
            <ac:picMk id="23" creationId="{449CC049-3C65-4FB2-BA4F-E069B1DDDFBB}"/>
          </ac:picMkLst>
        </pc:picChg>
      </pc:sldChg>
      <pc:sldChg chg="addSp delSp modSp add mod modTransition modAnim modNotesTx">
        <pc:chgData name="Rosemary Saxon" userId="8347c0b4-f3c8-4dd3-bab3-6cfb87c4f4f9" providerId="ADAL" clId="{D8E2EEFB-458D-432C-AB05-707ABC39A102}" dt="2022-04-13T12:35:05.299" v="7684"/>
        <pc:sldMkLst>
          <pc:docMk/>
          <pc:sldMk cId="2747961277" sldId="338"/>
        </pc:sldMkLst>
        <pc:spChg chg="mod">
          <ac:chgData name="Rosemary Saxon" userId="8347c0b4-f3c8-4dd3-bab3-6cfb87c4f4f9" providerId="ADAL" clId="{D8E2EEFB-458D-432C-AB05-707ABC39A102}" dt="2022-04-13T12:11:32.676" v="7464" actId="20577"/>
          <ac:spMkLst>
            <pc:docMk/>
            <pc:sldMk cId="2747961277" sldId="338"/>
            <ac:spMk id="2" creationId="{3E9ECA2B-8339-4C59-A4FF-7AB603300EA4}"/>
          </ac:spMkLst>
        </pc:spChg>
        <pc:graphicFrameChg chg="mod modGraphic">
          <ac:chgData name="Rosemary Saxon" userId="8347c0b4-f3c8-4dd3-bab3-6cfb87c4f4f9" providerId="ADAL" clId="{D8E2EEFB-458D-432C-AB05-707ABC39A102}" dt="2022-04-13T02:40:37.052" v="4798" actId="20577"/>
          <ac:graphicFrameMkLst>
            <pc:docMk/>
            <pc:sldMk cId="2747961277" sldId="338"/>
            <ac:graphicFrameMk id="4" creationId="{E95E5EAF-518C-4E53-8AED-84DB06B9B49C}"/>
          </ac:graphicFrameMkLst>
        </pc:graphicFrameChg>
        <pc:picChg chg="add del mod">
          <ac:chgData name="Rosemary Saxon" userId="8347c0b4-f3c8-4dd3-bab3-6cfb87c4f4f9" providerId="ADAL" clId="{D8E2EEFB-458D-432C-AB05-707ABC39A102}" dt="2022-04-13T12:25:05.273" v="7541"/>
          <ac:picMkLst>
            <pc:docMk/>
            <pc:sldMk cId="2747961277" sldId="338"/>
            <ac:picMk id="3" creationId="{172285FD-E080-4C59-8A28-592753AA16D3}"/>
          </ac:picMkLst>
        </pc:picChg>
        <pc:picChg chg="add del mod">
          <ac:chgData name="Rosemary Saxon" userId="8347c0b4-f3c8-4dd3-bab3-6cfb87c4f4f9" providerId="ADAL" clId="{D8E2EEFB-458D-432C-AB05-707ABC39A102}" dt="2022-04-13T12:25:27.121" v="7543"/>
          <ac:picMkLst>
            <pc:docMk/>
            <pc:sldMk cId="2747961277" sldId="338"/>
            <ac:picMk id="6" creationId="{D73731EB-52CF-426D-843E-A546BF8826B6}"/>
          </ac:picMkLst>
        </pc:picChg>
        <pc:picChg chg="add del mod">
          <ac:chgData name="Rosemary Saxon" userId="8347c0b4-f3c8-4dd3-bab3-6cfb87c4f4f9" providerId="ADAL" clId="{D8E2EEFB-458D-432C-AB05-707ABC39A102}" dt="2022-04-13T12:26:06.446" v="7545"/>
          <ac:picMkLst>
            <pc:docMk/>
            <pc:sldMk cId="2747961277" sldId="338"/>
            <ac:picMk id="7" creationId="{E11CF9F3-7B02-4BDC-93FD-BD6FFFF8CA7F}"/>
          </ac:picMkLst>
        </pc:picChg>
        <pc:picChg chg="add del mod">
          <ac:chgData name="Rosemary Saxon" userId="8347c0b4-f3c8-4dd3-bab3-6cfb87c4f4f9" providerId="ADAL" clId="{D8E2EEFB-458D-432C-AB05-707ABC39A102}" dt="2022-04-13T12:26:48.256" v="7547"/>
          <ac:picMkLst>
            <pc:docMk/>
            <pc:sldMk cId="2747961277" sldId="338"/>
            <ac:picMk id="8" creationId="{EFC8BC5B-D76E-4340-8F07-5D804C80B7C9}"/>
          </ac:picMkLst>
        </pc:picChg>
        <pc:picChg chg="add del mod">
          <ac:chgData name="Rosemary Saxon" userId="8347c0b4-f3c8-4dd3-bab3-6cfb87c4f4f9" providerId="ADAL" clId="{D8E2EEFB-458D-432C-AB05-707ABC39A102}" dt="2022-04-13T12:27:49.042" v="7594"/>
          <ac:picMkLst>
            <pc:docMk/>
            <pc:sldMk cId="2747961277" sldId="338"/>
            <ac:picMk id="9" creationId="{076DB192-8E36-4E31-928B-26DDD763FEAD}"/>
          </ac:picMkLst>
        </pc:picChg>
        <pc:picChg chg="add del mod">
          <ac:chgData name="Rosemary Saxon" userId="8347c0b4-f3c8-4dd3-bab3-6cfb87c4f4f9" providerId="ADAL" clId="{D8E2EEFB-458D-432C-AB05-707ABC39A102}" dt="2022-04-13T12:31:18.140" v="7671"/>
          <ac:picMkLst>
            <pc:docMk/>
            <pc:sldMk cId="2747961277" sldId="338"/>
            <ac:picMk id="10" creationId="{23830EEA-65D7-4DE7-AD4D-EE6323BE3EBB}"/>
          </ac:picMkLst>
        </pc:picChg>
        <pc:picChg chg="add del mod">
          <ac:chgData name="Rosemary Saxon" userId="8347c0b4-f3c8-4dd3-bab3-6cfb87c4f4f9" providerId="ADAL" clId="{D8E2EEFB-458D-432C-AB05-707ABC39A102}" dt="2022-04-13T12:31:28.989" v="7672"/>
          <ac:picMkLst>
            <pc:docMk/>
            <pc:sldMk cId="2747961277" sldId="338"/>
            <ac:picMk id="11" creationId="{C1897867-126A-4ACF-B2AD-0A668CFA2D99}"/>
          </ac:picMkLst>
        </pc:picChg>
        <pc:picChg chg="add del mod">
          <ac:chgData name="Rosemary Saxon" userId="8347c0b4-f3c8-4dd3-bab3-6cfb87c4f4f9" providerId="ADAL" clId="{D8E2EEFB-458D-432C-AB05-707ABC39A102}" dt="2022-04-13T12:32:10.762" v="7674"/>
          <ac:picMkLst>
            <pc:docMk/>
            <pc:sldMk cId="2747961277" sldId="338"/>
            <ac:picMk id="12" creationId="{BD6CCB4D-D776-4800-89CA-1DD2BE5CF76F}"/>
          </ac:picMkLst>
        </pc:picChg>
        <pc:picChg chg="add del mod">
          <ac:chgData name="Rosemary Saxon" userId="8347c0b4-f3c8-4dd3-bab3-6cfb87c4f4f9" providerId="ADAL" clId="{D8E2EEFB-458D-432C-AB05-707ABC39A102}" dt="2022-04-13T12:33:34.624" v="7676"/>
          <ac:picMkLst>
            <pc:docMk/>
            <pc:sldMk cId="2747961277" sldId="338"/>
            <ac:picMk id="13" creationId="{7800A2B7-D7E7-4BBF-8608-4E0034C9E855}"/>
          </ac:picMkLst>
        </pc:picChg>
        <pc:picChg chg="add del mod">
          <ac:chgData name="Rosemary Saxon" userId="8347c0b4-f3c8-4dd3-bab3-6cfb87c4f4f9" providerId="ADAL" clId="{D8E2EEFB-458D-432C-AB05-707ABC39A102}" dt="2022-04-13T12:33:38.301" v="7677"/>
          <ac:picMkLst>
            <pc:docMk/>
            <pc:sldMk cId="2747961277" sldId="338"/>
            <ac:picMk id="14" creationId="{C839A099-BB3D-4206-94ED-A636B043A0E3}"/>
          </ac:picMkLst>
        </pc:picChg>
        <pc:picChg chg="add del mod">
          <ac:chgData name="Rosemary Saxon" userId="8347c0b4-f3c8-4dd3-bab3-6cfb87c4f4f9" providerId="ADAL" clId="{D8E2EEFB-458D-432C-AB05-707ABC39A102}" dt="2022-04-13T12:33:49.163" v="7679"/>
          <ac:picMkLst>
            <pc:docMk/>
            <pc:sldMk cId="2747961277" sldId="338"/>
            <ac:picMk id="15" creationId="{61DBD820-869B-4801-AFBA-8EA1EAC50716}"/>
          </ac:picMkLst>
        </pc:picChg>
        <pc:picChg chg="add del mod">
          <ac:chgData name="Rosemary Saxon" userId="8347c0b4-f3c8-4dd3-bab3-6cfb87c4f4f9" providerId="ADAL" clId="{D8E2EEFB-458D-432C-AB05-707ABC39A102}" dt="2022-04-13T12:34:01.764" v="7681"/>
          <ac:picMkLst>
            <pc:docMk/>
            <pc:sldMk cId="2747961277" sldId="338"/>
            <ac:picMk id="16" creationId="{8A126089-8686-44D5-AB41-CFBA09F42C43}"/>
          </ac:picMkLst>
        </pc:picChg>
        <pc:picChg chg="add del mod">
          <ac:chgData name="Rosemary Saxon" userId="8347c0b4-f3c8-4dd3-bab3-6cfb87c4f4f9" providerId="ADAL" clId="{D8E2EEFB-458D-432C-AB05-707ABC39A102}" dt="2022-04-13T12:34:20.544" v="7683"/>
          <ac:picMkLst>
            <pc:docMk/>
            <pc:sldMk cId="2747961277" sldId="338"/>
            <ac:picMk id="17" creationId="{A7E46F49-6D00-4722-B456-7EB6344F3CC7}"/>
          </ac:picMkLst>
        </pc:picChg>
        <pc:picChg chg="add mod">
          <ac:chgData name="Rosemary Saxon" userId="8347c0b4-f3c8-4dd3-bab3-6cfb87c4f4f9" providerId="ADAL" clId="{D8E2EEFB-458D-432C-AB05-707ABC39A102}" dt="2022-04-13T12:35:05.299" v="7684"/>
          <ac:picMkLst>
            <pc:docMk/>
            <pc:sldMk cId="2747961277" sldId="338"/>
            <ac:picMk id="18" creationId="{D03D68F2-4456-48D1-AED9-70ED7FE2E353}"/>
          </ac:picMkLst>
        </pc:picChg>
      </pc:sldChg>
      <pc:sldChg chg="addSp modSp add mod ord modNotesTx">
        <pc:chgData name="Rosemary Saxon" userId="8347c0b4-f3c8-4dd3-bab3-6cfb87c4f4f9" providerId="ADAL" clId="{D8E2EEFB-458D-432C-AB05-707ABC39A102}" dt="2022-04-13T13:10:46.587" v="7899"/>
        <pc:sldMkLst>
          <pc:docMk/>
          <pc:sldMk cId="934928112" sldId="339"/>
        </pc:sldMkLst>
        <pc:spChg chg="mod">
          <ac:chgData name="Rosemary Saxon" userId="8347c0b4-f3c8-4dd3-bab3-6cfb87c4f4f9" providerId="ADAL" clId="{D8E2EEFB-458D-432C-AB05-707ABC39A102}" dt="2022-04-13T06:32:32.801" v="6004"/>
          <ac:spMkLst>
            <pc:docMk/>
            <pc:sldMk cId="934928112" sldId="339"/>
            <ac:spMk id="2" creationId="{3E9ECA2B-8339-4C59-A4FF-7AB603300EA4}"/>
          </ac:spMkLst>
        </pc:spChg>
        <pc:graphicFrameChg chg="mod modGraphic">
          <ac:chgData name="Rosemary Saxon" userId="8347c0b4-f3c8-4dd3-bab3-6cfb87c4f4f9" providerId="ADAL" clId="{D8E2EEFB-458D-432C-AB05-707ABC39A102}" dt="2022-04-13T07:09:43.316" v="6778"/>
          <ac:graphicFrameMkLst>
            <pc:docMk/>
            <pc:sldMk cId="934928112" sldId="339"/>
            <ac:graphicFrameMk id="4" creationId="{E95E5EAF-518C-4E53-8AED-84DB06B9B49C}"/>
          </ac:graphicFrameMkLst>
        </pc:graphicFrameChg>
        <pc:picChg chg="add mod">
          <ac:chgData name="Rosemary Saxon" userId="8347c0b4-f3c8-4dd3-bab3-6cfb87c4f4f9" providerId="ADAL" clId="{D8E2EEFB-458D-432C-AB05-707ABC39A102}" dt="2022-04-13T13:10:46.587" v="7899"/>
          <ac:picMkLst>
            <pc:docMk/>
            <pc:sldMk cId="934928112" sldId="339"/>
            <ac:picMk id="3" creationId="{8D41D92A-DBD2-4492-AB51-E90A7753E2A3}"/>
          </ac:picMkLst>
        </pc:picChg>
      </pc:sldChg>
      <pc:sldChg chg="addSp delSp modSp add mod modTransition modAnim modNotesTx">
        <pc:chgData name="Rosemary Saxon" userId="8347c0b4-f3c8-4dd3-bab3-6cfb87c4f4f9" providerId="ADAL" clId="{D8E2EEFB-458D-432C-AB05-707ABC39A102}" dt="2022-04-14T01:06:11.275" v="8394"/>
        <pc:sldMkLst>
          <pc:docMk/>
          <pc:sldMk cId="791627644" sldId="340"/>
        </pc:sldMkLst>
        <pc:spChg chg="mod">
          <ac:chgData name="Rosemary Saxon" userId="8347c0b4-f3c8-4dd3-bab3-6cfb87c4f4f9" providerId="ADAL" clId="{D8E2EEFB-458D-432C-AB05-707ABC39A102}" dt="2022-04-13T08:18:49.157" v="7270"/>
          <ac:spMkLst>
            <pc:docMk/>
            <pc:sldMk cId="791627644" sldId="340"/>
            <ac:spMk id="2" creationId="{D04B11CB-A4AA-4BB3-AE5A-874E462C0F69}"/>
          </ac:spMkLst>
        </pc:spChg>
        <pc:spChg chg="del mod">
          <ac:chgData name="Rosemary Saxon" userId="8347c0b4-f3c8-4dd3-bab3-6cfb87c4f4f9" providerId="ADAL" clId="{D8E2EEFB-458D-432C-AB05-707ABC39A102}" dt="2022-04-13T06:27:41.611" v="5923" actId="478"/>
          <ac:spMkLst>
            <pc:docMk/>
            <pc:sldMk cId="791627644" sldId="340"/>
            <ac:spMk id="5" creationId="{87BF0BBD-D12A-4830-BFAF-B13526BE8508}"/>
          </ac:spMkLst>
        </pc:spChg>
        <pc:spChg chg="mod">
          <ac:chgData name="Rosemary Saxon" userId="8347c0b4-f3c8-4dd3-bab3-6cfb87c4f4f9" providerId="ADAL" clId="{D8E2EEFB-458D-432C-AB05-707ABC39A102}" dt="2022-04-13T06:19:04.079" v="5855" actId="20577"/>
          <ac:spMkLst>
            <pc:docMk/>
            <pc:sldMk cId="791627644" sldId="340"/>
            <ac:spMk id="10" creationId="{CA8C6341-E329-47A0-8484-337F7BC00FCA}"/>
          </ac:spMkLst>
        </pc:spChg>
        <pc:spChg chg="mod">
          <ac:chgData name="Rosemary Saxon" userId="8347c0b4-f3c8-4dd3-bab3-6cfb87c4f4f9" providerId="ADAL" clId="{D8E2EEFB-458D-432C-AB05-707ABC39A102}" dt="2022-04-13T06:18:35.945" v="5817"/>
          <ac:spMkLst>
            <pc:docMk/>
            <pc:sldMk cId="791627644" sldId="340"/>
            <ac:spMk id="14" creationId="{3CF70262-7E56-4496-8DDD-07C7A41C1F87}"/>
          </ac:spMkLst>
        </pc:spChg>
        <pc:spChg chg="del mod">
          <ac:chgData name="Rosemary Saxon" userId="8347c0b4-f3c8-4dd3-bab3-6cfb87c4f4f9" providerId="ADAL" clId="{D8E2EEFB-458D-432C-AB05-707ABC39A102}" dt="2022-04-13T08:14:47.584" v="7232"/>
          <ac:spMkLst>
            <pc:docMk/>
            <pc:sldMk cId="791627644" sldId="340"/>
            <ac:spMk id="15" creationId="{0A32C394-71D9-4792-B7B7-F37A28B5FA5A}"/>
          </ac:spMkLst>
        </pc:spChg>
        <pc:spChg chg="mod">
          <ac:chgData name="Rosemary Saxon" userId="8347c0b4-f3c8-4dd3-bab3-6cfb87c4f4f9" providerId="ADAL" clId="{D8E2EEFB-458D-432C-AB05-707ABC39A102}" dt="2022-04-13T08:20:33.573" v="7324" actId="207"/>
          <ac:spMkLst>
            <pc:docMk/>
            <pc:sldMk cId="791627644" sldId="340"/>
            <ac:spMk id="16" creationId="{F4DF430A-23E8-4BF0-943E-9BB7DF9F3702}"/>
          </ac:spMkLst>
        </pc:spChg>
        <pc:spChg chg="add del">
          <ac:chgData name="Rosemary Saxon" userId="8347c0b4-f3c8-4dd3-bab3-6cfb87c4f4f9" providerId="ADAL" clId="{D8E2EEFB-458D-432C-AB05-707ABC39A102}" dt="2022-04-13T06:32:58.772" v="6006" actId="22"/>
          <ac:spMkLst>
            <pc:docMk/>
            <pc:sldMk cId="791627644" sldId="340"/>
            <ac:spMk id="18" creationId="{FB5E2E13-1C2C-4FF7-A600-0DDE55777825}"/>
          </ac:spMkLst>
        </pc:spChg>
        <pc:picChg chg="add del mod">
          <ac:chgData name="Rosemary Saxon" userId="8347c0b4-f3c8-4dd3-bab3-6cfb87c4f4f9" providerId="ADAL" clId="{D8E2EEFB-458D-432C-AB05-707ABC39A102}" dt="2022-04-14T01:05:10.871" v="8391"/>
          <ac:picMkLst>
            <pc:docMk/>
            <pc:sldMk cId="791627644" sldId="340"/>
            <ac:picMk id="4" creationId="{07F94CDA-E769-4141-916C-050C5ED4F783}"/>
          </ac:picMkLst>
        </pc:picChg>
        <pc:picChg chg="add del mod">
          <ac:chgData name="Rosemary Saxon" userId="8347c0b4-f3c8-4dd3-bab3-6cfb87c4f4f9" providerId="ADAL" clId="{D8E2EEFB-458D-432C-AB05-707ABC39A102}" dt="2022-04-14T01:05:46.714" v="8393"/>
          <ac:picMkLst>
            <pc:docMk/>
            <pc:sldMk cId="791627644" sldId="340"/>
            <ac:picMk id="5" creationId="{05114318-75CF-4710-9F55-A2B481DB13DB}"/>
          </ac:picMkLst>
        </pc:picChg>
        <pc:picChg chg="add mod">
          <ac:chgData name="Rosemary Saxon" userId="8347c0b4-f3c8-4dd3-bab3-6cfb87c4f4f9" providerId="ADAL" clId="{D8E2EEFB-458D-432C-AB05-707ABC39A102}" dt="2022-04-14T01:06:11.275" v="8394"/>
          <ac:picMkLst>
            <pc:docMk/>
            <pc:sldMk cId="791627644" sldId="340"/>
            <ac:picMk id="15" creationId="{DBBBE7F9-8CF9-47C8-92F6-82E8AE9FCD93}"/>
          </ac:picMkLst>
        </pc:picChg>
        <pc:picChg chg="add del mod">
          <ac:chgData name="Rosemary Saxon" userId="8347c0b4-f3c8-4dd3-bab3-6cfb87c4f4f9" providerId="ADAL" clId="{D8E2EEFB-458D-432C-AB05-707ABC39A102}" dt="2022-04-14T01:03:21.700" v="8389"/>
          <ac:picMkLst>
            <pc:docMk/>
            <pc:sldMk cId="791627644" sldId="340"/>
            <ac:picMk id="19" creationId="{7646B5B3-60BC-4D63-9A33-15E4EA05C030}"/>
          </ac:picMkLst>
        </pc:picChg>
      </pc:sldChg>
    </pc:docChg>
  </pc:docChgLst>
  <pc:docChgLst>
    <pc:chgData name="Morgan, Jackie (Curriculum Support - Secondary)" userId="4b996ee1-0d97-4fc2-985f-f6389a2e1467" providerId="ADAL" clId="{1C3D3A81-3116-4B5D-95A2-60CE27636F2A}"/>
    <pc:docChg chg="custSel modSld">
      <pc:chgData name="Morgan, Jackie (Curriculum Support - Secondary)" userId="4b996ee1-0d97-4fc2-985f-f6389a2e1467" providerId="ADAL" clId="{1C3D3A81-3116-4B5D-95A2-60CE27636F2A}" dt="2022-04-17T02:52:53.978" v="171" actId="1076"/>
      <pc:docMkLst>
        <pc:docMk/>
      </pc:docMkLst>
      <pc:sldChg chg="modSp mod">
        <pc:chgData name="Morgan, Jackie (Curriculum Support - Secondary)" userId="4b996ee1-0d97-4fc2-985f-f6389a2e1467" providerId="ADAL" clId="{1C3D3A81-3116-4B5D-95A2-60CE27636F2A}" dt="2022-04-17T02:49:38.706" v="50" actId="1076"/>
        <pc:sldMkLst>
          <pc:docMk/>
          <pc:sldMk cId="3815194370" sldId="317"/>
        </pc:sldMkLst>
        <pc:spChg chg="mod">
          <ac:chgData name="Morgan, Jackie (Curriculum Support - Secondary)" userId="4b996ee1-0d97-4fc2-985f-f6389a2e1467" providerId="ADAL" clId="{1C3D3A81-3116-4B5D-95A2-60CE27636F2A}" dt="2022-04-17T02:48:56.564" v="34" actId="20577"/>
          <ac:spMkLst>
            <pc:docMk/>
            <pc:sldMk cId="3815194370" sldId="317"/>
            <ac:spMk id="6" creationId="{1B3E646B-D3AA-4672-973A-09AC73887F81}"/>
          </ac:spMkLst>
        </pc:spChg>
        <pc:spChg chg="mod">
          <ac:chgData name="Morgan, Jackie (Curriculum Support - Secondary)" userId="4b996ee1-0d97-4fc2-985f-f6389a2e1467" providerId="ADAL" clId="{1C3D3A81-3116-4B5D-95A2-60CE27636F2A}" dt="2022-04-17T02:49:06.329" v="46" actId="20577"/>
          <ac:spMkLst>
            <pc:docMk/>
            <pc:sldMk cId="3815194370" sldId="317"/>
            <ac:spMk id="8" creationId="{F574CA25-902F-44F8-8D45-C5A76424E923}"/>
          </ac:spMkLst>
        </pc:spChg>
        <pc:spChg chg="mod">
          <ac:chgData name="Morgan, Jackie (Curriculum Support - Secondary)" userId="4b996ee1-0d97-4fc2-985f-f6389a2e1467" providerId="ADAL" clId="{1C3D3A81-3116-4B5D-95A2-60CE27636F2A}" dt="2022-04-17T02:48:46.585" v="22" actId="20577"/>
          <ac:spMkLst>
            <pc:docMk/>
            <pc:sldMk cId="3815194370" sldId="317"/>
            <ac:spMk id="9" creationId="{33D4F440-202A-4789-A6A2-79F5D9980000}"/>
          </ac:spMkLst>
        </pc:spChg>
        <pc:spChg chg="mod">
          <ac:chgData name="Morgan, Jackie (Curriculum Support - Secondary)" userId="4b996ee1-0d97-4fc2-985f-f6389a2e1467" providerId="ADAL" clId="{1C3D3A81-3116-4B5D-95A2-60CE27636F2A}" dt="2022-04-17T02:49:31.931" v="49" actId="1076"/>
          <ac:spMkLst>
            <pc:docMk/>
            <pc:sldMk cId="3815194370" sldId="317"/>
            <ac:spMk id="10" creationId="{CA8C6341-E329-47A0-8484-337F7BC00FCA}"/>
          </ac:spMkLst>
        </pc:spChg>
        <pc:spChg chg="mod">
          <ac:chgData name="Morgan, Jackie (Curriculum Support - Secondary)" userId="4b996ee1-0d97-4fc2-985f-f6389a2e1467" providerId="ADAL" clId="{1C3D3A81-3116-4B5D-95A2-60CE27636F2A}" dt="2022-04-17T02:49:21.053" v="48" actId="1076"/>
          <ac:spMkLst>
            <pc:docMk/>
            <pc:sldMk cId="3815194370" sldId="317"/>
            <ac:spMk id="11" creationId="{3EF33BFF-0102-41C2-AC8C-3473F7451475}"/>
          </ac:spMkLst>
        </pc:spChg>
        <pc:spChg chg="mod">
          <ac:chgData name="Morgan, Jackie (Curriculum Support - Secondary)" userId="4b996ee1-0d97-4fc2-985f-f6389a2e1467" providerId="ADAL" clId="{1C3D3A81-3116-4B5D-95A2-60CE27636F2A}" dt="2022-04-17T02:49:38.706" v="50" actId="1076"/>
          <ac:spMkLst>
            <pc:docMk/>
            <pc:sldMk cId="3815194370" sldId="317"/>
            <ac:spMk id="14" creationId="{3CF70262-7E56-4496-8DDD-07C7A41C1F87}"/>
          </ac:spMkLst>
        </pc:spChg>
      </pc:sldChg>
      <pc:sldChg chg="modSp mod">
        <pc:chgData name="Morgan, Jackie (Curriculum Support - Secondary)" userId="4b996ee1-0d97-4fc2-985f-f6389a2e1467" providerId="ADAL" clId="{1C3D3A81-3116-4B5D-95A2-60CE27636F2A}" dt="2022-04-17T02:42:49.825" v="10" actId="1076"/>
        <pc:sldMkLst>
          <pc:docMk/>
          <pc:sldMk cId="466763476" sldId="320"/>
        </pc:sldMkLst>
        <pc:spChg chg="mod">
          <ac:chgData name="Morgan, Jackie (Curriculum Support - Secondary)" userId="4b996ee1-0d97-4fc2-985f-f6389a2e1467" providerId="ADAL" clId="{1C3D3A81-3116-4B5D-95A2-60CE27636F2A}" dt="2022-04-17T02:42:49.825" v="10" actId="1076"/>
          <ac:spMkLst>
            <pc:docMk/>
            <pc:sldMk cId="466763476" sldId="320"/>
            <ac:spMk id="3" creationId="{20C1377F-6841-40C3-864D-06658AB6D587}"/>
          </ac:spMkLst>
        </pc:spChg>
      </pc:sldChg>
      <pc:sldChg chg="modSp mod">
        <pc:chgData name="Morgan, Jackie (Curriculum Support - Secondary)" userId="4b996ee1-0d97-4fc2-985f-f6389a2e1467" providerId="ADAL" clId="{1C3D3A81-3116-4B5D-95A2-60CE27636F2A}" dt="2022-04-17T02:51:59.969" v="131" actId="1076"/>
        <pc:sldMkLst>
          <pc:docMk/>
          <pc:sldMk cId="156163504" sldId="336"/>
        </pc:sldMkLst>
        <pc:spChg chg="mod">
          <ac:chgData name="Morgan, Jackie (Curriculum Support - Secondary)" userId="4b996ee1-0d97-4fc2-985f-f6389a2e1467" providerId="ADAL" clId="{1C3D3A81-3116-4B5D-95A2-60CE27636F2A}" dt="2022-04-17T02:51:23.153" v="127" actId="20577"/>
          <ac:spMkLst>
            <pc:docMk/>
            <pc:sldMk cId="156163504" sldId="336"/>
            <ac:spMk id="6" creationId="{1B3E646B-D3AA-4672-973A-09AC73887F81}"/>
          </ac:spMkLst>
        </pc:spChg>
        <pc:spChg chg="mod">
          <ac:chgData name="Morgan, Jackie (Curriculum Support - Secondary)" userId="4b996ee1-0d97-4fc2-985f-f6389a2e1467" providerId="ADAL" clId="{1C3D3A81-3116-4B5D-95A2-60CE27636F2A}" dt="2022-04-17T02:50:55.752" v="102" actId="20577"/>
          <ac:spMkLst>
            <pc:docMk/>
            <pc:sldMk cId="156163504" sldId="336"/>
            <ac:spMk id="8" creationId="{F574CA25-902F-44F8-8D45-C5A76424E923}"/>
          </ac:spMkLst>
        </pc:spChg>
        <pc:spChg chg="mod">
          <ac:chgData name="Morgan, Jackie (Curriculum Support - Secondary)" userId="4b996ee1-0d97-4fc2-985f-f6389a2e1467" providerId="ADAL" clId="{1C3D3A81-3116-4B5D-95A2-60CE27636F2A}" dt="2022-04-17T02:51:06.915" v="114" actId="20577"/>
          <ac:spMkLst>
            <pc:docMk/>
            <pc:sldMk cId="156163504" sldId="336"/>
            <ac:spMk id="9" creationId="{33D4F440-202A-4789-A6A2-79F5D9980000}"/>
          </ac:spMkLst>
        </pc:spChg>
        <pc:spChg chg="mod">
          <ac:chgData name="Morgan, Jackie (Curriculum Support - Secondary)" userId="4b996ee1-0d97-4fc2-985f-f6389a2e1467" providerId="ADAL" clId="{1C3D3A81-3116-4B5D-95A2-60CE27636F2A}" dt="2022-04-17T02:51:14.153" v="115" actId="1076"/>
          <ac:spMkLst>
            <pc:docMk/>
            <pc:sldMk cId="156163504" sldId="336"/>
            <ac:spMk id="10" creationId="{CA8C6341-E329-47A0-8484-337F7BC00FCA}"/>
          </ac:spMkLst>
        </pc:spChg>
        <pc:spChg chg="mod">
          <ac:chgData name="Morgan, Jackie (Curriculum Support - Secondary)" userId="4b996ee1-0d97-4fc2-985f-f6389a2e1467" providerId="ADAL" clId="{1C3D3A81-3116-4B5D-95A2-60CE27636F2A}" dt="2022-04-17T02:51:33.185" v="128" actId="1076"/>
          <ac:spMkLst>
            <pc:docMk/>
            <pc:sldMk cId="156163504" sldId="336"/>
            <ac:spMk id="11" creationId="{3EF33BFF-0102-41C2-AC8C-3473F7451475}"/>
          </ac:spMkLst>
        </pc:spChg>
        <pc:spChg chg="mod">
          <ac:chgData name="Morgan, Jackie (Curriculum Support - Secondary)" userId="4b996ee1-0d97-4fc2-985f-f6389a2e1467" providerId="ADAL" clId="{1C3D3A81-3116-4B5D-95A2-60CE27636F2A}" dt="2022-04-17T02:51:48.159" v="130" actId="1076"/>
          <ac:spMkLst>
            <pc:docMk/>
            <pc:sldMk cId="156163504" sldId="336"/>
            <ac:spMk id="13" creationId="{E932C658-6E19-4C66-AE13-135A1269C8B4}"/>
          </ac:spMkLst>
        </pc:spChg>
        <pc:spChg chg="mod">
          <ac:chgData name="Morgan, Jackie (Curriculum Support - Secondary)" userId="4b996ee1-0d97-4fc2-985f-f6389a2e1467" providerId="ADAL" clId="{1C3D3A81-3116-4B5D-95A2-60CE27636F2A}" dt="2022-04-17T02:51:59.969" v="131" actId="1076"/>
          <ac:spMkLst>
            <pc:docMk/>
            <pc:sldMk cId="156163504" sldId="336"/>
            <ac:spMk id="14" creationId="{3CF70262-7E56-4496-8DDD-07C7A41C1F87}"/>
          </ac:spMkLst>
        </pc:spChg>
      </pc:sldChg>
      <pc:sldChg chg="modSp mod">
        <pc:chgData name="Morgan, Jackie (Curriculum Support - Secondary)" userId="4b996ee1-0d97-4fc2-985f-f6389a2e1467" providerId="ADAL" clId="{1C3D3A81-3116-4B5D-95A2-60CE27636F2A}" dt="2022-04-17T02:50:38.842" v="90" actId="1076"/>
        <pc:sldMkLst>
          <pc:docMk/>
          <pc:sldMk cId="2030686833" sldId="337"/>
        </pc:sldMkLst>
        <pc:spChg chg="mod">
          <ac:chgData name="Morgan, Jackie (Curriculum Support - Secondary)" userId="4b996ee1-0d97-4fc2-985f-f6389a2e1467" providerId="ADAL" clId="{1C3D3A81-3116-4B5D-95A2-60CE27636F2A}" dt="2022-04-17T02:50:02.393" v="74" actId="20577"/>
          <ac:spMkLst>
            <pc:docMk/>
            <pc:sldMk cId="2030686833" sldId="337"/>
            <ac:spMk id="6" creationId="{1B3E646B-D3AA-4672-973A-09AC73887F81}"/>
          </ac:spMkLst>
        </pc:spChg>
        <pc:spChg chg="mod">
          <ac:chgData name="Morgan, Jackie (Curriculum Support - Secondary)" userId="4b996ee1-0d97-4fc2-985f-f6389a2e1467" providerId="ADAL" clId="{1C3D3A81-3116-4B5D-95A2-60CE27636F2A}" dt="2022-04-17T02:49:51.662" v="62" actId="20577"/>
          <ac:spMkLst>
            <pc:docMk/>
            <pc:sldMk cId="2030686833" sldId="337"/>
            <ac:spMk id="8" creationId="{F574CA25-902F-44F8-8D45-C5A76424E923}"/>
          </ac:spMkLst>
        </pc:spChg>
        <pc:spChg chg="mod">
          <ac:chgData name="Morgan, Jackie (Curriculum Support - Secondary)" userId="4b996ee1-0d97-4fc2-985f-f6389a2e1467" providerId="ADAL" clId="{1C3D3A81-3116-4B5D-95A2-60CE27636F2A}" dt="2022-04-17T02:50:09.921" v="86" actId="20577"/>
          <ac:spMkLst>
            <pc:docMk/>
            <pc:sldMk cId="2030686833" sldId="337"/>
            <ac:spMk id="9" creationId="{33D4F440-202A-4789-A6A2-79F5D9980000}"/>
          </ac:spMkLst>
        </pc:spChg>
        <pc:spChg chg="mod">
          <ac:chgData name="Morgan, Jackie (Curriculum Support - Secondary)" userId="4b996ee1-0d97-4fc2-985f-f6389a2e1467" providerId="ADAL" clId="{1C3D3A81-3116-4B5D-95A2-60CE27636F2A}" dt="2022-04-17T02:50:38.842" v="90" actId="1076"/>
          <ac:spMkLst>
            <pc:docMk/>
            <pc:sldMk cId="2030686833" sldId="337"/>
            <ac:spMk id="10" creationId="{CA8C6341-E329-47A0-8484-337F7BC00FCA}"/>
          </ac:spMkLst>
        </pc:spChg>
        <pc:spChg chg="mod">
          <ac:chgData name="Morgan, Jackie (Curriculum Support - Secondary)" userId="4b996ee1-0d97-4fc2-985f-f6389a2e1467" providerId="ADAL" clId="{1C3D3A81-3116-4B5D-95A2-60CE27636F2A}" dt="2022-04-17T02:50:19.554" v="87" actId="1076"/>
          <ac:spMkLst>
            <pc:docMk/>
            <pc:sldMk cId="2030686833" sldId="337"/>
            <ac:spMk id="11" creationId="{3EF33BFF-0102-41C2-AC8C-3473F7451475}"/>
          </ac:spMkLst>
        </pc:spChg>
        <pc:spChg chg="mod">
          <ac:chgData name="Morgan, Jackie (Curriculum Support - Secondary)" userId="4b996ee1-0d97-4fc2-985f-f6389a2e1467" providerId="ADAL" clId="{1C3D3A81-3116-4B5D-95A2-60CE27636F2A}" dt="2022-04-17T02:50:35.352" v="89" actId="1076"/>
          <ac:spMkLst>
            <pc:docMk/>
            <pc:sldMk cId="2030686833" sldId="337"/>
            <ac:spMk id="13" creationId="{E932C658-6E19-4C66-AE13-135A1269C8B4}"/>
          </ac:spMkLst>
        </pc:spChg>
      </pc:sldChg>
      <pc:sldChg chg="modSp mod">
        <pc:chgData name="Morgan, Jackie (Curriculum Support - Secondary)" userId="4b996ee1-0d97-4fc2-985f-f6389a2e1467" providerId="ADAL" clId="{1C3D3A81-3116-4B5D-95A2-60CE27636F2A}" dt="2022-04-17T02:52:53.978" v="171" actId="1076"/>
        <pc:sldMkLst>
          <pc:docMk/>
          <pc:sldMk cId="791627644" sldId="340"/>
        </pc:sldMkLst>
        <pc:spChg chg="mod">
          <ac:chgData name="Morgan, Jackie (Curriculum Support - Secondary)" userId="4b996ee1-0d97-4fc2-985f-f6389a2e1467" providerId="ADAL" clId="{1C3D3A81-3116-4B5D-95A2-60CE27636F2A}" dt="2022-04-17T02:52:26.360" v="156" actId="20577"/>
          <ac:spMkLst>
            <pc:docMk/>
            <pc:sldMk cId="791627644" sldId="340"/>
            <ac:spMk id="6" creationId="{1B3E646B-D3AA-4672-973A-09AC73887F81}"/>
          </ac:spMkLst>
        </pc:spChg>
        <pc:spChg chg="mod">
          <ac:chgData name="Morgan, Jackie (Curriculum Support - Secondary)" userId="4b996ee1-0d97-4fc2-985f-f6389a2e1467" providerId="ADAL" clId="{1C3D3A81-3116-4B5D-95A2-60CE27636F2A}" dt="2022-04-17T02:52:35.431" v="168" actId="20577"/>
          <ac:spMkLst>
            <pc:docMk/>
            <pc:sldMk cId="791627644" sldId="340"/>
            <ac:spMk id="8" creationId="{F574CA25-902F-44F8-8D45-C5A76424E923}"/>
          </ac:spMkLst>
        </pc:spChg>
        <pc:spChg chg="mod">
          <ac:chgData name="Morgan, Jackie (Curriculum Support - Secondary)" userId="4b996ee1-0d97-4fc2-985f-f6389a2e1467" providerId="ADAL" clId="{1C3D3A81-3116-4B5D-95A2-60CE27636F2A}" dt="2022-04-17T02:52:16.671" v="143" actId="20577"/>
          <ac:spMkLst>
            <pc:docMk/>
            <pc:sldMk cId="791627644" sldId="340"/>
            <ac:spMk id="9" creationId="{33D4F440-202A-4789-A6A2-79F5D9980000}"/>
          </ac:spMkLst>
        </pc:spChg>
        <pc:spChg chg="mod">
          <ac:chgData name="Morgan, Jackie (Curriculum Support - Secondary)" userId="4b996ee1-0d97-4fc2-985f-f6389a2e1467" providerId="ADAL" clId="{1C3D3A81-3116-4B5D-95A2-60CE27636F2A}" dt="2022-04-17T02:52:45.816" v="170" actId="1076"/>
          <ac:spMkLst>
            <pc:docMk/>
            <pc:sldMk cId="791627644" sldId="340"/>
            <ac:spMk id="10" creationId="{CA8C6341-E329-47A0-8484-337F7BC00FCA}"/>
          </ac:spMkLst>
        </pc:spChg>
        <pc:spChg chg="mod">
          <ac:chgData name="Morgan, Jackie (Curriculum Support - Secondary)" userId="4b996ee1-0d97-4fc2-985f-f6389a2e1467" providerId="ADAL" clId="{1C3D3A81-3116-4B5D-95A2-60CE27636F2A}" dt="2022-04-17T02:52:40.472" v="169" actId="1076"/>
          <ac:spMkLst>
            <pc:docMk/>
            <pc:sldMk cId="791627644" sldId="340"/>
            <ac:spMk id="11" creationId="{3EF33BFF-0102-41C2-AC8C-3473F7451475}"/>
          </ac:spMkLst>
        </pc:spChg>
        <pc:spChg chg="mod">
          <ac:chgData name="Morgan, Jackie (Curriculum Support - Secondary)" userId="4b996ee1-0d97-4fc2-985f-f6389a2e1467" providerId="ADAL" clId="{1C3D3A81-3116-4B5D-95A2-60CE27636F2A}" dt="2022-04-17T02:52:53.978" v="171" actId="1076"/>
          <ac:spMkLst>
            <pc:docMk/>
            <pc:sldMk cId="791627644" sldId="340"/>
            <ac:spMk id="14" creationId="{3CF70262-7E56-4496-8DDD-07C7A41C1F87}"/>
          </ac:spMkLst>
        </pc:spChg>
      </pc:sldChg>
    </pc:docChg>
  </pc:docChgLst>
  <pc:docChgLst>
    <pc:chgData name="Blackwell, Elyse (Curriculum and Learning Division)" userId="f36cee0c-4795-4a4e-a200-ec64c6c861e9" providerId="ADAL" clId="{FA9F43AA-6A22-4B13-BD4F-FAD13FC5A9AA}"/>
    <pc:docChg chg="custSel modSld">
      <pc:chgData name="Blackwell, Elyse (Curriculum and Learning Division)" userId="f36cee0c-4795-4a4e-a200-ec64c6c861e9" providerId="ADAL" clId="{FA9F43AA-6A22-4B13-BD4F-FAD13FC5A9AA}" dt="2022-04-28T01:13:15.967" v="41" actId="368"/>
      <pc:docMkLst>
        <pc:docMk/>
      </pc:docMkLst>
      <pc:sldChg chg="modNotes">
        <pc:chgData name="Blackwell, Elyse (Curriculum and Learning Division)" userId="f36cee0c-4795-4a4e-a200-ec64c6c861e9" providerId="ADAL" clId="{FA9F43AA-6A22-4B13-BD4F-FAD13FC5A9AA}" dt="2022-04-28T01:13:15.758" v="3" actId="368"/>
        <pc:sldMkLst>
          <pc:docMk/>
          <pc:sldMk cId="2213450308" sldId="264"/>
        </pc:sldMkLst>
      </pc:sldChg>
      <pc:sldChg chg="modNotes">
        <pc:chgData name="Blackwell, Elyse (Curriculum and Learning Division)" userId="f36cee0c-4795-4a4e-a200-ec64c6c861e9" providerId="ADAL" clId="{FA9F43AA-6A22-4B13-BD4F-FAD13FC5A9AA}" dt="2022-04-28T01:13:15.774" v="5" actId="368"/>
        <pc:sldMkLst>
          <pc:docMk/>
          <pc:sldMk cId="1379353518" sldId="269"/>
        </pc:sldMkLst>
      </pc:sldChg>
      <pc:sldChg chg="modNotes">
        <pc:chgData name="Blackwell, Elyse (Curriculum and Learning Division)" userId="f36cee0c-4795-4a4e-a200-ec64c6c861e9" providerId="ADAL" clId="{FA9F43AA-6A22-4B13-BD4F-FAD13FC5A9AA}" dt="2022-04-28T01:13:15.951" v="39" actId="368"/>
        <pc:sldMkLst>
          <pc:docMk/>
          <pc:sldMk cId="2267462658" sldId="283"/>
        </pc:sldMkLst>
      </pc:sldChg>
      <pc:sldChg chg="modNotes">
        <pc:chgData name="Blackwell, Elyse (Curriculum and Learning Division)" userId="f36cee0c-4795-4a4e-a200-ec64c6c861e9" providerId="ADAL" clId="{FA9F43AA-6A22-4B13-BD4F-FAD13FC5A9AA}" dt="2022-04-28T01:13:15.967" v="41" actId="368"/>
        <pc:sldMkLst>
          <pc:docMk/>
          <pc:sldMk cId="1422690129" sldId="285"/>
        </pc:sldMkLst>
      </pc:sldChg>
      <pc:sldChg chg="modNotes">
        <pc:chgData name="Blackwell, Elyse (Curriculum and Learning Division)" userId="f36cee0c-4795-4a4e-a200-ec64c6c861e9" providerId="ADAL" clId="{FA9F43AA-6A22-4B13-BD4F-FAD13FC5A9AA}" dt="2022-04-28T01:13:15.805" v="11" actId="368"/>
        <pc:sldMkLst>
          <pc:docMk/>
          <pc:sldMk cId="4260628335" sldId="286"/>
        </pc:sldMkLst>
      </pc:sldChg>
      <pc:sldChg chg="modNotes">
        <pc:chgData name="Blackwell, Elyse (Curriculum and Learning Division)" userId="f36cee0c-4795-4a4e-a200-ec64c6c861e9" providerId="ADAL" clId="{FA9F43AA-6A22-4B13-BD4F-FAD13FC5A9AA}" dt="2022-04-28T01:13:15.789" v="7" actId="368"/>
        <pc:sldMkLst>
          <pc:docMk/>
          <pc:sldMk cId="4099865084" sldId="288"/>
        </pc:sldMkLst>
      </pc:sldChg>
      <pc:sldChg chg="modNotes">
        <pc:chgData name="Blackwell, Elyse (Curriculum and Learning Division)" userId="f36cee0c-4795-4a4e-a200-ec64c6c861e9" providerId="ADAL" clId="{FA9F43AA-6A22-4B13-BD4F-FAD13FC5A9AA}" dt="2022-04-28T01:13:15.920" v="33" actId="368"/>
        <pc:sldMkLst>
          <pc:docMk/>
          <pc:sldMk cId="3899296163" sldId="290"/>
        </pc:sldMkLst>
      </pc:sldChg>
      <pc:sldChg chg="modNotes">
        <pc:chgData name="Blackwell, Elyse (Curriculum and Learning Division)" userId="f36cee0c-4795-4a4e-a200-ec64c6c861e9" providerId="ADAL" clId="{FA9F43AA-6A22-4B13-BD4F-FAD13FC5A9AA}" dt="2022-04-28T01:13:15.756" v="1" actId="368"/>
        <pc:sldMkLst>
          <pc:docMk/>
          <pc:sldMk cId="2349330383" sldId="296"/>
        </pc:sldMkLst>
      </pc:sldChg>
      <pc:sldChg chg="modNotes">
        <pc:chgData name="Blackwell, Elyse (Curriculum and Learning Division)" userId="f36cee0c-4795-4a4e-a200-ec64c6c861e9" providerId="ADAL" clId="{FA9F43AA-6A22-4B13-BD4F-FAD13FC5A9AA}" dt="2022-04-28T01:13:15.935" v="37" actId="368"/>
        <pc:sldMkLst>
          <pc:docMk/>
          <pc:sldMk cId="3663624598" sldId="313"/>
        </pc:sldMkLst>
      </pc:sldChg>
      <pc:sldChg chg="modNotes">
        <pc:chgData name="Blackwell, Elyse (Curriculum and Learning Division)" userId="f36cee0c-4795-4a4e-a200-ec64c6c861e9" providerId="ADAL" clId="{FA9F43AA-6A22-4B13-BD4F-FAD13FC5A9AA}" dt="2022-04-28T01:13:15.821" v="13" actId="368"/>
        <pc:sldMkLst>
          <pc:docMk/>
          <pc:sldMk cId="475881335" sldId="314"/>
        </pc:sldMkLst>
      </pc:sldChg>
      <pc:sldChg chg="modNotes">
        <pc:chgData name="Blackwell, Elyse (Curriculum and Learning Division)" userId="f36cee0c-4795-4a4e-a200-ec64c6c861e9" providerId="ADAL" clId="{FA9F43AA-6A22-4B13-BD4F-FAD13FC5A9AA}" dt="2022-04-28T01:13:15.873" v="25" actId="368"/>
        <pc:sldMkLst>
          <pc:docMk/>
          <pc:sldMk cId="3815194370" sldId="317"/>
        </pc:sldMkLst>
      </pc:sldChg>
      <pc:sldChg chg="modNotes">
        <pc:chgData name="Blackwell, Elyse (Curriculum and Learning Division)" userId="f36cee0c-4795-4a4e-a200-ec64c6c861e9" providerId="ADAL" clId="{FA9F43AA-6A22-4B13-BD4F-FAD13FC5A9AA}" dt="2022-04-28T01:13:15.789" v="9" actId="368"/>
        <pc:sldMkLst>
          <pc:docMk/>
          <pc:sldMk cId="466763476" sldId="320"/>
        </pc:sldMkLst>
      </pc:sldChg>
      <pc:sldChg chg="modNotes">
        <pc:chgData name="Blackwell, Elyse (Curriculum and Learning Division)" userId="f36cee0c-4795-4a4e-a200-ec64c6c861e9" providerId="ADAL" clId="{FA9F43AA-6A22-4B13-BD4F-FAD13FC5A9AA}" dt="2022-04-28T01:13:15.821" v="15" actId="368"/>
        <pc:sldMkLst>
          <pc:docMk/>
          <pc:sldMk cId="3528509866" sldId="329"/>
        </pc:sldMkLst>
      </pc:sldChg>
      <pc:sldChg chg="modNotes">
        <pc:chgData name="Blackwell, Elyse (Curriculum and Learning Division)" userId="f36cee0c-4795-4a4e-a200-ec64c6c861e9" providerId="ADAL" clId="{FA9F43AA-6A22-4B13-BD4F-FAD13FC5A9AA}" dt="2022-04-28T01:13:15.873" v="23" actId="368"/>
        <pc:sldMkLst>
          <pc:docMk/>
          <pc:sldMk cId="1148422585" sldId="330"/>
        </pc:sldMkLst>
      </pc:sldChg>
      <pc:sldChg chg="modNotes">
        <pc:chgData name="Blackwell, Elyse (Curriculum and Learning Division)" userId="f36cee0c-4795-4a4e-a200-ec64c6c861e9" providerId="ADAL" clId="{FA9F43AA-6A22-4B13-BD4F-FAD13FC5A9AA}" dt="2022-04-28T01:13:15.852" v="19" actId="368"/>
        <pc:sldMkLst>
          <pc:docMk/>
          <pc:sldMk cId="572465309" sldId="332"/>
        </pc:sldMkLst>
      </pc:sldChg>
      <pc:sldChg chg="modNotes">
        <pc:chgData name="Blackwell, Elyse (Curriculum and Learning Division)" userId="f36cee0c-4795-4a4e-a200-ec64c6c861e9" providerId="ADAL" clId="{FA9F43AA-6A22-4B13-BD4F-FAD13FC5A9AA}" dt="2022-04-28T01:13:15.868" v="21" actId="368"/>
        <pc:sldMkLst>
          <pc:docMk/>
          <pc:sldMk cId="4068188048" sldId="335"/>
        </pc:sldMkLst>
      </pc:sldChg>
      <pc:sldChg chg="modNotes">
        <pc:chgData name="Blackwell, Elyse (Curriculum and Learning Division)" userId="f36cee0c-4795-4a4e-a200-ec64c6c861e9" providerId="ADAL" clId="{FA9F43AA-6A22-4B13-BD4F-FAD13FC5A9AA}" dt="2022-04-28T01:13:15.904" v="29" actId="368"/>
        <pc:sldMkLst>
          <pc:docMk/>
          <pc:sldMk cId="156163504" sldId="336"/>
        </pc:sldMkLst>
      </pc:sldChg>
      <pc:sldChg chg="modNotes">
        <pc:chgData name="Blackwell, Elyse (Curriculum and Learning Division)" userId="f36cee0c-4795-4a4e-a200-ec64c6c861e9" providerId="ADAL" clId="{FA9F43AA-6A22-4B13-BD4F-FAD13FC5A9AA}" dt="2022-04-28T01:13:15.889" v="27" actId="368"/>
        <pc:sldMkLst>
          <pc:docMk/>
          <pc:sldMk cId="2030686833" sldId="337"/>
        </pc:sldMkLst>
      </pc:sldChg>
      <pc:sldChg chg="modNotes">
        <pc:chgData name="Blackwell, Elyse (Curriculum and Learning Division)" userId="f36cee0c-4795-4a4e-a200-ec64c6c861e9" providerId="ADAL" clId="{FA9F43AA-6A22-4B13-BD4F-FAD13FC5A9AA}" dt="2022-04-28T01:13:15.836" v="17" actId="368"/>
        <pc:sldMkLst>
          <pc:docMk/>
          <pc:sldMk cId="2747961277" sldId="338"/>
        </pc:sldMkLst>
      </pc:sldChg>
      <pc:sldChg chg="modNotes">
        <pc:chgData name="Blackwell, Elyse (Curriculum and Learning Division)" userId="f36cee0c-4795-4a4e-a200-ec64c6c861e9" providerId="ADAL" clId="{FA9F43AA-6A22-4B13-BD4F-FAD13FC5A9AA}" dt="2022-04-28T01:13:15.935" v="35" actId="368"/>
        <pc:sldMkLst>
          <pc:docMk/>
          <pc:sldMk cId="934928112" sldId="339"/>
        </pc:sldMkLst>
      </pc:sldChg>
      <pc:sldChg chg="modNotes">
        <pc:chgData name="Blackwell, Elyse (Curriculum and Learning Division)" userId="f36cee0c-4795-4a4e-a200-ec64c6c861e9" providerId="ADAL" clId="{FA9F43AA-6A22-4B13-BD4F-FAD13FC5A9AA}" dt="2022-04-28T01:13:15.920" v="31" actId="368"/>
        <pc:sldMkLst>
          <pc:docMk/>
          <pc:sldMk cId="791627644" sldId="340"/>
        </pc:sldMkLst>
      </pc:sldChg>
    </pc:docChg>
  </pc:docChgLst>
  <pc:docChgLst>
    <pc:chgData name="Bishop, Rachel (Curriculum Support - Secondary)" userId="a7958a57-16b8-4925-8de3-ff10a07b2920" providerId="ADAL" clId="{9C173887-1B0D-4741-B5FA-198C6F1AA3D2}"/>
    <pc:docChg chg="undo custSel modSld modMainMaster">
      <pc:chgData name="Bishop, Rachel (Curriculum Support - Secondary)" userId="a7958a57-16b8-4925-8de3-ff10a07b2920" providerId="ADAL" clId="{9C173887-1B0D-4741-B5FA-198C6F1AA3D2}" dt="2022-04-14T01:59:00.252" v="653"/>
      <pc:docMkLst>
        <pc:docMk/>
      </pc:docMkLst>
      <pc:sldChg chg="modTransition">
        <pc:chgData name="Bishop, Rachel (Curriculum Support - Secondary)" userId="a7958a57-16b8-4925-8de3-ff10a07b2920" providerId="ADAL" clId="{9C173887-1B0D-4741-B5FA-198C6F1AA3D2}" dt="2022-04-13T23:15:42.224" v="362"/>
        <pc:sldMkLst>
          <pc:docMk/>
          <pc:sldMk cId="2213450308" sldId="264"/>
        </pc:sldMkLst>
      </pc:sldChg>
      <pc:sldChg chg="modSp mod modTransition modAnim">
        <pc:chgData name="Bishop, Rachel (Curriculum Support - Secondary)" userId="a7958a57-16b8-4925-8de3-ff10a07b2920" providerId="ADAL" clId="{9C173887-1B0D-4741-B5FA-198C6F1AA3D2}" dt="2022-04-13T23:16:10.321" v="366"/>
        <pc:sldMkLst>
          <pc:docMk/>
          <pc:sldMk cId="1379353518" sldId="269"/>
        </pc:sldMkLst>
        <pc:picChg chg="mod">
          <ac:chgData name="Bishop, Rachel (Curriculum Support - Secondary)" userId="a7958a57-16b8-4925-8de3-ff10a07b2920" providerId="ADAL" clId="{9C173887-1B0D-4741-B5FA-198C6F1AA3D2}" dt="2022-04-13T23:16:03.919" v="364" actId="1076"/>
          <ac:picMkLst>
            <pc:docMk/>
            <pc:sldMk cId="1379353518" sldId="269"/>
            <ac:picMk id="4" creationId="{E7B7C515-7020-4C59-8737-1C83332C00F0}"/>
          </ac:picMkLst>
        </pc:picChg>
      </pc:sldChg>
      <pc:sldChg chg="modSp mod modTransition modAnim">
        <pc:chgData name="Bishop, Rachel (Curriculum Support - Secondary)" userId="a7958a57-16b8-4925-8de3-ff10a07b2920" providerId="ADAL" clId="{9C173887-1B0D-4741-B5FA-198C6F1AA3D2}" dt="2022-04-14T01:40:03.478" v="582"/>
        <pc:sldMkLst>
          <pc:docMk/>
          <pc:sldMk cId="2267462658" sldId="283"/>
        </pc:sldMkLst>
        <pc:picChg chg="mod">
          <ac:chgData name="Bishop, Rachel (Curriculum Support - Secondary)" userId="a7958a57-16b8-4925-8de3-ff10a07b2920" providerId="ADAL" clId="{9C173887-1B0D-4741-B5FA-198C6F1AA3D2}" dt="2022-04-14T01:39:59.296" v="580" actId="1076"/>
          <ac:picMkLst>
            <pc:docMk/>
            <pc:sldMk cId="2267462658" sldId="283"/>
            <ac:picMk id="2" creationId="{48A0D603-13B4-474F-B206-130B7E194A78}"/>
          </ac:picMkLst>
        </pc:picChg>
      </pc:sldChg>
      <pc:sldChg chg="modTransition">
        <pc:chgData name="Bishop, Rachel (Curriculum Support - Secondary)" userId="a7958a57-16b8-4925-8de3-ff10a07b2920" providerId="ADAL" clId="{9C173887-1B0D-4741-B5FA-198C6F1AA3D2}" dt="2022-04-13T23:15:42.224" v="362"/>
        <pc:sldMkLst>
          <pc:docMk/>
          <pc:sldMk cId="1422690129" sldId="285"/>
        </pc:sldMkLst>
      </pc:sldChg>
      <pc:sldChg chg="modSp mod modTransition modAnim">
        <pc:chgData name="Bishop, Rachel (Curriculum Support - Secondary)" userId="a7958a57-16b8-4925-8de3-ff10a07b2920" providerId="ADAL" clId="{9C173887-1B0D-4741-B5FA-198C6F1AA3D2}" dt="2022-04-13T23:17:55.338" v="378"/>
        <pc:sldMkLst>
          <pc:docMk/>
          <pc:sldMk cId="4260628335" sldId="286"/>
        </pc:sldMkLst>
        <pc:picChg chg="mod">
          <ac:chgData name="Bishop, Rachel (Curriculum Support - Secondary)" userId="a7958a57-16b8-4925-8de3-ff10a07b2920" providerId="ADAL" clId="{9C173887-1B0D-4741-B5FA-198C6F1AA3D2}" dt="2022-04-13T23:17:52.421" v="376" actId="1076"/>
          <ac:picMkLst>
            <pc:docMk/>
            <pc:sldMk cId="4260628335" sldId="286"/>
            <ac:picMk id="7" creationId="{4BFA774C-CB14-49E9-AA68-F83DD43EBFCF}"/>
          </ac:picMkLst>
        </pc:picChg>
      </pc:sldChg>
      <pc:sldChg chg="modSp mod modTransition modAnim">
        <pc:chgData name="Bishop, Rachel (Curriculum Support - Secondary)" userId="a7958a57-16b8-4925-8de3-ff10a07b2920" providerId="ADAL" clId="{9C173887-1B0D-4741-B5FA-198C6F1AA3D2}" dt="2022-04-13T23:16:31.216" v="370"/>
        <pc:sldMkLst>
          <pc:docMk/>
          <pc:sldMk cId="4099865084" sldId="288"/>
        </pc:sldMkLst>
        <pc:picChg chg="mod">
          <ac:chgData name="Bishop, Rachel (Curriculum Support - Secondary)" userId="a7958a57-16b8-4925-8de3-ff10a07b2920" providerId="ADAL" clId="{9C173887-1B0D-4741-B5FA-198C6F1AA3D2}" dt="2022-04-13T23:16:28.310" v="368" actId="1076"/>
          <ac:picMkLst>
            <pc:docMk/>
            <pc:sldMk cId="4099865084" sldId="288"/>
            <ac:picMk id="7" creationId="{C81C463F-DD36-4BDE-A312-1420E5AFFA57}"/>
          </ac:picMkLst>
        </pc:picChg>
      </pc:sldChg>
      <pc:sldChg chg="modSp mod modTransition modAnim modNotesTx">
        <pc:chgData name="Bishop, Rachel (Curriculum Support - Secondary)" userId="a7958a57-16b8-4925-8de3-ff10a07b2920" providerId="ADAL" clId="{9C173887-1B0D-4741-B5FA-198C6F1AA3D2}" dt="2022-04-14T01:48:35.955" v="591" actId="20577"/>
        <pc:sldMkLst>
          <pc:docMk/>
          <pc:sldMk cId="3899296163" sldId="290"/>
        </pc:sldMkLst>
        <pc:spChg chg="mod">
          <ac:chgData name="Bishop, Rachel (Curriculum Support - Secondary)" userId="a7958a57-16b8-4925-8de3-ff10a07b2920" providerId="ADAL" clId="{9C173887-1B0D-4741-B5FA-198C6F1AA3D2}" dt="2022-04-13T23:46:05.024" v="462" actId="20577"/>
          <ac:spMkLst>
            <pc:docMk/>
            <pc:sldMk cId="3899296163" sldId="290"/>
            <ac:spMk id="3" creationId="{AB9BDBB3-B0CB-4293-95C9-DF9D3FA6EE67}"/>
          </ac:spMkLst>
        </pc:spChg>
        <pc:picChg chg="mod">
          <ac:chgData name="Bishop, Rachel (Curriculum Support - Secondary)" userId="a7958a57-16b8-4925-8de3-ff10a07b2920" providerId="ADAL" clId="{9C173887-1B0D-4741-B5FA-198C6F1AA3D2}" dt="2022-04-13T23:32:33.356" v="436" actId="1076"/>
          <ac:picMkLst>
            <pc:docMk/>
            <pc:sldMk cId="3899296163" sldId="290"/>
            <ac:picMk id="4" creationId="{DE1263BD-D852-4BF0-BB75-43FD66842283}"/>
          </ac:picMkLst>
        </pc:picChg>
      </pc:sldChg>
      <pc:sldChg chg="modSp mod modTransition modAnim">
        <pc:chgData name="Bishop, Rachel (Curriculum Support - Secondary)" userId="a7958a57-16b8-4925-8de3-ff10a07b2920" providerId="ADAL" clId="{9C173887-1B0D-4741-B5FA-198C6F1AA3D2}" dt="2022-04-13T23:15:42.224" v="362"/>
        <pc:sldMkLst>
          <pc:docMk/>
          <pc:sldMk cId="2349330383" sldId="296"/>
        </pc:sldMkLst>
        <pc:picChg chg="mod">
          <ac:chgData name="Bishop, Rachel (Curriculum Support - Secondary)" userId="a7958a57-16b8-4925-8de3-ff10a07b2920" providerId="ADAL" clId="{9C173887-1B0D-4741-B5FA-198C6F1AA3D2}" dt="2022-04-13T23:15:26.863" v="348" actId="1076"/>
          <ac:picMkLst>
            <pc:docMk/>
            <pc:sldMk cId="2349330383" sldId="296"/>
            <ac:picMk id="10" creationId="{1A149BBA-D453-43F8-A5F5-98D3352A7C5D}"/>
          </ac:picMkLst>
        </pc:picChg>
      </pc:sldChg>
      <pc:sldChg chg="modSp mod modTransition modAnim">
        <pc:chgData name="Bishop, Rachel (Curriculum Support - Secondary)" userId="a7958a57-16b8-4925-8de3-ff10a07b2920" providerId="ADAL" clId="{9C173887-1B0D-4741-B5FA-198C6F1AA3D2}" dt="2022-04-13T23:33:30.011" v="446"/>
        <pc:sldMkLst>
          <pc:docMk/>
          <pc:sldMk cId="3663624598" sldId="313"/>
        </pc:sldMkLst>
        <pc:picChg chg="mod">
          <ac:chgData name="Bishop, Rachel (Curriculum Support - Secondary)" userId="a7958a57-16b8-4925-8de3-ff10a07b2920" providerId="ADAL" clId="{9C173887-1B0D-4741-B5FA-198C6F1AA3D2}" dt="2022-04-13T23:33:25.916" v="444" actId="1076"/>
          <ac:picMkLst>
            <pc:docMk/>
            <pc:sldMk cId="3663624598" sldId="313"/>
            <ac:picMk id="7" creationId="{1B2F989D-61E1-489B-BF93-75CCF09495FB}"/>
          </ac:picMkLst>
        </pc:picChg>
      </pc:sldChg>
      <pc:sldChg chg="modSp mod modTransition modAnim">
        <pc:chgData name="Bishop, Rachel (Curriculum Support - Secondary)" userId="a7958a57-16b8-4925-8de3-ff10a07b2920" providerId="ADAL" clId="{9C173887-1B0D-4741-B5FA-198C6F1AA3D2}" dt="2022-04-13T23:18:43.848" v="383" actId="207"/>
        <pc:sldMkLst>
          <pc:docMk/>
          <pc:sldMk cId="475881335" sldId="314"/>
        </pc:sldMkLst>
        <pc:spChg chg="mod">
          <ac:chgData name="Bishop, Rachel (Curriculum Support - Secondary)" userId="a7958a57-16b8-4925-8de3-ff10a07b2920" providerId="ADAL" clId="{9C173887-1B0D-4741-B5FA-198C6F1AA3D2}" dt="2022-04-13T23:18:43.848" v="383" actId="207"/>
          <ac:spMkLst>
            <pc:docMk/>
            <pc:sldMk cId="475881335" sldId="314"/>
            <ac:spMk id="11" creationId="{6452F9F2-CE3D-4FA3-87E3-68352C6CDDE4}"/>
          </ac:spMkLst>
        </pc:spChg>
        <pc:picChg chg="mod">
          <ac:chgData name="Bishop, Rachel (Curriculum Support - Secondary)" userId="a7958a57-16b8-4925-8de3-ff10a07b2920" providerId="ADAL" clId="{9C173887-1B0D-4741-B5FA-198C6F1AA3D2}" dt="2022-04-13T23:18:19.139" v="380" actId="1076"/>
          <ac:picMkLst>
            <pc:docMk/>
            <pc:sldMk cId="475881335" sldId="314"/>
            <ac:picMk id="14" creationId="{1FD4BE72-BB29-4D8B-B8FC-12949482BE28}"/>
          </ac:picMkLst>
        </pc:picChg>
      </pc:sldChg>
      <pc:sldChg chg="modSp mod modTransition modAnim">
        <pc:chgData name="Bishop, Rachel (Curriculum Support - Secondary)" userId="a7958a57-16b8-4925-8de3-ff10a07b2920" providerId="ADAL" clId="{9C173887-1B0D-4741-B5FA-198C6F1AA3D2}" dt="2022-04-14T01:37:20.080" v="500"/>
        <pc:sldMkLst>
          <pc:docMk/>
          <pc:sldMk cId="3815194370" sldId="317"/>
        </pc:sldMkLst>
        <pc:spChg chg="mod">
          <ac:chgData name="Bishop, Rachel (Curriculum Support - Secondary)" userId="a7958a57-16b8-4925-8de3-ff10a07b2920" providerId="ADAL" clId="{9C173887-1B0D-4741-B5FA-198C6F1AA3D2}" dt="2022-04-13T08:18:39.970" v="22" actId="6549"/>
          <ac:spMkLst>
            <pc:docMk/>
            <pc:sldMk cId="3815194370" sldId="317"/>
            <ac:spMk id="2" creationId="{D04B11CB-A4AA-4BB3-AE5A-874E462C0F69}"/>
          </ac:spMkLst>
        </pc:spChg>
        <pc:spChg chg="mod">
          <ac:chgData name="Bishop, Rachel (Curriculum Support - Secondary)" userId="a7958a57-16b8-4925-8de3-ff10a07b2920" providerId="ADAL" clId="{9C173887-1B0D-4741-B5FA-198C6F1AA3D2}" dt="2022-04-14T00:33:00.987" v="464" actId="1076"/>
          <ac:spMkLst>
            <pc:docMk/>
            <pc:sldMk cId="3815194370" sldId="317"/>
            <ac:spMk id="13" creationId="{E932C658-6E19-4C66-AE13-135A1269C8B4}"/>
          </ac:spMkLst>
        </pc:spChg>
        <pc:picChg chg="mod">
          <ac:chgData name="Bishop, Rachel (Curriculum Support - Secondary)" userId="a7958a57-16b8-4925-8de3-ff10a07b2920" providerId="ADAL" clId="{9C173887-1B0D-4741-B5FA-198C6F1AA3D2}" dt="2022-04-13T23:30:40.420" v="420" actId="1076"/>
          <ac:picMkLst>
            <pc:docMk/>
            <pc:sldMk cId="3815194370" sldId="317"/>
            <ac:picMk id="19" creationId="{D1EBD20A-F761-4A6C-A82D-42242C20B64A}"/>
          </ac:picMkLst>
        </pc:picChg>
        <pc:picChg chg="mod">
          <ac:chgData name="Bishop, Rachel (Curriculum Support - Secondary)" userId="a7958a57-16b8-4925-8de3-ff10a07b2920" providerId="ADAL" clId="{9C173887-1B0D-4741-B5FA-198C6F1AA3D2}" dt="2022-04-14T01:37:06.856" v="466" actId="1076"/>
          <ac:picMkLst>
            <pc:docMk/>
            <pc:sldMk cId="3815194370" sldId="317"/>
            <ac:picMk id="36" creationId="{3384E827-F0E3-4C60-97EC-03E4969867B6}"/>
          </ac:picMkLst>
        </pc:picChg>
      </pc:sldChg>
      <pc:sldChg chg="addSp modSp mod modTransition modAnim delCm modCm modNotesTx">
        <pc:chgData name="Bishop, Rachel (Curriculum Support - Secondary)" userId="a7958a57-16b8-4925-8de3-ff10a07b2920" providerId="ADAL" clId="{9C173887-1B0D-4741-B5FA-198C6F1AA3D2}" dt="2022-04-13T23:17:03.666" v="374" actId="1076"/>
        <pc:sldMkLst>
          <pc:docMk/>
          <pc:sldMk cId="466763476" sldId="320"/>
        </pc:sldMkLst>
        <pc:spChg chg="mod">
          <ac:chgData name="Bishop, Rachel (Curriculum Support - Secondary)" userId="a7958a57-16b8-4925-8de3-ff10a07b2920" providerId="ADAL" clId="{9C173887-1B0D-4741-B5FA-198C6F1AA3D2}" dt="2022-04-13T08:24:15.963" v="211" actId="20577"/>
          <ac:spMkLst>
            <pc:docMk/>
            <pc:sldMk cId="466763476" sldId="320"/>
            <ac:spMk id="3" creationId="{20C1377F-6841-40C3-864D-06658AB6D587}"/>
          </ac:spMkLst>
        </pc:spChg>
        <pc:spChg chg="add mod">
          <ac:chgData name="Bishop, Rachel (Curriculum Support - Secondary)" userId="a7958a57-16b8-4925-8de3-ff10a07b2920" providerId="ADAL" clId="{9C173887-1B0D-4741-B5FA-198C6F1AA3D2}" dt="2022-04-13T08:25:54.931" v="340"/>
          <ac:spMkLst>
            <pc:docMk/>
            <pc:sldMk cId="466763476" sldId="320"/>
            <ac:spMk id="4" creationId="{BFA46616-6EFE-477D-8E3C-41A277C83BCE}"/>
          </ac:spMkLst>
        </pc:spChg>
        <pc:picChg chg="mod">
          <ac:chgData name="Bishop, Rachel (Curriculum Support - Secondary)" userId="a7958a57-16b8-4925-8de3-ff10a07b2920" providerId="ADAL" clId="{9C173887-1B0D-4741-B5FA-198C6F1AA3D2}" dt="2022-04-13T23:17:03.666" v="374" actId="1076"/>
          <ac:picMkLst>
            <pc:docMk/>
            <pc:sldMk cId="466763476" sldId="320"/>
            <ac:picMk id="8" creationId="{65948AD3-84FE-4048-B06D-34060FABDA18}"/>
          </ac:picMkLst>
        </pc:picChg>
      </pc:sldChg>
      <pc:sldChg chg="modSp mod">
        <pc:chgData name="Bishop, Rachel (Curriculum Support - Secondary)" userId="a7958a57-16b8-4925-8de3-ff10a07b2920" providerId="ADAL" clId="{9C173887-1B0D-4741-B5FA-198C6F1AA3D2}" dt="2022-04-13T01:28:33.705" v="3" actId="255"/>
        <pc:sldMkLst>
          <pc:docMk/>
          <pc:sldMk cId="239455019" sldId="324"/>
        </pc:sldMkLst>
        <pc:graphicFrameChg chg="modGraphic">
          <ac:chgData name="Bishop, Rachel (Curriculum Support - Secondary)" userId="a7958a57-16b8-4925-8de3-ff10a07b2920" providerId="ADAL" clId="{9C173887-1B0D-4741-B5FA-198C6F1AA3D2}" dt="2022-04-13T01:28:33.705" v="3" actId="255"/>
          <ac:graphicFrameMkLst>
            <pc:docMk/>
            <pc:sldMk cId="239455019" sldId="324"/>
            <ac:graphicFrameMk id="4" creationId="{BC4C9E63-CE9B-4FA2-BD03-955A4CB5D9F6}"/>
          </ac:graphicFrameMkLst>
        </pc:graphicFrameChg>
      </pc:sldChg>
      <pc:sldChg chg="addSp modSp mod modTransition modAnim">
        <pc:chgData name="Bishop, Rachel (Curriculum Support - Secondary)" userId="a7958a57-16b8-4925-8de3-ff10a07b2920" providerId="ADAL" clId="{9C173887-1B0D-4741-B5FA-198C6F1AA3D2}" dt="2022-04-13T23:19:45.209" v="387"/>
        <pc:sldMkLst>
          <pc:docMk/>
          <pc:sldMk cId="3528509866" sldId="329"/>
        </pc:sldMkLst>
        <pc:spChg chg="add mod">
          <ac:chgData name="Bishop, Rachel (Curriculum Support - Secondary)" userId="a7958a57-16b8-4925-8de3-ff10a07b2920" providerId="ADAL" clId="{9C173887-1B0D-4741-B5FA-198C6F1AA3D2}" dt="2022-04-13T08:26:01.179" v="341"/>
          <ac:spMkLst>
            <pc:docMk/>
            <pc:sldMk cId="3528509866" sldId="329"/>
            <ac:spMk id="5" creationId="{4158C84A-2163-4BEF-A947-386B698DB498}"/>
          </ac:spMkLst>
        </pc:spChg>
        <pc:graphicFrameChg chg="modGraphic">
          <ac:chgData name="Bishop, Rachel (Curriculum Support - Secondary)" userId="a7958a57-16b8-4925-8de3-ff10a07b2920" providerId="ADAL" clId="{9C173887-1B0D-4741-B5FA-198C6F1AA3D2}" dt="2022-04-12T23:21:33.420" v="0" actId="2165"/>
          <ac:graphicFrameMkLst>
            <pc:docMk/>
            <pc:sldMk cId="3528509866" sldId="329"/>
            <ac:graphicFrameMk id="4" creationId="{E95E5EAF-518C-4E53-8AED-84DB06B9B49C}"/>
          </ac:graphicFrameMkLst>
        </pc:graphicFrameChg>
        <pc:picChg chg="mod">
          <ac:chgData name="Bishop, Rachel (Curriculum Support - Secondary)" userId="a7958a57-16b8-4925-8de3-ff10a07b2920" providerId="ADAL" clId="{9C173887-1B0D-4741-B5FA-198C6F1AA3D2}" dt="2022-04-13T23:19:40.729" v="385" actId="1076"/>
          <ac:picMkLst>
            <pc:docMk/>
            <pc:sldMk cId="3528509866" sldId="329"/>
            <ac:picMk id="9" creationId="{C4AF7699-F54A-418F-9B9A-2C49700661A4}"/>
          </ac:picMkLst>
        </pc:picChg>
      </pc:sldChg>
      <pc:sldChg chg="addSp modSp mod modTransition modAnim">
        <pc:chgData name="Bishop, Rachel (Curriculum Support - Secondary)" userId="a7958a57-16b8-4925-8de3-ff10a07b2920" providerId="ADAL" clId="{9C173887-1B0D-4741-B5FA-198C6F1AA3D2}" dt="2022-04-13T23:25:19.900" v="412" actId="20577"/>
        <pc:sldMkLst>
          <pc:docMk/>
          <pc:sldMk cId="1148422585" sldId="330"/>
        </pc:sldMkLst>
        <pc:spChg chg="mod">
          <ac:chgData name="Bishop, Rachel (Curriculum Support - Secondary)" userId="a7958a57-16b8-4925-8de3-ff10a07b2920" providerId="ADAL" clId="{9C173887-1B0D-4741-B5FA-198C6F1AA3D2}" dt="2022-04-13T08:18:34.075" v="21" actId="6549"/>
          <ac:spMkLst>
            <pc:docMk/>
            <pc:sldMk cId="1148422585" sldId="330"/>
            <ac:spMk id="2" creationId="{3E9ECA2B-8339-4C59-A4FF-7AB603300EA4}"/>
          </ac:spMkLst>
        </pc:spChg>
        <pc:spChg chg="add mod">
          <ac:chgData name="Bishop, Rachel (Curriculum Support - Secondary)" userId="a7958a57-16b8-4925-8de3-ff10a07b2920" providerId="ADAL" clId="{9C173887-1B0D-4741-B5FA-198C6F1AA3D2}" dt="2022-04-13T08:26:15.579" v="345"/>
          <ac:spMkLst>
            <pc:docMk/>
            <pc:sldMk cId="1148422585" sldId="330"/>
            <ac:spMk id="5" creationId="{7F9F0442-E2E1-411C-A6B9-42797B55CE40}"/>
          </ac:spMkLst>
        </pc:spChg>
        <pc:graphicFrameChg chg="modGraphic">
          <ac:chgData name="Bishop, Rachel (Curriculum Support - Secondary)" userId="a7958a57-16b8-4925-8de3-ff10a07b2920" providerId="ADAL" clId="{9C173887-1B0D-4741-B5FA-198C6F1AA3D2}" dt="2022-04-13T23:25:19.900" v="412" actId="20577"/>
          <ac:graphicFrameMkLst>
            <pc:docMk/>
            <pc:sldMk cId="1148422585" sldId="330"/>
            <ac:graphicFrameMk id="4" creationId="{E95E5EAF-518C-4E53-8AED-84DB06B9B49C}"/>
          </ac:graphicFrameMkLst>
        </pc:graphicFrameChg>
        <pc:picChg chg="mod">
          <ac:chgData name="Bishop, Rachel (Curriculum Support - Secondary)" userId="a7958a57-16b8-4925-8de3-ff10a07b2920" providerId="ADAL" clId="{9C173887-1B0D-4741-B5FA-198C6F1AA3D2}" dt="2022-04-13T23:24:04.812" v="404" actId="1076"/>
          <ac:picMkLst>
            <pc:docMk/>
            <pc:sldMk cId="1148422585" sldId="330"/>
            <ac:picMk id="9" creationId="{5AC21D4F-FAAE-44D3-A629-E086E94C7D8C}"/>
          </ac:picMkLst>
        </pc:picChg>
      </pc:sldChg>
      <pc:sldChg chg="modSp mod">
        <pc:chgData name="Bishop, Rachel (Curriculum Support - Secondary)" userId="a7958a57-16b8-4925-8de3-ff10a07b2920" providerId="ADAL" clId="{9C173887-1B0D-4741-B5FA-198C6F1AA3D2}" dt="2022-04-12T23:23:36.487" v="1" actId="2165"/>
        <pc:sldMkLst>
          <pc:docMk/>
          <pc:sldMk cId="1253474092" sldId="331"/>
        </pc:sldMkLst>
        <pc:graphicFrameChg chg="modGraphic">
          <ac:chgData name="Bishop, Rachel (Curriculum Support - Secondary)" userId="a7958a57-16b8-4925-8de3-ff10a07b2920" providerId="ADAL" clId="{9C173887-1B0D-4741-B5FA-198C6F1AA3D2}" dt="2022-04-12T23:23:36.487" v="1" actId="2165"/>
          <ac:graphicFrameMkLst>
            <pc:docMk/>
            <pc:sldMk cId="1253474092" sldId="331"/>
            <ac:graphicFrameMk id="4" creationId="{E95E5EAF-518C-4E53-8AED-84DB06B9B49C}"/>
          </ac:graphicFrameMkLst>
        </pc:graphicFrameChg>
      </pc:sldChg>
      <pc:sldChg chg="addSp modSp mod modTransition modAnim">
        <pc:chgData name="Bishop, Rachel (Curriculum Support - Secondary)" userId="a7958a57-16b8-4925-8de3-ff10a07b2920" providerId="ADAL" clId="{9C173887-1B0D-4741-B5FA-198C6F1AA3D2}" dt="2022-04-14T01:59:00.252" v="653"/>
        <pc:sldMkLst>
          <pc:docMk/>
          <pc:sldMk cId="572465309" sldId="332"/>
        </pc:sldMkLst>
        <pc:spChg chg="add mod">
          <ac:chgData name="Bishop, Rachel (Curriculum Support - Secondary)" userId="a7958a57-16b8-4925-8de3-ff10a07b2920" providerId="ADAL" clId="{9C173887-1B0D-4741-B5FA-198C6F1AA3D2}" dt="2022-04-13T08:26:07.891" v="343"/>
          <ac:spMkLst>
            <pc:docMk/>
            <pc:sldMk cId="572465309" sldId="332"/>
            <ac:spMk id="5" creationId="{8FF859BC-52F2-45ED-B66F-5C78B8363D67}"/>
          </ac:spMkLst>
        </pc:spChg>
        <pc:graphicFrameChg chg="modGraphic">
          <ac:chgData name="Bishop, Rachel (Curriculum Support - Secondary)" userId="a7958a57-16b8-4925-8de3-ff10a07b2920" providerId="ADAL" clId="{9C173887-1B0D-4741-B5FA-198C6F1AA3D2}" dt="2022-04-13T23:25:47.849" v="418" actId="20577"/>
          <ac:graphicFrameMkLst>
            <pc:docMk/>
            <pc:sldMk cId="572465309" sldId="332"/>
            <ac:graphicFrameMk id="4" creationId="{E95E5EAF-518C-4E53-8AED-84DB06B9B49C}"/>
          </ac:graphicFrameMkLst>
        </pc:graphicFrameChg>
        <pc:picChg chg="mod">
          <ac:chgData name="Bishop, Rachel (Curriculum Support - Secondary)" userId="a7958a57-16b8-4925-8de3-ff10a07b2920" providerId="ADAL" clId="{9C173887-1B0D-4741-B5FA-198C6F1AA3D2}" dt="2022-04-13T23:21:12.815" v="393" actId="1076"/>
          <ac:picMkLst>
            <pc:docMk/>
            <pc:sldMk cId="572465309" sldId="332"/>
            <ac:picMk id="3" creationId="{FA81F1A2-A79F-4880-860B-1056531F0DCD}"/>
          </ac:picMkLst>
        </pc:picChg>
        <pc:picChg chg="mod">
          <ac:chgData name="Bishop, Rachel (Curriculum Support - Secondary)" userId="a7958a57-16b8-4925-8de3-ff10a07b2920" providerId="ADAL" clId="{9C173887-1B0D-4741-B5FA-198C6F1AA3D2}" dt="2022-04-14T01:40:59.251" v="585" actId="1076"/>
          <ac:picMkLst>
            <pc:docMk/>
            <pc:sldMk cId="572465309" sldId="332"/>
            <ac:picMk id="6" creationId="{D68A9A73-304F-4924-AA65-1E86CA1CD67C}"/>
          </ac:picMkLst>
        </pc:picChg>
        <pc:picChg chg="mod">
          <ac:chgData name="Bishop, Rachel (Curriculum Support - Secondary)" userId="a7958a57-16b8-4925-8de3-ff10a07b2920" providerId="ADAL" clId="{9C173887-1B0D-4741-B5FA-198C6F1AA3D2}" dt="2022-04-14T01:58:42.070" v="596" actId="1076"/>
          <ac:picMkLst>
            <pc:docMk/>
            <pc:sldMk cId="572465309" sldId="332"/>
            <ac:picMk id="10" creationId="{F6D7AC91-DC59-44C2-85CD-F739D4FA5A78}"/>
          </ac:picMkLst>
        </pc:picChg>
      </pc:sldChg>
      <pc:sldChg chg="addSp modSp mod modTransition modAnim">
        <pc:chgData name="Bishop, Rachel (Curriculum Support - Secondary)" userId="a7958a57-16b8-4925-8de3-ff10a07b2920" providerId="ADAL" clId="{9C173887-1B0D-4741-B5FA-198C6F1AA3D2}" dt="2022-04-13T23:22:56.635" v="401"/>
        <pc:sldMkLst>
          <pc:docMk/>
          <pc:sldMk cId="4068188048" sldId="335"/>
        </pc:sldMkLst>
        <pc:spChg chg="add mod">
          <ac:chgData name="Bishop, Rachel (Curriculum Support - Secondary)" userId="a7958a57-16b8-4925-8de3-ff10a07b2920" providerId="ADAL" clId="{9C173887-1B0D-4741-B5FA-198C6F1AA3D2}" dt="2022-04-13T08:26:12.573" v="344"/>
          <ac:spMkLst>
            <pc:docMk/>
            <pc:sldMk cId="4068188048" sldId="335"/>
            <ac:spMk id="5" creationId="{253ADF16-8F69-48D1-BACF-FD9A8529FD31}"/>
          </ac:spMkLst>
        </pc:spChg>
        <pc:graphicFrameChg chg="modGraphic">
          <ac:chgData name="Bishop, Rachel (Curriculum Support - Secondary)" userId="a7958a57-16b8-4925-8de3-ff10a07b2920" providerId="ADAL" clId="{9C173887-1B0D-4741-B5FA-198C6F1AA3D2}" dt="2022-04-13T23:22:33.784" v="397" actId="403"/>
          <ac:graphicFrameMkLst>
            <pc:docMk/>
            <pc:sldMk cId="4068188048" sldId="335"/>
            <ac:graphicFrameMk id="4" creationId="{E95E5EAF-518C-4E53-8AED-84DB06B9B49C}"/>
          </ac:graphicFrameMkLst>
        </pc:graphicFrameChg>
        <pc:picChg chg="mod">
          <ac:chgData name="Bishop, Rachel (Curriculum Support - Secondary)" userId="a7958a57-16b8-4925-8de3-ff10a07b2920" providerId="ADAL" clId="{9C173887-1B0D-4741-B5FA-198C6F1AA3D2}" dt="2022-04-13T23:22:52.590" v="399" actId="1076"/>
          <ac:picMkLst>
            <pc:docMk/>
            <pc:sldMk cId="4068188048" sldId="335"/>
            <ac:picMk id="7" creationId="{AD570669-3D90-4E7B-B6BE-DFB710D0F28B}"/>
          </ac:picMkLst>
        </pc:picChg>
      </pc:sldChg>
      <pc:sldChg chg="modSp mod modTransition modAnim">
        <pc:chgData name="Bishop, Rachel (Curriculum Support - Secondary)" userId="a7958a57-16b8-4925-8de3-ff10a07b2920" providerId="ADAL" clId="{9C173887-1B0D-4741-B5FA-198C6F1AA3D2}" dt="2022-04-14T01:40:31.652" v="583" actId="1076"/>
        <pc:sldMkLst>
          <pc:docMk/>
          <pc:sldMk cId="156163504" sldId="336"/>
        </pc:sldMkLst>
        <pc:spChg chg="mod">
          <ac:chgData name="Bishop, Rachel (Curriculum Support - Secondary)" userId="a7958a57-16b8-4925-8de3-ff10a07b2920" providerId="ADAL" clId="{9C173887-1B0D-4741-B5FA-198C6F1AA3D2}" dt="2022-04-14T01:40:31.652" v="583" actId="1076"/>
          <ac:spMkLst>
            <pc:docMk/>
            <pc:sldMk cId="156163504" sldId="336"/>
            <ac:spMk id="15" creationId="{0A32C394-71D9-4792-B7B7-F37A28B5FA5A}"/>
          </ac:spMkLst>
        </pc:spChg>
        <pc:picChg chg="mod">
          <ac:chgData name="Bishop, Rachel (Curriculum Support - Secondary)" userId="a7958a57-16b8-4925-8de3-ff10a07b2920" providerId="ADAL" clId="{9C173887-1B0D-4741-B5FA-198C6F1AA3D2}" dt="2022-04-14T01:38:42.619" v="529" actId="1076"/>
          <ac:picMkLst>
            <pc:docMk/>
            <pc:sldMk cId="156163504" sldId="336"/>
            <ac:picMk id="4" creationId="{E25DB103-4E3F-465C-9249-98A9286E8660}"/>
          </ac:picMkLst>
        </pc:picChg>
        <pc:picChg chg="mod">
          <ac:chgData name="Bishop, Rachel (Curriculum Support - Secondary)" userId="a7958a57-16b8-4925-8de3-ff10a07b2920" providerId="ADAL" clId="{9C173887-1B0D-4741-B5FA-198C6F1AA3D2}" dt="2022-04-13T23:31:50.666" v="428" actId="1076"/>
          <ac:picMkLst>
            <pc:docMk/>
            <pc:sldMk cId="156163504" sldId="336"/>
            <ac:picMk id="19" creationId="{7F4BA98D-7C25-44AB-896F-3D5EF8526586}"/>
          </ac:picMkLst>
        </pc:picChg>
      </pc:sldChg>
      <pc:sldChg chg="modSp mod modTransition modAnim">
        <pc:chgData name="Bishop, Rachel (Curriculum Support - Secondary)" userId="a7958a57-16b8-4925-8de3-ff10a07b2920" providerId="ADAL" clId="{9C173887-1B0D-4741-B5FA-198C6F1AA3D2}" dt="2022-04-14T01:38:25.093" v="527"/>
        <pc:sldMkLst>
          <pc:docMk/>
          <pc:sldMk cId="2030686833" sldId="337"/>
        </pc:sldMkLst>
        <pc:picChg chg="mod">
          <ac:chgData name="Bishop, Rachel (Curriculum Support - Secondary)" userId="a7958a57-16b8-4925-8de3-ff10a07b2920" providerId="ADAL" clId="{9C173887-1B0D-4741-B5FA-198C6F1AA3D2}" dt="2022-04-13T23:31:16.402" v="424" actId="1076"/>
          <ac:picMkLst>
            <pc:docMk/>
            <pc:sldMk cId="2030686833" sldId="337"/>
            <ac:picMk id="22" creationId="{683CBF8E-5D1D-49A2-BC75-5D5475D40DCE}"/>
          </ac:picMkLst>
        </pc:picChg>
        <pc:picChg chg="mod">
          <ac:chgData name="Bishop, Rachel (Curriculum Support - Secondary)" userId="a7958a57-16b8-4925-8de3-ff10a07b2920" providerId="ADAL" clId="{9C173887-1B0D-4741-B5FA-198C6F1AA3D2}" dt="2022-04-14T01:37:53.341" v="502" actId="1076"/>
          <ac:picMkLst>
            <pc:docMk/>
            <pc:sldMk cId="2030686833" sldId="337"/>
            <ac:picMk id="23" creationId="{449CC049-3C65-4FB2-BA4F-E069B1DDDFBB}"/>
          </ac:picMkLst>
        </pc:picChg>
      </pc:sldChg>
      <pc:sldChg chg="addSp modSp mod modTransition modAnim">
        <pc:chgData name="Bishop, Rachel (Curriculum Support - Secondary)" userId="a7958a57-16b8-4925-8de3-ff10a07b2920" providerId="ADAL" clId="{9C173887-1B0D-4741-B5FA-198C6F1AA3D2}" dt="2022-04-13T23:20:26.873" v="391"/>
        <pc:sldMkLst>
          <pc:docMk/>
          <pc:sldMk cId="2747961277" sldId="338"/>
        </pc:sldMkLst>
        <pc:spChg chg="add mod">
          <ac:chgData name="Bishop, Rachel (Curriculum Support - Secondary)" userId="a7958a57-16b8-4925-8de3-ff10a07b2920" providerId="ADAL" clId="{9C173887-1B0D-4741-B5FA-198C6F1AA3D2}" dt="2022-04-13T08:26:04.825" v="342"/>
          <ac:spMkLst>
            <pc:docMk/>
            <pc:sldMk cId="2747961277" sldId="338"/>
            <ac:spMk id="5" creationId="{6C80546E-2CD2-4997-932A-230A98852713}"/>
          </ac:spMkLst>
        </pc:spChg>
        <pc:graphicFrameChg chg="modGraphic">
          <ac:chgData name="Bishop, Rachel (Curriculum Support - Secondary)" userId="a7958a57-16b8-4925-8de3-ff10a07b2920" providerId="ADAL" clId="{9C173887-1B0D-4741-B5FA-198C6F1AA3D2}" dt="2022-04-13T02:39:46.922" v="5" actId="20577"/>
          <ac:graphicFrameMkLst>
            <pc:docMk/>
            <pc:sldMk cId="2747961277" sldId="338"/>
            <ac:graphicFrameMk id="4" creationId="{E95E5EAF-518C-4E53-8AED-84DB06B9B49C}"/>
          </ac:graphicFrameMkLst>
        </pc:graphicFrameChg>
        <pc:picChg chg="mod">
          <ac:chgData name="Bishop, Rachel (Curriculum Support - Secondary)" userId="a7958a57-16b8-4925-8de3-ff10a07b2920" providerId="ADAL" clId="{9C173887-1B0D-4741-B5FA-198C6F1AA3D2}" dt="2022-04-13T23:20:23.848" v="389" actId="1076"/>
          <ac:picMkLst>
            <pc:docMk/>
            <pc:sldMk cId="2747961277" sldId="338"/>
            <ac:picMk id="18" creationId="{D03D68F2-4456-48D1-AED9-70ED7FE2E353}"/>
          </ac:picMkLst>
        </pc:picChg>
      </pc:sldChg>
      <pc:sldChg chg="addSp modSp mod modTransition modAnim chgLayout">
        <pc:chgData name="Bishop, Rachel (Curriculum Support - Secondary)" userId="a7958a57-16b8-4925-8de3-ff10a07b2920" providerId="ADAL" clId="{9C173887-1B0D-4741-B5FA-198C6F1AA3D2}" dt="2022-04-14T01:54:33.524" v="594" actId="20577"/>
        <pc:sldMkLst>
          <pc:docMk/>
          <pc:sldMk cId="934928112" sldId="339"/>
        </pc:sldMkLst>
        <pc:spChg chg="mod ord">
          <ac:chgData name="Bishop, Rachel (Curriculum Support - Secondary)" userId="a7958a57-16b8-4925-8de3-ff10a07b2920" providerId="ADAL" clId="{9C173887-1B0D-4741-B5FA-198C6F1AA3D2}" dt="2022-04-14T01:52:44.519" v="592" actId="700"/>
          <ac:spMkLst>
            <pc:docMk/>
            <pc:sldMk cId="934928112" sldId="339"/>
            <ac:spMk id="2" creationId="{3E9ECA2B-8339-4C59-A4FF-7AB603300EA4}"/>
          </ac:spMkLst>
        </pc:spChg>
        <pc:spChg chg="add mod">
          <ac:chgData name="Bishop, Rachel (Curriculum Support - Secondary)" userId="a7958a57-16b8-4925-8de3-ff10a07b2920" providerId="ADAL" clId="{9C173887-1B0D-4741-B5FA-198C6F1AA3D2}" dt="2022-04-13T08:26:25.766" v="346"/>
          <ac:spMkLst>
            <pc:docMk/>
            <pc:sldMk cId="934928112" sldId="339"/>
            <ac:spMk id="5" creationId="{47375367-4266-4253-BF3E-D2AF7290E367}"/>
          </ac:spMkLst>
        </pc:spChg>
        <pc:graphicFrameChg chg="mod ord modGraphic">
          <ac:chgData name="Bishop, Rachel (Curriculum Support - Secondary)" userId="a7958a57-16b8-4925-8de3-ff10a07b2920" providerId="ADAL" clId="{9C173887-1B0D-4741-B5FA-198C6F1AA3D2}" dt="2022-04-14T01:54:33.524" v="594" actId="20577"/>
          <ac:graphicFrameMkLst>
            <pc:docMk/>
            <pc:sldMk cId="934928112" sldId="339"/>
            <ac:graphicFrameMk id="4" creationId="{E95E5EAF-518C-4E53-8AED-84DB06B9B49C}"/>
          </ac:graphicFrameMkLst>
        </pc:graphicFrameChg>
        <pc:picChg chg="mod">
          <ac:chgData name="Bishop, Rachel (Curriculum Support - Secondary)" userId="a7958a57-16b8-4925-8de3-ff10a07b2920" providerId="ADAL" clId="{9C173887-1B0D-4741-B5FA-198C6F1AA3D2}" dt="2022-04-13T23:32:59.348" v="440" actId="1076"/>
          <ac:picMkLst>
            <pc:docMk/>
            <pc:sldMk cId="934928112" sldId="339"/>
            <ac:picMk id="3" creationId="{8D41D92A-DBD2-4492-AB51-E90A7753E2A3}"/>
          </ac:picMkLst>
        </pc:picChg>
      </pc:sldChg>
      <pc:sldChg chg="modSp mod modTransition modAnim">
        <pc:chgData name="Bishop, Rachel (Curriculum Support - Secondary)" userId="a7958a57-16b8-4925-8de3-ff10a07b2920" providerId="ADAL" clId="{9C173887-1B0D-4741-B5FA-198C6F1AA3D2}" dt="2022-04-14T01:39:38.702" v="578" actId="1076"/>
        <pc:sldMkLst>
          <pc:docMk/>
          <pc:sldMk cId="791627644" sldId="340"/>
        </pc:sldMkLst>
        <pc:picChg chg="mod">
          <ac:chgData name="Bishop, Rachel (Curriculum Support - Secondary)" userId="a7958a57-16b8-4925-8de3-ff10a07b2920" providerId="ADAL" clId="{9C173887-1B0D-4741-B5FA-198C6F1AA3D2}" dt="2022-04-14T01:39:38.702" v="578" actId="1076"/>
          <ac:picMkLst>
            <pc:docMk/>
            <pc:sldMk cId="791627644" sldId="340"/>
            <ac:picMk id="15" creationId="{DBBBE7F9-8CF9-47C8-92F6-82E8AE9FCD93}"/>
          </ac:picMkLst>
        </pc:picChg>
        <pc:picChg chg="mod">
          <ac:chgData name="Bishop, Rachel (Curriculum Support - Secondary)" userId="a7958a57-16b8-4925-8de3-ff10a07b2920" providerId="ADAL" clId="{9C173887-1B0D-4741-B5FA-198C6F1AA3D2}" dt="2022-04-13T23:32:11.899" v="432" actId="1076"/>
          <ac:picMkLst>
            <pc:docMk/>
            <pc:sldMk cId="791627644" sldId="340"/>
            <ac:picMk id="19" creationId="{7646B5B3-60BC-4D63-9A33-15E4EA05C030}"/>
          </ac:picMkLst>
        </pc:picChg>
      </pc:sldChg>
      <pc:sldMasterChg chg="modTransition modSldLayout">
        <pc:chgData name="Bishop, Rachel (Curriculum Support - Secondary)" userId="a7958a57-16b8-4925-8de3-ff10a07b2920" providerId="ADAL" clId="{9C173887-1B0D-4741-B5FA-198C6F1AA3D2}" dt="2022-04-13T23:15:42.224" v="362"/>
        <pc:sldMasterMkLst>
          <pc:docMk/>
          <pc:sldMasterMk cId="1123625482" sldId="2147483648"/>
        </pc:sldMasterMkLst>
        <pc:sldLayoutChg chg="modTransition">
          <pc:chgData name="Bishop, Rachel (Curriculum Support - Secondary)" userId="a7958a57-16b8-4925-8de3-ff10a07b2920" providerId="ADAL" clId="{9C173887-1B0D-4741-B5FA-198C6F1AA3D2}" dt="2022-04-13T23:15:42.224" v="362"/>
          <pc:sldLayoutMkLst>
            <pc:docMk/>
            <pc:sldMasterMk cId="1123625482" sldId="2147483648"/>
            <pc:sldLayoutMk cId="2251798174" sldId="2147483649"/>
          </pc:sldLayoutMkLst>
        </pc:sldLayoutChg>
        <pc:sldLayoutChg chg="modTransition">
          <pc:chgData name="Bishop, Rachel (Curriculum Support - Secondary)" userId="a7958a57-16b8-4925-8de3-ff10a07b2920" providerId="ADAL" clId="{9C173887-1B0D-4741-B5FA-198C6F1AA3D2}" dt="2022-04-13T23:15:42.224" v="362"/>
          <pc:sldLayoutMkLst>
            <pc:docMk/>
            <pc:sldMasterMk cId="1123625482" sldId="2147483648"/>
            <pc:sldLayoutMk cId="643305868" sldId="2147483650"/>
          </pc:sldLayoutMkLst>
        </pc:sldLayoutChg>
        <pc:sldLayoutChg chg="modTransition">
          <pc:chgData name="Bishop, Rachel (Curriculum Support - Secondary)" userId="a7958a57-16b8-4925-8de3-ff10a07b2920" providerId="ADAL" clId="{9C173887-1B0D-4741-B5FA-198C6F1AA3D2}" dt="2022-04-13T23:15:42.224" v="362"/>
          <pc:sldLayoutMkLst>
            <pc:docMk/>
            <pc:sldMasterMk cId="1123625482" sldId="2147483648"/>
            <pc:sldLayoutMk cId="3144419789" sldId="2147483655"/>
          </pc:sldLayoutMkLst>
        </pc:sldLayoutChg>
        <pc:sldLayoutChg chg="modTransition">
          <pc:chgData name="Bishop, Rachel (Curriculum Support - Secondary)" userId="a7958a57-16b8-4925-8de3-ff10a07b2920" providerId="ADAL" clId="{9C173887-1B0D-4741-B5FA-198C6F1AA3D2}" dt="2022-04-13T23:15:42.224" v="362"/>
          <pc:sldLayoutMkLst>
            <pc:docMk/>
            <pc:sldMasterMk cId="1123625482" sldId="2147483648"/>
            <pc:sldLayoutMk cId="4259699569" sldId="2147483661"/>
          </pc:sldLayoutMkLst>
        </pc:sldLayoutChg>
        <pc:sldLayoutChg chg="modTransition">
          <pc:chgData name="Bishop, Rachel (Curriculum Support - Secondary)" userId="a7958a57-16b8-4925-8de3-ff10a07b2920" providerId="ADAL" clId="{9C173887-1B0D-4741-B5FA-198C6F1AA3D2}" dt="2022-04-13T23:15:42.224" v="362"/>
          <pc:sldLayoutMkLst>
            <pc:docMk/>
            <pc:sldMasterMk cId="1123625482" sldId="2147483648"/>
            <pc:sldLayoutMk cId="2427789703" sldId="2147483664"/>
          </pc:sldLayoutMkLst>
        </pc:sldLayoutChg>
        <pc:sldLayoutChg chg="modTransition">
          <pc:chgData name="Bishop, Rachel (Curriculum Support - Secondary)" userId="a7958a57-16b8-4925-8de3-ff10a07b2920" providerId="ADAL" clId="{9C173887-1B0D-4741-B5FA-198C6F1AA3D2}" dt="2022-04-13T23:15:42.224" v="362"/>
          <pc:sldLayoutMkLst>
            <pc:docMk/>
            <pc:sldMasterMk cId="1123625482" sldId="2147483648"/>
            <pc:sldLayoutMk cId="2217309765" sldId="2147483665"/>
          </pc:sldLayoutMkLst>
        </pc:sldLayoutChg>
        <pc:sldLayoutChg chg="modTransition">
          <pc:chgData name="Bishop, Rachel (Curriculum Support - Secondary)" userId="a7958a57-16b8-4925-8de3-ff10a07b2920" providerId="ADAL" clId="{9C173887-1B0D-4741-B5FA-198C6F1AA3D2}" dt="2022-04-13T23:15:42.224" v="362"/>
          <pc:sldLayoutMkLst>
            <pc:docMk/>
            <pc:sldMasterMk cId="1123625482" sldId="2147483648"/>
            <pc:sldLayoutMk cId="2665396133" sldId="2147483667"/>
          </pc:sldLayoutMkLst>
        </pc:sldLayoutChg>
        <pc:sldLayoutChg chg="modTransition">
          <pc:chgData name="Bishop, Rachel (Curriculum Support - Secondary)" userId="a7958a57-16b8-4925-8de3-ff10a07b2920" providerId="ADAL" clId="{9C173887-1B0D-4741-B5FA-198C6F1AA3D2}" dt="2022-04-13T23:15:42.224" v="362"/>
          <pc:sldLayoutMkLst>
            <pc:docMk/>
            <pc:sldMasterMk cId="1123625482" sldId="2147483648"/>
            <pc:sldLayoutMk cId="4098372844" sldId="2147483668"/>
          </pc:sldLayoutMkLst>
        </pc:sldLayoutChg>
        <pc:sldLayoutChg chg="modTransition">
          <pc:chgData name="Bishop, Rachel (Curriculum Support - Secondary)" userId="a7958a57-16b8-4925-8de3-ff10a07b2920" providerId="ADAL" clId="{9C173887-1B0D-4741-B5FA-198C6F1AA3D2}" dt="2022-04-13T23:15:42.224" v="362"/>
          <pc:sldLayoutMkLst>
            <pc:docMk/>
            <pc:sldMasterMk cId="1123625482" sldId="2147483648"/>
            <pc:sldLayoutMk cId="2036674756" sldId="2147483670"/>
          </pc:sldLayoutMkLst>
        </pc:sldLayoutChg>
        <pc:sldLayoutChg chg="modTransition">
          <pc:chgData name="Bishop, Rachel (Curriculum Support - Secondary)" userId="a7958a57-16b8-4925-8de3-ff10a07b2920" providerId="ADAL" clId="{9C173887-1B0D-4741-B5FA-198C6F1AA3D2}" dt="2022-04-13T23:15:42.224" v="362"/>
          <pc:sldLayoutMkLst>
            <pc:docMk/>
            <pc:sldMasterMk cId="1123625482" sldId="2147483648"/>
            <pc:sldLayoutMk cId="1811111765" sldId="2147483677"/>
          </pc:sldLayoutMkLst>
        </pc:sldLayoutChg>
      </pc:sldMasterChg>
    </pc:docChg>
  </pc:docChgLst>
  <pc:docChgLst>
    <pc:chgData name="McNab, Abbey (Curriculum Support - Secondary)" userId="S::abbey.mcnab538@schools.sa.edu.au::51320d6c-2420-4665-8a03-71aa2205093f" providerId="AD" clId="Web-{97D9C2B5-DAB7-9FD7-40FE-08B2F64B514D}"/>
    <pc:docChg chg="modSld">
      <pc:chgData name="McNab, Abbey (Curriculum Support - Secondary)" userId="S::abbey.mcnab538@schools.sa.edu.au::51320d6c-2420-4665-8a03-71aa2205093f" providerId="AD" clId="Web-{97D9C2B5-DAB7-9FD7-40FE-08B2F64B514D}" dt="2022-04-14T01:59:49.508" v="13" actId="1076"/>
      <pc:docMkLst>
        <pc:docMk/>
      </pc:docMkLst>
      <pc:sldChg chg="modSp">
        <pc:chgData name="McNab, Abbey (Curriculum Support - Secondary)" userId="S::abbey.mcnab538@schools.sa.edu.au::51320d6c-2420-4665-8a03-71aa2205093f" providerId="AD" clId="Web-{97D9C2B5-DAB7-9FD7-40FE-08B2F64B514D}" dt="2022-04-14T01:59:49.508" v="13" actId="1076"/>
        <pc:sldMkLst>
          <pc:docMk/>
          <pc:sldMk cId="3815194370" sldId="317"/>
        </pc:sldMkLst>
        <pc:spChg chg="mod">
          <ac:chgData name="McNab, Abbey (Curriculum Support - Secondary)" userId="S::abbey.mcnab538@schools.sa.edu.au::51320d6c-2420-4665-8a03-71aa2205093f" providerId="AD" clId="Web-{97D9C2B5-DAB7-9FD7-40FE-08B2F64B514D}" dt="2022-04-14T01:58:40.035" v="3" actId="1076"/>
          <ac:spMkLst>
            <pc:docMk/>
            <pc:sldMk cId="3815194370" sldId="317"/>
            <ac:spMk id="7" creationId="{A17CE037-060B-46A6-83B4-A9684A12D09C}"/>
          </ac:spMkLst>
        </pc:spChg>
        <pc:spChg chg="mod">
          <ac:chgData name="McNab, Abbey (Curriculum Support - Secondary)" userId="S::abbey.mcnab538@schools.sa.edu.au::51320d6c-2420-4665-8a03-71aa2205093f" providerId="AD" clId="Web-{97D9C2B5-DAB7-9FD7-40FE-08B2F64B514D}" dt="2022-04-14T01:59:46.273" v="12" actId="1076"/>
          <ac:spMkLst>
            <pc:docMk/>
            <pc:sldMk cId="3815194370" sldId="317"/>
            <ac:spMk id="8" creationId="{F574CA25-902F-44F8-8D45-C5A76424E923}"/>
          </ac:spMkLst>
        </pc:spChg>
        <pc:spChg chg="mod">
          <ac:chgData name="McNab, Abbey (Curriculum Support - Secondary)" userId="S::abbey.mcnab538@schools.sa.edu.au::51320d6c-2420-4665-8a03-71aa2205093f" providerId="AD" clId="Web-{97D9C2B5-DAB7-9FD7-40FE-08B2F64B514D}" dt="2022-04-14T01:59:20.819" v="9" actId="1076"/>
          <ac:spMkLst>
            <pc:docMk/>
            <pc:sldMk cId="3815194370" sldId="317"/>
            <ac:spMk id="10" creationId="{CA8C6341-E329-47A0-8484-337F7BC00FCA}"/>
          </ac:spMkLst>
        </pc:spChg>
        <pc:spChg chg="mod">
          <ac:chgData name="McNab, Abbey (Curriculum Support - Secondary)" userId="S::abbey.mcnab538@schools.sa.edu.au::51320d6c-2420-4665-8a03-71aa2205093f" providerId="AD" clId="Web-{97D9C2B5-DAB7-9FD7-40FE-08B2F64B514D}" dt="2022-04-14T01:59:49.508" v="13" actId="1076"/>
          <ac:spMkLst>
            <pc:docMk/>
            <pc:sldMk cId="3815194370" sldId="317"/>
            <ac:spMk id="11" creationId="{3EF33BFF-0102-41C2-AC8C-3473F7451475}"/>
          </ac:spMkLst>
        </pc:spChg>
        <pc:spChg chg="mod">
          <ac:chgData name="McNab, Abbey (Curriculum Support - Secondary)" userId="S::abbey.mcnab538@schools.sa.edu.au::51320d6c-2420-4665-8a03-71aa2205093f" providerId="AD" clId="Web-{97D9C2B5-DAB7-9FD7-40FE-08B2F64B514D}" dt="2022-04-14T01:59:02.786" v="6" actId="1076"/>
          <ac:spMkLst>
            <pc:docMk/>
            <pc:sldMk cId="3815194370" sldId="317"/>
            <ac:spMk id="13" creationId="{E932C658-6E19-4C66-AE13-135A1269C8B4}"/>
          </ac:spMkLst>
        </pc:spChg>
        <pc:spChg chg="mod">
          <ac:chgData name="McNab, Abbey (Curriculum Support - Secondary)" userId="S::abbey.mcnab538@schools.sa.edu.au::51320d6c-2420-4665-8a03-71aa2205093f" providerId="AD" clId="Web-{97D9C2B5-DAB7-9FD7-40FE-08B2F64B514D}" dt="2022-04-14T01:59:37.710" v="11" actId="1076"/>
          <ac:spMkLst>
            <pc:docMk/>
            <pc:sldMk cId="3815194370" sldId="317"/>
            <ac:spMk id="14" creationId="{3CF70262-7E56-4496-8DDD-07C7A41C1F87}"/>
          </ac:spMkLst>
        </pc:spChg>
      </pc:sldChg>
    </pc:docChg>
  </pc:docChgLst>
  <pc:docChgLst>
    <pc:chgData name="Bishop, Rachel (Curriculum Support)" userId="a7958a57-16b8-4925-8de3-ff10a07b2920" providerId="ADAL" clId="{9C173887-1B0D-4741-B5FA-198C6F1AA3D2}"/>
    <pc:docChg chg="custSel addSld delSld modSld">
      <pc:chgData name="Bishop, Rachel (Curriculum Support)" userId="a7958a57-16b8-4925-8de3-ff10a07b2920" providerId="ADAL" clId="{9C173887-1B0D-4741-B5FA-198C6F1AA3D2}" dt="2022-04-07T04:54:16.200" v="104" actId="47"/>
      <pc:docMkLst>
        <pc:docMk/>
      </pc:docMkLst>
      <pc:sldChg chg="del">
        <pc:chgData name="Bishop, Rachel (Curriculum Support)" userId="a7958a57-16b8-4925-8de3-ff10a07b2920" providerId="ADAL" clId="{9C173887-1B0D-4741-B5FA-198C6F1AA3D2}" dt="2022-04-05T02:40:41.377" v="1" actId="2696"/>
        <pc:sldMkLst>
          <pc:docMk/>
          <pc:sldMk cId="3641841233" sldId="268"/>
        </pc:sldMkLst>
      </pc:sldChg>
      <pc:sldChg chg="addSp modSp mod">
        <pc:chgData name="Bishop, Rachel (Curriculum Support)" userId="a7958a57-16b8-4925-8de3-ff10a07b2920" providerId="ADAL" clId="{9C173887-1B0D-4741-B5FA-198C6F1AA3D2}" dt="2022-04-05T09:51:27.135" v="93"/>
        <pc:sldMkLst>
          <pc:docMk/>
          <pc:sldMk cId="1379353518" sldId="269"/>
        </pc:sldMkLst>
        <pc:spChg chg="mod">
          <ac:chgData name="Bishop, Rachel (Curriculum Support)" userId="a7958a57-16b8-4925-8de3-ff10a07b2920" providerId="ADAL" clId="{9C173887-1B0D-4741-B5FA-198C6F1AA3D2}" dt="2022-04-05T02:41:07.969" v="35" actId="20577"/>
          <ac:spMkLst>
            <pc:docMk/>
            <pc:sldMk cId="1379353518" sldId="269"/>
            <ac:spMk id="3" creationId="{AB9BDBB3-B0CB-4293-95C9-DF9D3FA6EE67}"/>
          </ac:spMkLst>
        </pc:spChg>
        <pc:spChg chg="add mod">
          <ac:chgData name="Bishop, Rachel (Curriculum Support)" userId="a7958a57-16b8-4925-8de3-ff10a07b2920" providerId="ADAL" clId="{9C173887-1B0D-4741-B5FA-198C6F1AA3D2}" dt="2022-04-05T09:51:27.135" v="93"/>
          <ac:spMkLst>
            <pc:docMk/>
            <pc:sldMk cId="1379353518" sldId="269"/>
            <ac:spMk id="5" creationId="{6FF101CA-4C51-4281-B163-564013EADDF2}"/>
          </ac:spMkLst>
        </pc:spChg>
      </pc:sldChg>
      <pc:sldChg chg="addSp modSp">
        <pc:chgData name="Bishop, Rachel (Curriculum Support)" userId="a7958a57-16b8-4925-8de3-ff10a07b2920" providerId="ADAL" clId="{9C173887-1B0D-4741-B5FA-198C6F1AA3D2}" dt="2022-04-05T09:51:40.150" v="98"/>
        <pc:sldMkLst>
          <pc:docMk/>
          <pc:sldMk cId="3445766138" sldId="270"/>
        </pc:sldMkLst>
        <pc:spChg chg="add mod">
          <ac:chgData name="Bishop, Rachel (Curriculum Support)" userId="a7958a57-16b8-4925-8de3-ff10a07b2920" providerId="ADAL" clId="{9C173887-1B0D-4741-B5FA-198C6F1AA3D2}" dt="2022-04-05T09:51:40.150" v="98"/>
          <ac:spMkLst>
            <pc:docMk/>
            <pc:sldMk cId="3445766138" sldId="270"/>
            <ac:spMk id="6" creationId="{91617C03-FE0D-4882-AE1E-88858FF43E62}"/>
          </ac:spMkLst>
        </pc:spChg>
      </pc:sldChg>
      <pc:sldChg chg="addSp modSp">
        <pc:chgData name="Bishop, Rachel (Curriculum Support)" userId="a7958a57-16b8-4925-8de3-ff10a07b2920" providerId="ADAL" clId="{9C173887-1B0D-4741-B5FA-198C6F1AA3D2}" dt="2022-04-05T09:51:42.778" v="99"/>
        <pc:sldMkLst>
          <pc:docMk/>
          <pc:sldMk cId="1447815874" sldId="271"/>
        </pc:sldMkLst>
        <pc:spChg chg="add mod">
          <ac:chgData name="Bishop, Rachel (Curriculum Support)" userId="a7958a57-16b8-4925-8de3-ff10a07b2920" providerId="ADAL" clId="{9C173887-1B0D-4741-B5FA-198C6F1AA3D2}" dt="2022-04-05T09:51:42.778" v="99"/>
          <ac:spMkLst>
            <pc:docMk/>
            <pc:sldMk cId="1447815874" sldId="271"/>
            <ac:spMk id="6" creationId="{D685C36A-360C-4B71-A074-10A97331D10A}"/>
          </ac:spMkLst>
        </pc:spChg>
      </pc:sldChg>
      <pc:sldChg chg="addSp modSp">
        <pc:chgData name="Bishop, Rachel (Curriculum Support)" userId="a7958a57-16b8-4925-8de3-ff10a07b2920" providerId="ADAL" clId="{9C173887-1B0D-4741-B5FA-198C6F1AA3D2}" dt="2022-04-05T09:51:51.515" v="102"/>
        <pc:sldMkLst>
          <pc:docMk/>
          <pc:sldMk cId="1422690129" sldId="285"/>
        </pc:sldMkLst>
        <pc:spChg chg="add mod">
          <ac:chgData name="Bishop, Rachel (Curriculum Support)" userId="a7958a57-16b8-4925-8de3-ff10a07b2920" providerId="ADAL" clId="{9C173887-1B0D-4741-B5FA-198C6F1AA3D2}" dt="2022-04-05T09:51:51.515" v="102"/>
          <ac:spMkLst>
            <pc:docMk/>
            <pc:sldMk cId="1422690129" sldId="285"/>
            <ac:spMk id="2" creationId="{F91E3256-6D12-4947-995C-FE32C77B85F7}"/>
          </ac:spMkLst>
        </pc:spChg>
      </pc:sldChg>
      <pc:sldChg chg="addSp modSp">
        <pc:chgData name="Bishop, Rachel (Curriculum Support)" userId="a7958a57-16b8-4925-8de3-ff10a07b2920" providerId="ADAL" clId="{9C173887-1B0D-4741-B5FA-198C6F1AA3D2}" dt="2022-04-05T09:51:35.161" v="96"/>
        <pc:sldMkLst>
          <pc:docMk/>
          <pc:sldMk cId="4260628335" sldId="286"/>
        </pc:sldMkLst>
        <pc:spChg chg="add mod">
          <ac:chgData name="Bishop, Rachel (Curriculum Support)" userId="a7958a57-16b8-4925-8de3-ff10a07b2920" providerId="ADAL" clId="{9C173887-1B0D-4741-B5FA-198C6F1AA3D2}" dt="2022-04-05T09:51:35.161" v="96"/>
          <ac:spMkLst>
            <pc:docMk/>
            <pc:sldMk cId="4260628335" sldId="286"/>
            <ac:spMk id="5" creationId="{640E7DA0-C10D-48A1-B29F-C8BD4DAA02EE}"/>
          </ac:spMkLst>
        </pc:spChg>
      </pc:sldChg>
      <pc:sldChg chg="addSp modSp">
        <pc:chgData name="Bishop, Rachel (Curriculum Support)" userId="a7958a57-16b8-4925-8de3-ff10a07b2920" providerId="ADAL" clId="{9C173887-1B0D-4741-B5FA-198C6F1AA3D2}" dt="2022-04-05T09:51:37.630" v="97"/>
        <pc:sldMkLst>
          <pc:docMk/>
          <pc:sldMk cId="2208171692" sldId="287"/>
        </pc:sldMkLst>
        <pc:spChg chg="add mod">
          <ac:chgData name="Bishop, Rachel (Curriculum Support)" userId="a7958a57-16b8-4925-8de3-ff10a07b2920" providerId="ADAL" clId="{9C173887-1B0D-4741-B5FA-198C6F1AA3D2}" dt="2022-04-05T09:51:37.630" v="97"/>
          <ac:spMkLst>
            <pc:docMk/>
            <pc:sldMk cId="2208171692" sldId="287"/>
            <ac:spMk id="5" creationId="{B0AEAF79-3EF4-4931-80B8-3F12D9653F0F}"/>
          </ac:spMkLst>
        </pc:spChg>
      </pc:sldChg>
      <pc:sldChg chg="addSp modSp">
        <pc:chgData name="Bishop, Rachel (Curriculum Support)" userId="a7958a57-16b8-4925-8de3-ff10a07b2920" providerId="ADAL" clId="{9C173887-1B0D-4741-B5FA-198C6F1AA3D2}" dt="2022-04-05T09:51:30.093" v="94"/>
        <pc:sldMkLst>
          <pc:docMk/>
          <pc:sldMk cId="4099865084" sldId="288"/>
        </pc:sldMkLst>
        <pc:spChg chg="add mod">
          <ac:chgData name="Bishop, Rachel (Curriculum Support)" userId="a7958a57-16b8-4925-8de3-ff10a07b2920" providerId="ADAL" clId="{9C173887-1B0D-4741-B5FA-198C6F1AA3D2}" dt="2022-04-05T09:51:30.093" v="94"/>
          <ac:spMkLst>
            <pc:docMk/>
            <pc:sldMk cId="4099865084" sldId="288"/>
            <ac:spMk id="5" creationId="{FD5BA029-B5D7-4986-BA6E-B91FD1AF0CCF}"/>
          </ac:spMkLst>
        </pc:spChg>
      </pc:sldChg>
      <pc:sldChg chg="addSp modSp mod">
        <pc:chgData name="Bishop, Rachel (Curriculum Support)" userId="a7958a57-16b8-4925-8de3-ff10a07b2920" providerId="ADAL" clId="{9C173887-1B0D-4741-B5FA-198C6F1AA3D2}" dt="2022-04-05T09:51:32.526" v="95"/>
        <pc:sldMkLst>
          <pc:docMk/>
          <pc:sldMk cId="994970659" sldId="289"/>
        </pc:sldMkLst>
        <pc:spChg chg="mod">
          <ac:chgData name="Bishop, Rachel (Curriculum Support)" userId="a7958a57-16b8-4925-8de3-ff10a07b2920" providerId="ADAL" clId="{9C173887-1B0D-4741-B5FA-198C6F1AA3D2}" dt="2022-04-05T04:40:16.589" v="84" actId="20577"/>
          <ac:spMkLst>
            <pc:docMk/>
            <pc:sldMk cId="994970659" sldId="289"/>
            <ac:spMk id="2" creationId="{D04B11CB-A4AA-4BB3-AE5A-874E462C0F69}"/>
          </ac:spMkLst>
        </pc:spChg>
        <pc:spChg chg="add mod">
          <ac:chgData name="Bishop, Rachel (Curriculum Support)" userId="a7958a57-16b8-4925-8de3-ff10a07b2920" providerId="ADAL" clId="{9C173887-1B0D-4741-B5FA-198C6F1AA3D2}" dt="2022-04-05T09:51:32.526" v="95"/>
          <ac:spMkLst>
            <pc:docMk/>
            <pc:sldMk cId="994970659" sldId="289"/>
            <ac:spMk id="5" creationId="{1411F0AE-72FB-4E3F-B80F-08CE531E0AF2}"/>
          </ac:spMkLst>
        </pc:spChg>
      </pc:sldChg>
      <pc:sldChg chg="del">
        <pc:chgData name="Bishop, Rachel (Curriculum Support)" userId="a7958a57-16b8-4925-8de3-ff10a07b2920" providerId="ADAL" clId="{9C173887-1B0D-4741-B5FA-198C6F1AA3D2}" dt="2022-04-05T02:42:43.353" v="73" actId="47"/>
        <pc:sldMkLst>
          <pc:docMk/>
          <pc:sldMk cId="3899296163" sldId="290"/>
        </pc:sldMkLst>
      </pc:sldChg>
      <pc:sldChg chg="addSp modSp mod">
        <pc:chgData name="Bishop, Rachel (Curriculum Support)" userId="a7958a57-16b8-4925-8de3-ff10a07b2920" providerId="ADAL" clId="{9C173887-1B0D-4741-B5FA-198C6F1AA3D2}" dt="2022-04-05T09:51:46.962" v="100"/>
        <pc:sldMkLst>
          <pc:docMk/>
          <pc:sldMk cId="2218482195" sldId="291"/>
        </pc:sldMkLst>
        <pc:spChg chg="mod">
          <ac:chgData name="Bishop, Rachel (Curriculum Support)" userId="a7958a57-16b8-4925-8de3-ff10a07b2920" providerId="ADAL" clId="{9C173887-1B0D-4741-B5FA-198C6F1AA3D2}" dt="2022-04-05T06:23:18.341" v="92" actId="20577"/>
          <ac:spMkLst>
            <pc:docMk/>
            <pc:sldMk cId="2218482195" sldId="291"/>
            <ac:spMk id="2" creationId="{D04B11CB-A4AA-4BB3-AE5A-874E462C0F69}"/>
          </ac:spMkLst>
        </pc:spChg>
        <pc:spChg chg="add mod">
          <ac:chgData name="Bishop, Rachel (Curriculum Support)" userId="a7958a57-16b8-4925-8de3-ff10a07b2920" providerId="ADAL" clId="{9C173887-1B0D-4741-B5FA-198C6F1AA3D2}" dt="2022-04-05T09:51:46.962" v="100"/>
          <ac:spMkLst>
            <pc:docMk/>
            <pc:sldMk cId="2218482195" sldId="291"/>
            <ac:spMk id="5" creationId="{D0C6275D-580C-453C-AD01-A610E9A8A62B}"/>
          </ac:spMkLst>
        </pc:spChg>
      </pc:sldChg>
      <pc:sldChg chg="addSp modSp del">
        <pc:chgData name="Bishop, Rachel (Curriculum Support)" userId="a7958a57-16b8-4925-8de3-ff10a07b2920" providerId="ADAL" clId="{9C173887-1B0D-4741-B5FA-198C6F1AA3D2}" dt="2022-04-07T04:54:16.200" v="104" actId="47"/>
        <pc:sldMkLst>
          <pc:docMk/>
          <pc:sldMk cId="2904459304" sldId="292"/>
        </pc:sldMkLst>
        <pc:spChg chg="add mod">
          <ac:chgData name="Bishop, Rachel (Curriculum Support)" userId="a7958a57-16b8-4925-8de3-ff10a07b2920" providerId="ADAL" clId="{9C173887-1B0D-4741-B5FA-198C6F1AA3D2}" dt="2022-04-05T09:51:49.104" v="101"/>
          <ac:spMkLst>
            <pc:docMk/>
            <pc:sldMk cId="2904459304" sldId="292"/>
            <ac:spMk id="6" creationId="{AED34AEA-A80E-45EC-916C-6899C128F987}"/>
          </ac:spMkLst>
        </pc:spChg>
      </pc:sldChg>
      <pc:sldChg chg="del">
        <pc:chgData name="Bishop, Rachel (Curriculum Support)" userId="a7958a57-16b8-4925-8de3-ff10a07b2920" providerId="ADAL" clId="{9C173887-1B0D-4741-B5FA-198C6F1AA3D2}" dt="2022-04-05T02:42:10.026" v="60" actId="2696"/>
        <pc:sldMkLst>
          <pc:docMk/>
          <pc:sldMk cId="1121514500" sldId="293"/>
        </pc:sldMkLst>
      </pc:sldChg>
      <pc:sldChg chg="del">
        <pc:chgData name="Bishop, Rachel (Curriculum Support)" userId="a7958a57-16b8-4925-8de3-ff10a07b2920" providerId="ADAL" clId="{9C173887-1B0D-4741-B5FA-198C6F1AA3D2}" dt="2022-04-05T02:42:10.026" v="60" actId="2696"/>
        <pc:sldMkLst>
          <pc:docMk/>
          <pc:sldMk cId="3249534116" sldId="295"/>
        </pc:sldMkLst>
      </pc:sldChg>
      <pc:sldChg chg="modSp add mod">
        <pc:chgData name="Bishop, Rachel (Curriculum Support)" userId="a7958a57-16b8-4925-8de3-ff10a07b2920" providerId="ADAL" clId="{9C173887-1B0D-4741-B5FA-198C6F1AA3D2}" dt="2022-04-05T03:19:25.059" v="75" actId="20577"/>
        <pc:sldMkLst>
          <pc:docMk/>
          <pc:sldMk cId="2349330383" sldId="296"/>
        </pc:sldMkLst>
        <pc:spChg chg="mod">
          <ac:chgData name="Bishop, Rachel (Curriculum Support)" userId="a7958a57-16b8-4925-8de3-ff10a07b2920" providerId="ADAL" clId="{9C173887-1B0D-4741-B5FA-198C6F1AA3D2}" dt="2022-04-05T03:19:25.059" v="75" actId="20577"/>
          <ac:spMkLst>
            <pc:docMk/>
            <pc:sldMk cId="2349330383" sldId="296"/>
            <ac:spMk id="3" creationId="{4CD1DB66-0417-403D-8A90-5058DCCE5EB7}"/>
          </ac:spMkLst>
        </pc:spChg>
      </pc:sldChg>
      <pc:sldChg chg="add">
        <pc:chgData name="Bishop, Rachel (Curriculum Support)" userId="a7958a57-16b8-4925-8de3-ff10a07b2920" providerId="ADAL" clId="{9C173887-1B0D-4741-B5FA-198C6F1AA3D2}" dt="2022-04-07T04:54:12.659" v="103"/>
        <pc:sldMkLst>
          <pc:docMk/>
          <pc:sldMk cId="3663624598" sldId="31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8693"/>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4939" y="0"/>
            <a:ext cx="2949099" cy="498693"/>
          </a:xfrm>
          <a:prstGeom prst="rect">
            <a:avLst/>
          </a:prstGeom>
        </p:spPr>
        <p:txBody>
          <a:bodyPr vert="horz" lIns="91440" tIns="45720" rIns="91440" bIns="45720" rtlCol="0"/>
          <a:lstStyle>
            <a:lvl1pPr algn="r">
              <a:defRPr sz="1200"/>
            </a:lvl1pPr>
          </a:lstStyle>
          <a:p>
            <a:fld id="{D83FFECC-1972-412E-8BF8-21A854E560F4}" type="datetimeFigureOut">
              <a:rPr lang="en-AU" smtClean="0"/>
              <a:t>28/04/2022</a:t>
            </a:fld>
            <a:endParaRPr lang="en-AU"/>
          </a:p>
        </p:txBody>
      </p:sp>
      <p:sp>
        <p:nvSpPr>
          <p:cNvPr id="4" name="Slide Image Placeholder 3"/>
          <p:cNvSpPr>
            <a:spLocks noGrp="1" noRot="1" noChangeAspect="1"/>
          </p:cNvSpPr>
          <p:nvPr>
            <p:ph type="sldImg" idx="2"/>
          </p:nvPr>
        </p:nvSpPr>
        <p:spPr>
          <a:xfrm>
            <a:off x="422275" y="1243013"/>
            <a:ext cx="5961063" cy="3354387"/>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0562" y="4783307"/>
            <a:ext cx="5444490" cy="3913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40647"/>
            <a:ext cx="2949099" cy="498692"/>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4939" y="9440647"/>
            <a:ext cx="2949099" cy="498692"/>
          </a:xfrm>
          <a:prstGeom prst="rect">
            <a:avLst/>
          </a:prstGeom>
        </p:spPr>
        <p:txBody>
          <a:bodyPr vert="horz" lIns="91440" tIns="45720" rIns="91440" bIns="45720" rtlCol="0" anchor="b"/>
          <a:lstStyle>
            <a:lvl1pPr algn="r">
              <a:defRPr sz="1200"/>
            </a:lvl1pPr>
          </a:lstStyle>
          <a:p>
            <a:fld id="{24CA0F19-7AE5-4E94-A46F-E30C999C86AC}" type="slidenum">
              <a:rPr lang="en-AU" smtClean="0"/>
              <a:t>‹#›</a:t>
            </a:fld>
            <a:endParaRPr lang="en-AU"/>
          </a:p>
        </p:txBody>
      </p:sp>
    </p:spTree>
    <p:extLst>
      <p:ext uri="{BB962C8B-B14F-4D97-AF65-F5344CB8AC3E}">
        <p14:creationId xmlns:p14="http://schemas.microsoft.com/office/powerpoint/2010/main" val="10864446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16129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endParaRPr lang="en-AU"/>
          </a:p>
        </p:txBody>
      </p:sp>
      <p:sp>
        <p:nvSpPr>
          <p:cNvPr id="4" name="Slide Number Placeholder 3"/>
          <p:cNvSpPr>
            <a:spLocks noGrp="1"/>
          </p:cNvSpPr>
          <p:nvPr>
            <p:ph type="sldNum" sz="quarter" idx="5"/>
          </p:nvPr>
        </p:nvSpPr>
        <p:spPr/>
        <p:txBody>
          <a:bodyPr/>
          <a:lstStyle/>
          <a:p>
            <a:fld id="{24CA0F19-7AE5-4E94-A46F-E30C999C86AC}" type="slidenum">
              <a:rPr lang="en-AU" smtClean="0"/>
              <a:t>1</a:t>
            </a:fld>
            <a:endParaRPr lang="en-AU"/>
          </a:p>
        </p:txBody>
      </p:sp>
    </p:spTree>
    <p:extLst>
      <p:ext uri="{BB962C8B-B14F-4D97-AF65-F5344CB8AC3E}">
        <p14:creationId xmlns:p14="http://schemas.microsoft.com/office/powerpoint/2010/main" val="3326013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827C4B83-8143-4AFD-A8C9-F54656CB6CF7}" type="slidenum">
              <a:rPr lang="en-AU" smtClean="0"/>
              <a:t>10</a:t>
            </a:fld>
            <a:endParaRPr lang="en-AU"/>
          </a:p>
        </p:txBody>
      </p:sp>
    </p:spTree>
    <p:extLst>
      <p:ext uri="{BB962C8B-B14F-4D97-AF65-F5344CB8AC3E}">
        <p14:creationId xmlns:p14="http://schemas.microsoft.com/office/powerpoint/2010/main" val="9232696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a:p>
        </p:txBody>
      </p:sp>
      <p:sp>
        <p:nvSpPr>
          <p:cNvPr id="4" name="Slide Number Placeholder 3"/>
          <p:cNvSpPr>
            <a:spLocks noGrp="1"/>
          </p:cNvSpPr>
          <p:nvPr>
            <p:ph type="sldNum" sz="quarter" idx="5"/>
          </p:nvPr>
        </p:nvSpPr>
        <p:spPr/>
        <p:txBody>
          <a:bodyPr/>
          <a:lstStyle/>
          <a:p>
            <a:fld id="{827C4B83-8143-4AFD-A8C9-F54656CB6CF7}" type="slidenum">
              <a:rPr lang="en-AU" smtClean="0"/>
              <a:t>11</a:t>
            </a:fld>
            <a:endParaRPr lang="en-AU"/>
          </a:p>
        </p:txBody>
      </p:sp>
    </p:spTree>
    <p:extLst>
      <p:ext uri="{BB962C8B-B14F-4D97-AF65-F5344CB8AC3E}">
        <p14:creationId xmlns:p14="http://schemas.microsoft.com/office/powerpoint/2010/main" val="23745553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827C4B83-8143-4AFD-A8C9-F54656CB6CF7}" type="slidenum">
              <a:rPr lang="en-AU" smtClean="0"/>
              <a:t>12</a:t>
            </a:fld>
            <a:endParaRPr lang="en-AU"/>
          </a:p>
        </p:txBody>
      </p:sp>
    </p:spTree>
    <p:extLst>
      <p:ext uri="{BB962C8B-B14F-4D97-AF65-F5344CB8AC3E}">
        <p14:creationId xmlns:p14="http://schemas.microsoft.com/office/powerpoint/2010/main" val="11796072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4CA0F19-7AE5-4E94-A46F-E30C999C86AC}" type="slidenum">
              <a:rPr lang="en-AU" smtClean="0"/>
              <a:t>13</a:t>
            </a:fld>
            <a:endParaRPr lang="en-AU"/>
          </a:p>
        </p:txBody>
      </p:sp>
    </p:spTree>
    <p:extLst>
      <p:ext uri="{BB962C8B-B14F-4D97-AF65-F5344CB8AC3E}">
        <p14:creationId xmlns:p14="http://schemas.microsoft.com/office/powerpoint/2010/main" val="25062720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4CA0F19-7AE5-4E94-A46F-E30C999C86AC}" type="slidenum">
              <a:rPr lang="en-AU" smtClean="0"/>
              <a:t>14</a:t>
            </a:fld>
            <a:endParaRPr lang="en-AU"/>
          </a:p>
        </p:txBody>
      </p:sp>
    </p:spTree>
    <p:extLst>
      <p:ext uri="{BB962C8B-B14F-4D97-AF65-F5344CB8AC3E}">
        <p14:creationId xmlns:p14="http://schemas.microsoft.com/office/powerpoint/2010/main" val="2093862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4CA0F19-7AE5-4E94-A46F-E30C999C86AC}" type="slidenum">
              <a:rPr lang="en-AU" smtClean="0"/>
              <a:t>15</a:t>
            </a:fld>
            <a:endParaRPr lang="en-AU"/>
          </a:p>
        </p:txBody>
      </p:sp>
    </p:spTree>
    <p:extLst>
      <p:ext uri="{BB962C8B-B14F-4D97-AF65-F5344CB8AC3E}">
        <p14:creationId xmlns:p14="http://schemas.microsoft.com/office/powerpoint/2010/main" val="11417175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4CA0F19-7AE5-4E94-A46F-E30C999C86AC}" type="slidenum">
              <a:rPr lang="en-AU" smtClean="0"/>
              <a:t>16</a:t>
            </a:fld>
            <a:endParaRPr lang="en-AU"/>
          </a:p>
        </p:txBody>
      </p:sp>
    </p:spTree>
    <p:extLst>
      <p:ext uri="{BB962C8B-B14F-4D97-AF65-F5344CB8AC3E}">
        <p14:creationId xmlns:p14="http://schemas.microsoft.com/office/powerpoint/2010/main" val="18177353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4CA0F19-7AE5-4E94-A46F-E30C999C86AC}" type="slidenum">
              <a:rPr lang="en-AU" smtClean="0"/>
              <a:t>17</a:t>
            </a:fld>
            <a:endParaRPr lang="en-AU"/>
          </a:p>
        </p:txBody>
      </p:sp>
    </p:spTree>
    <p:extLst>
      <p:ext uri="{BB962C8B-B14F-4D97-AF65-F5344CB8AC3E}">
        <p14:creationId xmlns:p14="http://schemas.microsoft.com/office/powerpoint/2010/main" val="36154130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827C4B83-8143-4AFD-A8C9-F54656CB6CF7}" type="slidenum">
              <a:rPr lang="en-AU" smtClean="0"/>
              <a:t>18</a:t>
            </a:fld>
            <a:endParaRPr lang="en-AU"/>
          </a:p>
        </p:txBody>
      </p:sp>
    </p:spTree>
    <p:extLst>
      <p:ext uri="{BB962C8B-B14F-4D97-AF65-F5344CB8AC3E}">
        <p14:creationId xmlns:p14="http://schemas.microsoft.com/office/powerpoint/2010/main" val="9202908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161290" lvl="0" indent="0">
              <a:lnSpc>
                <a:spcPct val="107000"/>
              </a:lnSpc>
              <a:buFont typeface="Courier New" panose="02070309020205020404" pitchFamily="49" charset="0"/>
              <a:buNone/>
            </a:pPr>
            <a:endParaRPr lang="en-GB"/>
          </a:p>
        </p:txBody>
      </p:sp>
      <p:sp>
        <p:nvSpPr>
          <p:cNvPr id="4" name="Slide Number Placeholder 3"/>
          <p:cNvSpPr>
            <a:spLocks noGrp="1"/>
          </p:cNvSpPr>
          <p:nvPr>
            <p:ph type="sldNum" sz="quarter" idx="5"/>
          </p:nvPr>
        </p:nvSpPr>
        <p:spPr/>
        <p:txBody>
          <a:bodyPr/>
          <a:lstStyle/>
          <a:p>
            <a:fld id="{24CA0F19-7AE5-4E94-A46F-E30C999C86AC}" type="slidenum">
              <a:rPr lang="en-AU" smtClean="0"/>
              <a:t>19</a:t>
            </a:fld>
            <a:endParaRPr lang="en-AU"/>
          </a:p>
        </p:txBody>
      </p:sp>
    </p:spTree>
    <p:extLst>
      <p:ext uri="{BB962C8B-B14F-4D97-AF65-F5344CB8AC3E}">
        <p14:creationId xmlns:p14="http://schemas.microsoft.com/office/powerpoint/2010/main" val="26379462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a:p>
        </p:txBody>
      </p:sp>
      <p:sp>
        <p:nvSpPr>
          <p:cNvPr id="4" name="Slide Number Placeholder 3"/>
          <p:cNvSpPr>
            <a:spLocks noGrp="1"/>
          </p:cNvSpPr>
          <p:nvPr>
            <p:ph type="sldNum" sz="quarter" idx="5"/>
          </p:nvPr>
        </p:nvSpPr>
        <p:spPr/>
        <p:txBody>
          <a:bodyPr/>
          <a:lstStyle/>
          <a:p>
            <a:fld id="{24CA0F19-7AE5-4E94-A46F-E30C999C86AC}" type="slidenum">
              <a:rPr lang="en-AU" smtClean="0"/>
              <a:t>2</a:t>
            </a:fld>
            <a:endParaRPr lang="en-AU"/>
          </a:p>
        </p:txBody>
      </p:sp>
    </p:spTree>
    <p:extLst>
      <p:ext uri="{BB962C8B-B14F-4D97-AF65-F5344CB8AC3E}">
        <p14:creationId xmlns:p14="http://schemas.microsoft.com/office/powerpoint/2010/main" val="21157662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161290" lvl="0" indent="0">
              <a:lnSpc>
                <a:spcPct val="107000"/>
              </a:lnSpc>
              <a:buFont typeface="Symbol" panose="05050102010706020507" pitchFamily="18" charset="2"/>
              <a:buNone/>
            </a:pPr>
            <a:endParaRPr lang="en-AU"/>
          </a:p>
        </p:txBody>
      </p:sp>
      <p:sp>
        <p:nvSpPr>
          <p:cNvPr id="4" name="Slide Number Placeholder 3"/>
          <p:cNvSpPr>
            <a:spLocks noGrp="1"/>
          </p:cNvSpPr>
          <p:nvPr>
            <p:ph type="sldNum" sz="quarter" idx="5"/>
          </p:nvPr>
        </p:nvSpPr>
        <p:spPr/>
        <p:txBody>
          <a:bodyPr/>
          <a:lstStyle/>
          <a:p>
            <a:fld id="{24CA0F19-7AE5-4E94-A46F-E30C999C86AC}" type="slidenum">
              <a:rPr lang="en-AU" smtClean="0"/>
              <a:t>20</a:t>
            </a:fld>
            <a:endParaRPr lang="en-AU"/>
          </a:p>
        </p:txBody>
      </p:sp>
    </p:spTree>
    <p:extLst>
      <p:ext uri="{BB962C8B-B14F-4D97-AF65-F5344CB8AC3E}">
        <p14:creationId xmlns:p14="http://schemas.microsoft.com/office/powerpoint/2010/main" val="20840885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4CA0F19-7AE5-4E94-A46F-E30C999C86AC}" type="slidenum">
              <a:rPr lang="en-AU" smtClean="0"/>
              <a:t>21</a:t>
            </a:fld>
            <a:endParaRPr lang="en-AU"/>
          </a:p>
        </p:txBody>
      </p:sp>
    </p:spTree>
    <p:extLst>
      <p:ext uri="{BB962C8B-B14F-4D97-AF65-F5344CB8AC3E}">
        <p14:creationId xmlns:p14="http://schemas.microsoft.com/office/powerpoint/2010/main" val="18456459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endParaRPr lang="en-AU"/>
          </a:p>
        </p:txBody>
      </p:sp>
      <p:sp>
        <p:nvSpPr>
          <p:cNvPr id="4" name="Slide Number Placeholder 3"/>
          <p:cNvSpPr>
            <a:spLocks noGrp="1"/>
          </p:cNvSpPr>
          <p:nvPr>
            <p:ph type="sldNum" sz="quarter" idx="5"/>
          </p:nvPr>
        </p:nvSpPr>
        <p:spPr/>
        <p:txBody>
          <a:bodyPr/>
          <a:lstStyle/>
          <a:p>
            <a:fld id="{24CA0F19-7AE5-4E94-A46F-E30C999C86AC}" type="slidenum">
              <a:rPr lang="en-AU" smtClean="0"/>
              <a:t>3</a:t>
            </a:fld>
            <a:endParaRPr lang="en-AU"/>
          </a:p>
        </p:txBody>
      </p:sp>
    </p:spTree>
    <p:extLst>
      <p:ext uri="{BB962C8B-B14F-4D97-AF65-F5344CB8AC3E}">
        <p14:creationId xmlns:p14="http://schemas.microsoft.com/office/powerpoint/2010/main" val="30909928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4CA0F19-7AE5-4E94-A46F-E30C999C86AC}" type="slidenum">
              <a:rPr lang="en-AU" smtClean="0"/>
              <a:t>4</a:t>
            </a:fld>
            <a:endParaRPr lang="en-AU"/>
          </a:p>
        </p:txBody>
      </p:sp>
    </p:spTree>
    <p:extLst>
      <p:ext uri="{BB962C8B-B14F-4D97-AF65-F5344CB8AC3E}">
        <p14:creationId xmlns:p14="http://schemas.microsoft.com/office/powerpoint/2010/main" val="37824564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4CA0F19-7AE5-4E94-A46F-E30C999C86AC}" type="slidenum">
              <a:rPr lang="en-AU" smtClean="0"/>
              <a:t>5</a:t>
            </a:fld>
            <a:endParaRPr lang="en-AU"/>
          </a:p>
        </p:txBody>
      </p:sp>
    </p:spTree>
    <p:extLst>
      <p:ext uri="{BB962C8B-B14F-4D97-AF65-F5344CB8AC3E}">
        <p14:creationId xmlns:p14="http://schemas.microsoft.com/office/powerpoint/2010/main" val="36745571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4CA0F19-7AE5-4E94-A46F-E30C999C86AC}" type="slidenum">
              <a:rPr lang="en-AU" smtClean="0"/>
              <a:t>6</a:t>
            </a:fld>
            <a:endParaRPr lang="en-AU"/>
          </a:p>
        </p:txBody>
      </p:sp>
    </p:spTree>
    <p:extLst>
      <p:ext uri="{BB962C8B-B14F-4D97-AF65-F5344CB8AC3E}">
        <p14:creationId xmlns:p14="http://schemas.microsoft.com/office/powerpoint/2010/main" val="1041047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4CA0F19-7AE5-4E94-A46F-E30C999C86AC}" type="slidenum">
              <a:rPr lang="en-AU" smtClean="0"/>
              <a:t>7</a:t>
            </a:fld>
            <a:endParaRPr lang="en-AU"/>
          </a:p>
        </p:txBody>
      </p:sp>
    </p:spTree>
    <p:extLst>
      <p:ext uri="{BB962C8B-B14F-4D97-AF65-F5344CB8AC3E}">
        <p14:creationId xmlns:p14="http://schemas.microsoft.com/office/powerpoint/2010/main" val="26525930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a:p>
        </p:txBody>
      </p:sp>
      <p:sp>
        <p:nvSpPr>
          <p:cNvPr id="4" name="Slide Number Placeholder 3"/>
          <p:cNvSpPr>
            <a:spLocks noGrp="1"/>
          </p:cNvSpPr>
          <p:nvPr>
            <p:ph type="sldNum" sz="quarter" idx="5"/>
          </p:nvPr>
        </p:nvSpPr>
        <p:spPr/>
        <p:txBody>
          <a:bodyPr/>
          <a:lstStyle/>
          <a:p>
            <a:fld id="{827C4B83-8143-4AFD-A8C9-F54656CB6CF7}" type="slidenum">
              <a:rPr lang="en-AU" smtClean="0"/>
              <a:t>8</a:t>
            </a:fld>
            <a:endParaRPr lang="en-AU"/>
          </a:p>
        </p:txBody>
      </p:sp>
    </p:spTree>
    <p:extLst>
      <p:ext uri="{BB962C8B-B14F-4D97-AF65-F5344CB8AC3E}">
        <p14:creationId xmlns:p14="http://schemas.microsoft.com/office/powerpoint/2010/main" val="23422721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a:p>
        </p:txBody>
      </p:sp>
      <p:sp>
        <p:nvSpPr>
          <p:cNvPr id="4" name="Slide Number Placeholder 3"/>
          <p:cNvSpPr>
            <a:spLocks noGrp="1"/>
          </p:cNvSpPr>
          <p:nvPr>
            <p:ph type="sldNum" sz="quarter" idx="5"/>
          </p:nvPr>
        </p:nvSpPr>
        <p:spPr/>
        <p:txBody>
          <a:bodyPr/>
          <a:lstStyle/>
          <a:p>
            <a:fld id="{827C4B83-8143-4AFD-A8C9-F54656CB6CF7}" type="slidenum">
              <a:rPr lang="en-AU" smtClean="0"/>
              <a:t>9</a:t>
            </a:fld>
            <a:endParaRPr lang="en-AU"/>
          </a:p>
        </p:txBody>
      </p:sp>
    </p:spTree>
    <p:extLst>
      <p:ext uri="{BB962C8B-B14F-4D97-AF65-F5344CB8AC3E}">
        <p14:creationId xmlns:p14="http://schemas.microsoft.com/office/powerpoint/2010/main" val="27094032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mailto:education.customers@sa.gov.au" TargetMode="External"/><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E2C74-B4C5-4423-97D0-D837E39A83BD}"/>
              </a:ext>
            </a:extLst>
          </p:cNvPr>
          <p:cNvSpPr>
            <a:spLocks noGrp="1"/>
          </p:cNvSpPr>
          <p:nvPr>
            <p:ph type="ctrTitle" hasCustomPrompt="1"/>
          </p:nvPr>
        </p:nvSpPr>
        <p:spPr>
          <a:xfrm>
            <a:off x="2123062" y="2863969"/>
            <a:ext cx="9974577" cy="806570"/>
          </a:xfrm>
        </p:spPr>
        <p:txBody>
          <a:bodyPr anchor="b">
            <a:noAutofit/>
          </a:bodyPr>
          <a:lstStyle>
            <a:lvl1pPr algn="l">
              <a:defRPr sz="4400">
                <a:solidFill>
                  <a:schemeClr val="bg1"/>
                </a:solidFill>
                <a:latin typeface="+mn-lt"/>
              </a:defRPr>
            </a:lvl1pPr>
          </a:lstStyle>
          <a:p>
            <a:r>
              <a:rPr lang="en-US"/>
              <a:t>[INSERT Year # Subject </a:t>
            </a:r>
            <a:r>
              <a:rPr lang="en-US" err="1"/>
              <a:t>ie</a:t>
            </a:r>
            <a:r>
              <a:rPr lang="en-US"/>
              <a:t> Year 4 English] </a:t>
            </a:r>
            <a:endParaRPr lang="en-AU"/>
          </a:p>
        </p:txBody>
      </p:sp>
      <p:pic>
        <p:nvPicPr>
          <p:cNvPr id="10" name="Picture 9">
            <a:extLst>
              <a:ext uri="{FF2B5EF4-FFF2-40B4-BE49-F238E27FC236}">
                <a16:creationId xmlns:a16="http://schemas.microsoft.com/office/drawing/2014/main" id="{F6C25B45-175D-43DF-8D57-05E1A357BF9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122847" y="1300843"/>
            <a:ext cx="4450464" cy="1201015"/>
          </a:xfrm>
          <a:prstGeom prst="rect">
            <a:avLst/>
          </a:prstGeom>
        </p:spPr>
      </p:pic>
      <p:sp>
        <p:nvSpPr>
          <p:cNvPr id="15" name="Text Placeholder 14">
            <a:extLst>
              <a:ext uri="{FF2B5EF4-FFF2-40B4-BE49-F238E27FC236}">
                <a16:creationId xmlns:a16="http://schemas.microsoft.com/office/drawing/2014/main" id="{1068B62F-70BE-4009-83EE-B2E227C47698}"/>
              </a:ext>
            </a:extLst>
          </p:cNvPr>
          <p:cNvSpPr>
            <a:spLocks noGrp="1"/>
          </p:cNvSpPr>
          <p:nvPr>
            <p:ph type="body" sz="quarter" idx="10" hasCustomPrompt="1"/>
          </p:nvPr>
        </p:nvSpPr>
        <p:spPr>
          <a:xfrm>
            <a:off x="2123279" y="4382218"/>
            <a:ext cx="9436100" cy="690293"/>
          </a:xfrm>
        </p:spPr>
        <p:txBody>
          <a:bodyPr/>
          <a:lstStyle>
            <a:lvl1pPr marL="0" indent="0">
              <a:buNone/>
              <a:defRPr>
                <a:solidFill>
                  <a:schemeClr val="bg1"/>
                </a:solidFill>
              </a:defRPr>
            </a:lvl1pPr>
          </a:lstStyle>
          <a:p>
            <a:pPr lvl="0"/>
            <a:r>
              <a:rPr lang="en-US"/>
              <a:t>[INSERT LESSON </a:t>
            </a:r>
            <a:r>
              <a:rPr lang="en-US" err="1"/>
              <a:t>ie</a:t>
            </a:r>
            <a:r>
              <a:rPr lang="en-US"/>
              <a:t> Lesson 1 – number and money]</a:t>
            </a:r>
          </a:p>
        </p:txBody>
      </p:sp>
      <p:sp>
        <p:nvSpPr>
          <p:cNvPr id="19" name="Text Placeholder 18">
            <a:extLst>
              <a:ext uri="{FF2B5EF4-FFF2-40B4-BE49-F238E27FC236}">
                <a16:creationId xmlns:a16="http://schemas.microsoft.com/office/drawing/2014/main" id="{1EE55352-7817-4805-BF24-DE802387A423}"/>
              </a:ext>
            </a:extLst>
          </p:cNvPr>
          <p:cNvSpPr>
            <a:spLocks noGrp="1"/>
          </p:cNvSpPr>
          <p:nvPr>
            <p:ph type="body" sz="quarter" idx="11" hasCustomPrompt="1"/>
          </p:nvPr>
        </p:nvSpPr>
        <p:spPr>
          <a:xfrm>
            <a:off x="2123638" y="3681097"/>
            <a:ext cx="9974578" cy="690563"/>
          </a:xfrm>
        </p:spPr>
        <p:txBody>
          <a:bodyPr>
            <a:noAutofit/>
          </a:bodyPr>
          <a:lstStyle>
            <a:lvl1pPr marL="0" indent="0">
              <a:buNone/>
              <a:defRPr sz="40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UNIT </a:t>
            </a:r>
            <a:r>
              <a:rPr lang="en-US" err="1"/>
              <a:t>ie</a:t>
            </a:r>
            <a:r>
              <a:rPr lang="en-US"/>
              <a:t> Fractions]</a:t>
            </a:r>
            <a:endParaRPr lang="en-AU"/>
          </a:p>
        </p:txBody>
      </p:sp>
      <p:sp>
        <p:nvSpPr>
          <p:cNvPr id="20" name="Text Box 2">
            <a:extLst>
              <a:ext uri="{FF2B5EF4-FFF2-40B4-BE49-F238E27FC236}">
                <a16:creationId xmlns:a16="http://schemas.microsoft.com/office/drawing/2014/main" id="{8DBFFF7F-95AD-4FD3-88A9-74F00CD38AB8}"/>
              </a:ext>
            </a:extLst>
          </p:cNvPr>
          <p:cNvSpPr txBox="1">
            <a:spLocks noChangeArrowheads="1"/>
          </p:cNvSpPr>
          <p:nvPr userDrawn="1"/>
        </p:nvSpPr>
        <p:spPr bwMode="auto">
          <a:xfrm>
            <a:off x="146650" y="6449489"/>
            <a:ext cx="46444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rgbClr val="35777D"/>
                </a:solidFill>
                <a:ea typeface="Times New Roman" panose="02020603050405020304" pitchFamily="18" charset="0"/>
                <a:cs typeface="Calibri" panose="020F0502020204030204" pitchFamily="34" charset="0"/>
              </a:rPr>
              <a:t> </a:t>
            </a:r>
            <a:endParaRPr lang="en-AU" altLang="en-US" sz="1100">
              <a:solidFill>
                <a:srgbClr val="35777D"/>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5777D"/>
                </a:solidFill>
                <a:ea typeface="Times New Roman" panose="02020603050405020304" pitchFamily="18" charset="0"/>
                <a:cs typeface="Calibri" panose="020F0502020204030204" pitchFamily="34" charset="0"/>
              </a:rPr>
              <a:t> </a:t>
            </a:r>
            <a:r>
              <a:rPr lang="en-AU" sz="950">
                <a:solidFill>
                  <a:srgbClr val="35777D"/>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rgbClr val="35777D"/>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51798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pyright disclaim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extBox 3">
            <a:extLst>
              <a:ext uri="{FF2B5EF4-FFF2-40B4-BE49-F238E27FC236}">
                <a16:creationId xmlns:a16="http://schemas.microsoft.com/office/drawing/2014/main" id="{D3789C09-E053-4CF2-A32D-8E215CB69A28}"/>
              </a:ext>
            </a:extLst>
          </p:cNvPr>
          <p:cNvSpPr txBox="1"/>
          <p:nvPr userDrawn="1"/>
        </p:nvSpPr>
        <p:spPr>
          <a:xfrm>
            <a:off x="838200" y="1099944"/>
            <a:ext cx="10515600" cy="769441"/>
          </a:xfrm>
          <a:prstGeom prst="rect">
            <a:avLst/>
          </a:prstGeom>
          <a:noFill/>
        </p:spPr>
        <p:txBody>
          <a:bodyPr wrap="square" rtlCol="0">
            <a:spAutoFit/>
          </a:bodyPr>
          <a:lstStyle/>
          <a:p>
            <a:r>
              <a:rPr lang="en-AU" sz="4400"/>
              <a:t>Copyright statement</a:t>
            </a:r>
          </a:p>
        </p:txBody>
      </p:sp>
      <p:sp>
        <p:nvSpPr>
          <p:cNvPr id="2" name="TextBox 1">
            <a:extLst>
              <a:ext uri="{FF2B5EF4-FFF2-40B4-BE49-F238E27FC236}">
                <a16:creationId xmlns:a16="http://schemas.microsoft.com/office/drawing/2014/main" id="{145CD593-D986-4AB4-989A-D1EDAD34BA34}"/>
              </a:ext>
            </a:extLst>
          </p:cNvPr>
          <p:cNvSpPr txBox="1"/>
          <p:nvPr userDrawn="1"/>
        </p:nvSpPr>
        <p:spPr>
          <a:xfrm>
            <a:off x="838200" y="1949570"/>
            <a:ext cx="9858555" cy="3476445"/>
          </a:xfrm>
          <a:prstGeom prst="rect">
            <a:avLst/>
          </a:prstGeom>
          <a:noFill/>
        </p:spPr>
        <p:txBody>
          <a:bodyPr wrap="square" rtlCol="0">
            <a:spAutoFit/>
          </a:bodyPr>
          <a:lstStyle/>
          <a:p>
            <a:pPr lvl="0"/>
            <a:r>
              <a:rPr lang="en-AU">
                <a:latin typeface="Segoe UI" panose="020B0502040204020203" pitchFamily="34" charset="0"/>
                <a:cs typeface="Segoe UI" panose="020B0502040204020203" pitchFamily="34" charset="0"/>
              </a:rPr>
              <a:t>The Department for Education, South Australia, has created teaching and curriculum resources to support students during the staged return to school in 2022. </a:t>
            </a:r>
          </a:p>
          <a:p>
            <a:pPr lvl="0"/>
            <a:endParaRPr lang="en-AU">
              <a:latin typeface="Segoe UI" panose="020B0502040204020203" pitchFamily="34" charset="0"/>
              <a:cs typeface="Segoe UI" panose="020B0502040204020203" pitchFamily="34" charset="0"/>
            </a:endParaRPr>
          </a:p>
          <a:p>
            <a:pPr lvl="0"/>
            <a:r>
              <a:rPr lang="en-AU">
                <a:latin typeface="Segoe UI" panose="020B0502040204020203" pitchFamily="34" charset="0"/>
                <a:cs typeface="Segoe UI" panose="020B0502040204020203" pitchFamily="34" charset="0"/>
              </a:rPr>
              <a:t>The resources are available for students, parents and teachers in South Australia, where students are undertaking remote learning.  </a:t>
            </a:r>
          </a:p>
          <a:p>
            <a:pPr lvl="0"/>
            <a:endParaRPr lang="en-AU">
              <a:latin typeface="Segoe UI" panose="020B0502040204020203" pitchFamily="34" charset="0"/>
              <a:cs typeface="Segoe UI" panose="020B0502040204020203" pitchFamily="34" charset="0"/>
            </a:endParaRPr>
          </a:p>
          <a:p>
            <a:pPr lvl="0"/>
            <a:r>
              <a:rPr lang="en-AU">
                <a:latin typeface="Segoe UI" panose="020B0502040204020203" pitchFamily="34" charset="0"/>
                <a:cs typeface="Segoe UI" panose="020B0502040204020203" pitchFamily="34" charset="0"/>
              </a:rPr>
              <a:t>The material has been produced and communicated on behalf of the State and, to the extent necessary, in reliance on section 113P and/or Part VII of the </a:t>
            </a:r>
            <a:r>
              <a:rPr lang="en-AU" i="1">
                <a:latin typeface="Segoe UI" panose="020B0502040204020203" pitchFamily="34" charset="0"/>
                <a:cs typeface="Segoe UI" panose="020B0502040204020203" pitchFamily="34" charset="0"/>
              </a:rPr>
              <a:t>Copyright Act 1968 </a:t>
            </a:r>
            <a:r>
              <a:rPr lang="en-AU">
                <a:latin typeface="Segoe UI" panose="020B0502040204020203" pitchFamily="34" charset="0"/>
                <a:cs typeface="Segoe UI" panose="020B0502040204020203" pitchFamily="34" charset="0"/>
              </a:rPr>
              <a:t>(</a:t>
            </a:r>
            <a:r>
              <a:rPr lang="en-AU" err="1">
                <a:latin typeface="Segoe UI" panose="020B0502040204020203" pitchFamily="34" charset="0"/>
                <a:cs typeface="Segoe UI" panose="020B0502040204020203" pitchFamily="34" charset="0"/>
              </a:rPr>
              <a:t>Cth</a:t>
            </a:r>
            <a:r>
              <a:rPr lang="en-AU">
                <a:latin typeface="Segoe UI" panose="020B0502040204020203" pitchFamily="34" charset="0"/>
                <a:cs typeface="Segoe UI" panose="020B0502040204020203" pitchFamily="34" charset="0"/>
              </a:rPr>
              <a:t>).</a:t>
            </a:r>
          </a:p>
          <a:p>
            <a:pPr lvl="0"/>
            <a:endParaRPr lang="en-AU">
              <a:latin typeface="Segoe UI" panose="020B0502040204020203" pitchFamily="34" charset="0"/>
              <a:cs typeface="Segoe UI" panose="020B0502040204020203" pitchFamily="34" charset="0"/>
            </a:endParaRPr>
          </a:p>
          <a:p>
            <a:pPr lvl="0"/>
            <a:r>
              <a:rPr lang="en-AU">
                <a:latin typeface="Segoe UI" panose="020B0502040204020203" pitchFamily="34" charset="0"/>
                <a:cs typeface="Segoe UI" panose="020B0502040204020203" pitchFamily="34" charset="0"/>
              </a:rPr>
              <a:t>If you believe you own or otherwise have an interest in the copyright in any aspect of these materials and object to its use, please notify </a:t>
            </a:r>
            <a:r>
              <a:rPr lang="en-AU">
                <a:latin typeface="Segoe UI" panose="020B0502040204020203" pitchFamily="34" charset="0"/>
                <a:cs typeface="Segoe UI" panose="020B0502040204020203" pitchFamily="34" charset="0"/>
                <a:hlinkClick r:id="rId3"/>
              </a:rPr>
              <a:t>education.customers@sa.gov.au </a:t>
            </a:r>
            <a:endParaRPr lang="en-AU">
              <a:latin typeface="Segoe UI" panose="020B0502040204020203" pitchFamily="34" charset="0"/>
              <a:cs typeface="Segoe UI" panose="020B0502040204020203" pitchFamily="34" charset="0"/>
            </a:endParaRPr>
          </a:p>
          <a:p>
            <a:endParaRPr lang="en-AU"/>
          </a:p>
        </p:txBody>
      </p:sp>
    </p:spTree>
    <p:extLst>
      <p:ext uri="{BB962C8B-B14F-4D97-AF65-F5344CB8AC3E}">
        <p14:creationId xmlns:p14="http://schemas.microsoft.com/office/powerpoint/2010/main" val="18111117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structions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0" y="6264987"/>
            <a:ext cx="4789093" cy="381000"/>
          </a:xfrm>
          <a:prstGeom prst="rect">
            <a:avLst/>
          </a:prstGeom>
          <a:noFill/>
          <a:ln>
            <a:noFill/>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97A80"/>
                </a:solidFill>
                <a:ea typeface="Times New Roman" panose="02020603050405020304" pitchFamily="18" charset="0"/>
                <a:cs typeface="Calibri" panose="020F0502020204030204" pitchFamily="34" charset="0"/>
              </a:rPr>
              <a:t> </a:t>
            </a:r>
            <a:r>
              <a:rPr lang="en-AU" sz="950">
                <a:solidFill>
                  <a:srgbClr val="397A80"/>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rgbClr val="397A80"/>
              </a:solidFill>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0EF18211-FFD4-4341-867A-FF0ADCF779A8}"/>
              </a:ext>
            </a:extLst>
          </p:cNvPr>
          <p:cNvSpPr txBox="1"/>
          <p:nvPr userDrawn="1"/>
        </p:nvSpPr>
        <p:spPr>
          <a:xfrm>
            <a:off x="838200" y="797762"/>
            <a:ext cx="10583174" cy="707886"/>
          </a:xfrm>
          <a:prstGeom prst="rect">
            <a:avLst/>
          </a:prstGeom>
          <a:noFill/>
        </p:spPr>
        <p:txBody>
          <a:bodyPr wrap="square" rtlCol="0">
            <a:spAutoFit/>
          </a:bodyPr>
          <a:lstStyle/>
          <a:p>
            <a:r>
              <a:rPr lang="en-AU" sz="4000"/>
              <a:t>Handy tips for this lesson</a:t>
            </a:r>
          </a:p>
        </p:txBody>
      </p:sp>
      <p:sp>
        <p:nvSpPr>
          <p:cNvPr id="6" name="TextBox 5">
            <a:extLst>
              <a:ext uri="{FF2B5EF4-FFF2-40B4-BE49-F238E27FC236}">
                <a16:creationId xmlns:a16="http://schemas.microsoft.com/office/drawing/2014/main" id="{CB5E0110-B120-4318-8989-F35527581A3C}"/>
              </a:ext>
            </a:extLst>
          </p:cNvPr>
          <p:cNvSpPr txBox="1"/>
          <p:nvPr userDrawn="1"/>
        </p:nvSpPr>
        <p:spPr>
          <a:xfrm>
            <a:off x="915200" y="1756625"/>
            <a:ext cx="10369590" cy="3908762"/>
          </a:xfrm>
          <a:prstGeom prst="rect">
            <a:avLst/>
          </a:prstGeom>
          <a:noFill/>
        </p:spPr>
        <p:txBody>
          <a:bodyPr wrap="square" rtlCol="0">
            <a:spAutoFit/>
          </a:bodyPr>
          <a:lstStyle/>
          <a:p>
            <a:pPr marL="0" lvl="0" indent="0">
              <a:lnSpc>
                <a:spcPct val="100000"/>
              </a:lnSpc>
              <a:spcBef>
                <a:spcPts val="2400"/>
              </a:spcBef>
              <a:spcAft>
                <a:spcPts val="0"/>
              </a:spcAft>
              <a:buFont typeface="Arial" panose="020B0604020202020204" pitchFamily="34" charset="0"/>
              <a:buNone/>
            </a:pPr>
            <a:r>
              <a:rPr lang="en-US" sz="2800"/>
              <a:t>View the lesson in slide show mode to use the buttons:</a:t>
            </a:r>
          </a:p>
          <a:p>
            <a:pPr marL="285750" lvl="0" indent="-285750">
              <a:lnSpc>
                <a:spcPct val="100000"/>
              </a:lnSpc>
              <a:spcBef>
                <a:spcPts val="2400"/>
              </a:spcBef>
              <a:spcAft>
                <a:spcPts val="0"/>
              </a:spcAft>
              <a:buFont typeface="Arial" panose="020B0604020202020204" pitchFamily="34" charset="0"/>
              <a:buChar char="•"/>
            </a:pPr>
            <a:r>
              <a:rPr lang="en-US" sz="2800"/>
              <a:t>Use the arrows in the top right corner to go to the next</a:t>
            </a:r>
            <a:br>
              <a:rPr lang="en-US" sz="2800"/>
            </a:br>
            <a:r>
              <a:rPr lang="en-US" sz="2800"/>
              <a:t>or previous slide. </a:t>
            </a:r>
          </a:p>
          <a:p>
            <a:pPr marL="285750" lvl="0" indent="-285750">
              <a:lnSpc>
                <a:spcPct val="100000"/>
              </a:lnSpc>
              <a:spcBef>
                <a:spcPts val="2400"/>
              </a:spcBef>
              <a:spcAft>
                <a:spcPts val="0"/>
              </a:spcAft>
              <a:buFont typeface="Arial" panose="020B0604020202020204" pitchFamily="34" charset="0"/>
              <a:buChar char="•"/>
            </a:pPr>
            <a:r>
              <a:rPr lang="en-US" sz="2800"/>
              <a:t>Click the home button to go back to the first slide.</a:t>
            </a:r>
          </a:p>
          <a:p>
            <a:pPr marL="285750" lvl="0" indent="-285750">
              <a:lnSpc>
                <a:spcPct val="100000"/>
              </a:lnSpc>
              <a:spcBef>
                <a:spcPts val="2400"/>
              </a:spcBef>
              <a:spcAft>
                <a:spcPts val="0"/>
              </a:spcAft>
              <a:buFont typeface="Arial" panose="020B0604020202020204" pitchFamily="34" charset="0"/>
              <a:buChar char="•"/>
            </a:pPr>
            <a:r>
              <a:rPr lang="en-US" sz="2800"/>
              <a:t>Some slides have audio. Click on the speaker button to listen.</a:t>
            </a:r>
          </a:p>
          <a:p>
            <a:pPr marL="285750" lvl="0" indent="-285750">
              <a:lnSpc>
                <a:spcPct val="100000"/>
              </a:lnSpc>
              <a:spcBef>
                <a:spcPts val="2400"/>
              </a:spcBef>
              <a:spcAft>
                <a:spcPts val="0"/>
              </a:spcAft>
              <a:buFont typeface="Arial" panose="020B0604020202020204" pitchFamily="34" charset="0"/>
              <a:buChar char="•"/>
            </a:pPr>
            <a:r>
              <a:rPr lang="en-US" sz="2800"/>
              <a:t>Some slides may be interactive. Click the button for extra elements.</a:t>
            </a:r>
          </a:p>
        </p:txBody>
      </p:sp>
      <p:pic>
        <p:nvPicPr>
          <p:cNvPr id="9" name="Picture 8">
            <a:extLst>
              <a:ext uri="{FF2B5EF4-FFF2-40B4-BE49-F238E27FC236}">
                <a16:creationId xmlns:a16="http://schemas.microsoft.com/office/drawing/2014/main" id="{5318893E-6710-4CAD-9804-CA6C033F56F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4263" y="4319001"/>
            <a:ext cx="718487" cy="645065"/>
          </a:xfrm>
          <a:prstGeom prst="rect">
            <a:avLst/>
          </a:prstGeom>
        </p:spPr>
      </p:pic>
      <p:sp>
        <p:nvSpPr>
          <p:cNvPr id="16" name="Action Button: Go Home 15">
            <a:hlinkClick r:id="" action="ppaction://hlinkshowjump?jump=firstslide" highlightClick="1"/>
            <a:extLst>
              <a:ext uri="{FF2B5EF4-FFF2-40B4-BE49-F238E27FC236}">
                <a16:creationId xmlns:a16="http://schemas.microsoft.com/office/drawing/2014/main" id="{8EABEA39-9D51-468F-840D-A64C5611C90F}"/>
              </a:ext>
            </a:extLst>
          </p:cNvPr>
          <p:cNvSpPr/>
          <p:nvPr userDrawn="1"/>
        </p:nvSpPr>
        <p:spPr>
          <a:xfrm>
            <a:off x="163880" y="3460170"/>
            <a:ext cx="726455" cy="726455"/>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Action Button: Go Back or Previous 16">
            <a:hlinkClick r:id="" action="ppaction://hlinkshowjump?jump=previousslide" highlightClick="1"/>
            <a:extLst>
              <a:ext uri="{FF2B5EF4-FFF2-40B4-BE49-F238E27FC236}">
                <a16:creationId xmlns:a16="http://schemas.microsoft.com/office/drawing/2014/main" id="{30705389-20F8-4B20-AFC5-15FF55BA4995}"/>
              </a:ext>
            </a:extLst>
          </p:cNvPr>
          <p:cNvSpPr/>
          <p:nvPr userDrawn="1"/>
        </p:nvSpPr>
        <p:spPr>
          <a:xfrm>
            <a:off x="94899" y="2546725"/>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Action Button: Go Forward or Next 17">
            <a:hlinkClick r:id="" action="ppaction://hlinkshowjump?jump=nextslide" highlightClick="1"/>
            <a:extLst>
              <a:ext uri="{FF2B5EF4-FFF2-40B4-BE49-F238E27FC236}">
                <a16:creationId xmlns:a16="http://schemas.microsoft.com/office/drawing/2014/main" id="{AF12B096-DF68-44D1-AB6D-AC351EC1C3E0}"/>
              </a:ext>
            </a:extLst>
          </p:cNvPr>
          <p:cNvSpPr/>
          <p:nvPr userDrawn="1"/>
        </p:nvSpPr>
        <p:spPr>
          <a:xfrm>
            <a:off x="527107" y="2546725"/>
            <a:ext cx="468201" cy="468201"/>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2" name="Picture 21">
            <a:extLst>
              <a:ext uri="{FF2B5EF4-FFF2-40B4-BE49-F238E27FC236}">
                <a16:creationId xmlns:a16="http://schemas.microsoft.com/office/drawing/2014/main" id="{18C9DE91-06AE-4B8D-A05E-5C17F3D28F7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36576" y="5096442"/>
            <a:ext cx="653759" cy="645065"/>
          </a:xfrm>
          <a:prstGeom prst="rect">
            <a:avLst/>
          </a:prstGeom>
        </p:spPr>
      </p:pic>
    </p:spTree>
    <p:extLst>
      <p:ext uri="{BB962C8B-B14F-4D97-AF65-F5344CB8AC3E}">
        <p14:creationId xmlns:p14="http://schemas.microsoft.com/office/powerpoint/2010/main" val="425969956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only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1"/>
            <a:ext cx="10515600" cy="659978"/>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1723291"/>
            <a:ext cx="10515600" cy="4141931"/>
          </a:xfrm>
        </p:spPr>
        <p:txBody>
          <a:bodyPr/>
          <a:lstStyle>
            <a:lvl1pPr marL="0" indent="0">
              <a:buNone/>
              <a:defRPr/>
            </a:lvl1pPr>
            <a:lvl4pPr marL="1371600" indent="0">
              <a:buNone/>
              <a:defRPr/>
            </a:lvl4pPr>
          </a:lstStyle>
          <a:p>
            <a:pPr lvl="0"/>
            <a:r>
              <a:rPr lang="en-US"/>
              <a:t>Click to add text content</a:t>
            </a:r>
          </a:p>
          <a:p>
            <a:pPr lvl="1"/>
            <a:r>
              <a:rPr lang="en-US"/>
              <a:t>Second level</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64330586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ull size pictu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10515600" cy="603727"/>
          </a:xfrm>
        </p:spPr>
        <p:txBody>
          <a:bodyPr/>
          <a:lstStyle>
            <a:lvl1pPr>
              <a:defRPr>
                <a:latin typeface="+mn-lt"/>
              </a:defRPr>
            </a:lvl1pPr>
          </a:lstStyle>
          <a:p>
            <a:r>
              <a:rPr lang="en-US"/>
              <a:t>Click to edit title</a:t>
            </a:r>
            <a:endParaRPr lang="en-AU"/>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Picture Placeholder 4">
            <a:extLst>
              <a:ext uri="{FF2B5EF4-FFF2-40B4-BE49-F238E27FC236}">
                <a16:creationId xmlns:a16="http://schemas.microsoft.com/office/drawing/2014/main" id="{CE1B8D05-310A-41FC-AD98-FEEEA8566761}"/>
              </a:ext>
            </a:extLst>
          </p:cNvPr>
          <p:cNvSpPr>
            <a:spLocks noGrp="1"/>
          </p:cNvSpPr>
          <p:nvPr>
            <p:ph type="pic" sz="quarter" idx="10" hasCustomPrompt="1"/>
          </p:nvPr>
        </p:nvSpPr>
        <p:spPr>
          <a:xfrm>
            <a:off x="838200" y="1723292"/>
            <a:ext cx="10515600" cy="4154994"/>
          </a:xfrm>
        </p:spPr>
        <p:txBody>
          <a:bodyPr/>
          <a:lstStyle>
            <a:lvl1pPr marL="0" indent="0">
              <a:buNone/>
              <a:defRPr/>
            </a:lvl1pPr>
          </a:lstStyle>
          <a:p>
            <a:r>
              <a:rPr lang="en-AU"/>
              <a:t>Add picture or diagram</a:t>
            </a:r>
          </a:p>
        </p:txBody>
      </p:sp>
    </p:spTree>
    <p:extLst>
      <p:ext uri="{BB962C8B-B14F-4D97-AF65-F5344CB8AC3E}">
        <p14:creationId xmlns:p14="http://schemas.microsoft.com/office/powerpoint/2010/main" val="26653961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ide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10515600" cy="669865"/>
          </a:xfrm>
        </p:spPr>
        <p:txBody>
          <a:bodyPr/>
          <a:lstStyle>
            <a:lvl1pPr>
              <a:defRPr>
                <a:latin typeface="+mn-lt"/>
              </a:defRPr>
            </a:lvl1pPr>
          </a:lstStyle>
          <a:p>
            <a:r>
              <a:rPr lang="en-US"/>
              <a:t>Click to edit title</a:t>
            </a:r>
            <a:endParaRPr lang="en-AU"/>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Media Placeholder 3">
            <a:extLst>
              <a:ext uri="{FF2B5EF4-FFF2-40B4-BE49-F238E27FC236}">
                <a16:creationId xmlns:a16="http://schemas.microsoft.com/office/drawing/2014/main" id="{903D64E8-8A6E-41E6-92D3-BC734D8E20D7}"/>
              </a:ext>
            </a:extLst>
          </p:cNvPr>
          <p:cNvSpPr>
            <a:spLocks noGrp="1"/>
          </p:cNvSpPr>
          <p:nvPr>
            <p:ph type="media" sz="quarter" idx="10" hasCustomPrompt="1"/>
          </p:nvPr>
        </p:nvSpPr>
        <p:spPr>
          <a:xfrm>
            <a:off x="838200" y="1735014"/>
            <a:ext cx="10515600" cy="4143271"/>
          </a:xfrm>
        </p:spPr>
        <p:txBody>
          <a:bodyPr/>
          <a:lstStyle>
            <a:lvl1pPr marL="0" indent="0">
              <a:buNone/>
              <a:defRPr/>
            </a:lvl1pPr>
          </a:lstStyle>
          <a:p>
            <a:r>
              <a:rPr lang="en-AU"/>
              <a:t>To embed a YouTube video click insert &gt; video &gt; online video</a:t>
            </a:r>
          </a:p>
        </p:txBody>
      </p:sp>
    </p:spTree>
    <p:extLst>
      <p:ext uri="{BB962C8B-B14F-4D97-AF65-F5344CB8AC3E}">
        <p14:creationId xmlns:p14="http://schemas.microsoft.com/office/powerpoint/2010/main" val="40983728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ull size picture and audi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Picture Placeholder 4">
            <a:extLst>
              <a:ext uri="{FF2B5EF4-FFF2-40B4-BE49-F238E27FC236}">
                <a16:creationId xmlns:a16="http://schemas.microsoft.com/office/drawing/2014/main" id="{968468C1-D27B-443A-8289-19DEE2E6D3FE}"/>
              </a:ext>
            </a:extLst>
          </p:cNvPr>
          <p:cNvSpPr>
            <a:spLocks noGrp="1"/>
          </p:cNvSpPr>
          <p:nvPr>
            <p:ph type="pic" sz="quarter" idx="11" hasCustomPrompt="1"/>
          </p:nvPr>
        </p:nvSpPr>
        <p:spPr>
          <a:xfrm>
            <a:off x="838200" y="1240985"/>
            <a:ext cx="10515600" cy="4650364"/>
          </a:xfrm>
        </p:spPr>
        <p:txBody>
          <a:bodyPr/>
          <a:lstStyle>
            <a:lvl1pPr>
              <a:defRPr/>
            </a:lvl1pPr>
          </a:lstStyle>
          <a:p>
            <a:r>
              <a:rPr lang="en-AU"/>
              <a:t>Insert picture or diagram</a:t>
            </a:r>
          </a:p>
        </p:txBody>
      </p:sp>
    </p:spTree>
    <p:extLst>
      <p:ext uri="{BB962C8B-B14F-4D97-AF65-F5344CB8AC3E}">
        <p14:creationId xmlns:p14="http://schemas.microsoft.com/office/powerpoint/2010/main" val="20366747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a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1"/>
            <a:ext cx="10515600" cy="623018"/>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1672047"/>
            <a:ext cx="6343650" cy="4166810"/>
          </a:xfrm>
        </p:spPr>
        <p:txBody>
          <a:bodyPr/>
          <a:lstStyle>
            <a:lvl1pPr marL="0" indent="0">
              <a:buNone/>
              <a:defRPr/>
            </a:lvl1pPr>
            <a:lvl4pPr marL="1371600" indent="0">
              <a:buNone/>
              <a:defRPr/>
            </a:lvl4pPr>
          </a:lstStyle>
          <a:p>
            <a:pPr lvl="0"/>
            <a:r>
              <a:rPr lang="en-US"/>
              <a:t>Click to add text content</a:t>
            </a:r>
          </a:p>
          <a:p>
            <a:pPr lvl="1"/>
            <a:r>
              <a:rPr lang="en-US"/>
              <a:t>Second level</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Picture Placeholder 4">
            <a:extLst>
              <a:ext uri="{FF2B5EF4-FFF2-40B4-BE49-F238E27FC236}">
                <a16:creationId xmlns:a16="http://schemas.microsoft.com/office/drawing/2014/main" id="{E8ED0C1D-EC77-41B3-A61C-826D71579FA9}"/>
              </a:ext>
            </a:extLst>
          </p:cNvPr>
          <p:cNvSpPr>
            <a:spLocks noGrp="1"/>
          </p:cNvSpPr>
          <p:nvPr>
            <p:ph type="pic" sz="quarter" idx="10" hasCustomPrompt="1"/>
          </p:nvPr>
        </p:nvSpPr>
        <p:spPr>
          <a:xfrm>
            <a:off x="7381875" y="1672288"/>
            <a:ext cx="3971925" cy="4166810"/>
          </a:xfrm>
        </p:spPr>
        <p:txBody>
          <a:bodyPr/>
          <a:lstStyle>
            <a:lvl1pPr>
              <a:defRPr/>
            </a:lvl1pPr>
          </a:lstStyle>
          <a:p>
            <a:r>
              <a:rPr lang="en-AU"/>
              <a:t>Insert picture or diagram</a:t>
            </a:r>
          </a:p>
        </p:txBody>
      </p:sp>
    </p:spTree>
    <p:extLst>
      <p:ext uri="{BB962C8B-B14F-4D97-AF65-F5344CB8AC3E}">
        <p14:creationId xmlns:p14="http://schemas.microsoft.com/office/powerpoint/2010/main" val="24277897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and breakout box">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1"/>
            <a:ext cx="10515600" cy="659978"/>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1746738"/>
            <a:ext cx="7629525" cy="4105422"/>
          </a:xfrm>
        </p:spPr>
        <p:txBody>
          <a:bodyPr/>
          <a:lstStyle>
            <a:lvl1pPr marL="0" indent="0">
              <a:buNone/>
              <a:defRPr/>
            </a:lvl1pPr>
            <a:lvl4pPr marL="1371600" indent="0">
              <a:buNone/>
              <a:defRPr/>
            </a:lvl4pPr>
          </a:lstStyle>
          <a:p>
            <a:pPr lvl="0"/>
            <a:r>
              <a:rPr lang="en-US"/>
              <a:t>Click to add text content</a:t>
            </a:r>
          </a:p>
          <a:p>
            <a:pPr lvl="1"/>
            <a:r>
              <a:rPr lang="en-US"/>
              <a:t>Second level</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Text Placeholder 4">
            <a:extLst>
              <a:ext uri="{FF2B5EF4-FFF2-40B4-BE49-F238E27FC236}">
                <a16:creationId xmlns:a16="http://schemas.microsoft.com/office/drawing/2014/main" id="{787B9838-9AA5-44B4-BDFD-7637A9A1D5EF}"/>
              </a:ext>
            </a:extLst>
          </p:cNvPr>
          <p:cNvSpPr>
            <a:spLocks noGrp="1"/>
          </p:cNvSpPr>
          <p:nvPr>
            <p:ph type="body" sz="quarter" idx="10" hasCustomPrompt="1"/>
          </p:nvPr>
        </p:nvSpPr>
        <p:spPr>
          <a:xfrm>
            <a:off x="8677275" y="1746739"/>
            <a:ext cx="2676525" cy="4105422"/>
          </a:xfrm>
          <a:solidFill>
            <a:srgbClr val="397A80"/>
          </a:solidFill>
        </p:spPr>
        <p:txBody>
          <a:bodyPr/>
          <a:lstStyle>
            <a:lvl1pPr marL="0" indent="0">
              <a:buNone/>
              <a:defRPr>
                <a:solidFill>
                  <a:schemeClr val="bg1"/>
                </a:solidFill>
              </a:defRPr>
            </a:lvl1pPr>
            <a:lvl2pPr marL="457200" indent="0">
              <a:buNone/>
              <a:defRPr/>
            </a:lvl2pPr>
          </a:lstStyle>
          <a:p>
            <a:pPr lvl="0"/>
            <a:r>
              <a:rPr lang="en-US"/>
              <a:t>Click to edit breakout box</a:t>
            </a:r>
          </a:p>
        </p:txBody>
      </p:sp>
    </p:spTree>
    <p:extLst>
      <p:ext uri="{BB962C8B-B14F-4D97-AF65-F5344CB8AC3E}">
        <p14:creationId xmlns:p14="http://schemas.microsoft.com/office/powerpoint/2010/main" val="22173097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44197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80462A-28DF-49AC-8B8A-D93FA04D2AC9}"/>
              </a:ext>
            </a:extLst>
          </p:cNvPr>
          <p:cNvSpPr>
            <a:spLocks noGrp="1"/>
          </p:cNvSpPr>
          <p:nvPr>
            <p:ph type="title"/>
          </p:nvPr>
        </p:nvSpPr>
        <p:spPr>
          <a:xfrm>
            <a:off x="838200" y="1113692"/>
            <a:ext cx="10515600" cy="539262"/>
          </a:xfrm>
          <a:prstGeom prst="rect">
            <a:avLst/>
          </a:prstGeom>
        </p:spPr>
        <p:txBody>
          <a:bodyPr vert="horz" lIns="91440" tIns="45720" rIns="91440" bIns="45720" rtlCol="0" anchor="t">
            <a:no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3E0A7304-36C3-4C44-BB0E-B096674DB1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123625482"/>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50" r:id="rId3"/>
    <p:sldLayoutId id="2147483667" r:id="rId4"/>
    <p:sldLayoutId id="2147483668" r:id="rId5"/>
    <p:sldLayoutId id="2147483670" r:id="rId6"/>
    <p:sldLayoutId id="2147483664" r:id="rId7"/>
    <p:sldLayoutId id="2147483665" r:id="rId8"/>
    <p:sldLayoutId id="2147483655" r:id="rId9"/>
    <p:sldLayoutId id="2147483677" r:id="rId10"/>
  </p:sldLayoutIdLst>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7.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10.m4a"/><Relationship Id="rId1" Type="http://schemas.openxmlformats.org/officeDocument/2006/relationships/audio" Target="NULL" TargetMode="External"/><Relationship Id="rId5" Type="http://schemas.openxmlformats.org/officeDocument/2006/relationships/image" Target="../media/image7.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11.m4a"/><Relationship Id="rId1" Type="http://schemas.openxmlformats.org/officeDocument/2006/relationships/audio" Target="NULL" TargetMode="External"/><Relationship Id="rId5" Type="http://schemas.openxmlformats.org/officeDocument/2006/relationships/image" Target="../media/image7.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7.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7.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7.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7.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16.m4a"/><Relationship Id="rId1" Type="http://schemas.openxmlformats.org/officeDocument/2006/relationships/audio" Target="NULL" TargetMode="External"/><Relationship Id="rId5" Type="http://schemas.openxmlformats.org/officeDocument/2006/relationships/image" Target="../media/image7.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17.m4a"/><Relationship Id="rId1" Type="http://schemas.openxmlformats.org/officeDocument/2006/relationships/audio" Target="NULL" TargetMode="External"/><Relationship Id="rId5" Type="http://schemas.openxmlformats.org/officeDocument/2006/relationships/image" Target="../media/image7.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18.m4a"/><Relationship Id="rId1" Type="http://schemas.openxmlformats.org/officeDocument/2006/relationships/audio" Target="NULL" TargetMode="Externa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7.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4.m4a"/><Relationship Id="rId1" Type="http://schemas.openxmlformats.org/officeDocument/2006/relationships/audio" Target="NULL" TargetMode="External"/><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hyperlink" Target="https://creativecommons.org/licenses/by-nc-sa/3.0/" TargetMode="External"/><Relationship Id="rId3" Type="http://schemas.microsoft.com/office/2007/relationships/media" Target="../media/media6.m4a"/><Relationship Id="rId7" Type="http://schemas.openxmlformats.org/officeDocument/2006/relationships/hyperlink" Target="https://vimeo.com/366680699" TargetMode="External"/><Relationship Id="rId2" Type="http://schemas.openxmlformats.org/officeDocument/2006/relationships/audio" Target="NULL" TargetMode="External"/><Relationship Id="rId1" Type="http://schemas.openxmlformats.org/officeDocument/2006/relationships/video" Target="https://player.vimeo.com/video/366680699?h=a4858da3b0&amp;app_id=122963" TargetMode="External"/><Relationship Id="rId6" Type="http://schemas.openxmlformats.org/officeDocument/2006/relationships/image" Target="../media/image8.jpeg"/><Relationship Id="rId5" Type="http://schemas.openxmlformats.org/officeDocument/2006/relationships/notesSlide" Target="../notesSlides/notesSlide7.xml"/><Relationship Id="rId4" Type="http://schemas.openxmlformats.org/officeDocument/2006/relationships/slideLayout" Target="../slideLayouts/slideLayout5.xml"/><Relationship Id="rId9"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7.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7.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E19A7-28C1-4456-AA1B-10100DF6CF0C}"/>
              </a:ext>
            </a:extLst>
          </p:cNvPr>
          <p:cNvSpPr>
            <a:spLocks noGrp="1"/>
          </p:cNvSpPr>
          <p:nvPr>
            <p:ph type="ctrTitle"/>
          </p:nvPr>
        </p:nvSpPr>
        <p:spPr/>
        <p:txBody>
          <a:bodyPr/>
          <a:lstStyle/>
          <a:p>
            <a:r>
              <a:rPr lang="en-AU"/>
              <a:t>Year 3 English</a:t>
            </a:r>
          </a:p>
        </p:txBody>
      </p:sp>
      <p:sp>
        <p:nvSpPr>
          <p:cNvPr id="3" name="Text Placeholder 2">
            <a:extLst>
              <a:ext uri="{FF2B5EF4-FFF2-40B4-BE49-F238E27FC236}">
                <a16:creationId xmlns:a16="http://schemas.microsoft.com/office/drawing/2014/main" id="{4CD1DB66-0417-403D-8A90-5058DCCE5EB7}"/>
              </a:ext>
            </a:extLst>
          </p:cNvPr>
          <p:cNvSpPr>
            <a:spLocks noGrp="1"/>
          </p:cNvSpPr>
          <p:nvPr>
            <p:ph type="body" sz="quarter" idx="10"/>
          </p:nvPr>
        </p:nvSpPr>
        <p:spPr/>
        <p:txBody>
          <a:bodyPr>
            <a:normAutofit/>
          </a:bodyPr>
          <a:lstStyle/>
          <a:p>
            <a:r>
              <a:rPr lang="en-AU" dirty="0"/>
              <a:t>Lesson 5 – literal and implied meaning</a:t>
            </a:r>
          </a:p>
        </p:txBody>
      </p:sp>
      <p:sp>
        <p:nvSpPr>
          <p:cNvPr id="4" name="Text Placeholder 3">
            <a:extLst>
              <a:ext uri="{FF2B5EF4-FFF2-40B4-BE49-F238E27FC236}">
                <a16:creationId xmlns:a16="http://schemas.microsoft.com/office/drawing/2014/main" id="{D0697118-CD2B-4676-8ECA-E66DE8A5AE4A}"/>
              </a:ext>
            </a:extLst>
          </p:cNvPr>
          <p:cNvSpPr>
            <a:spLocks noGrp="1"/>
          </p:cNvSpPr>
          <p:nvPr>
            <p:ph type="body" sz="quarter" idx="11"/>
          </p:nvPr>
        </p:nvSpPr>
        <p:spPr>
          <a:xfrm>
            <a:off x="2123638" y="3681097"/>
            <a:ext cx="9974578" cy="690563"/>
          </a:xfrm>
        </p:spPr>
        <p:txBody>
          <a:bodyPr/>
          <a:lstStyle/>
          <a:p>
            <a:r>
              <a:rPr lang="en-AU"/>
              <a:t>Getting to know characters</a:t>
            </a:r>
          </a:p>
        </p:txBody>
      </p:sp>
      <p:sp>
        <p:nvSpPr>
          <p:cNvPr id="7" name="TextBox 6">
            <a:extLst>
              <a:ext uri="{FF2B5EF4-FFF2-40B4-BE49-F238E27FC236}">
                <a16:creationId xmlns:a16="http://schemas.microsoft.com/office/drawing/2014/main" id="{F0C239E6-7242-4E29-A2B7-C833D519BC45}"/>
              </a:ext>
            </a:extLst>
          </p:cNvPr>
          <p:cNvSpPr txBox="1"/>
          <p:nvPr/>
        </p:nvSpPr>
        <p:spPr>
          <a:xfrm>
            <a:off x="11156991" y="538494"/>
            <a:ext cx="127940" cy="253916"/>
          </a:xfrm>
          <a:prstGeom prst="rect">
            <a:avLst/>
          </a:prstGeom>
          <a:noFill/>
        </p:spPr>
        <p:txBody>
          <a:bodyPr wrap="square" rtlCol="0" anchor="ctr">
            <a:spAutoFit/>
          </a:bodyPr>
          <a:lstStyle/>
          <a:p>
            <a:pPr algn="ctr"/>
            <a:r>
              <a:rPr lang="en-AU" sz="1050">
                <a:solidFill>
                  <a:srgbClr val="B9B9BB"/>
                </a:solidFill>
              </a:rPr>
              <a:t>.</a:t>
            </a:r>
          </a:p>
        </p:txBody>
      </p:sp>
      <p:pic>
        <p:nvPicPr>
          <p:cNvPr id="10" name="Audio 9">
            <a:hlinkClick r:id="" action="ppaction://media"/>
            <a:extLst>
              <a:ext uri="{FF2B5EF4-FFF2-40B4-BE49-F238E27FC236}">
                <a16:creationId xmlns:a16="http://schemas.microsoft.com/office/drawing/2014/main" id="{1A149BBA-D453-43F8-A5F5-98D3352A7C5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2349330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p:cTn id="7" fill="remove"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ECA2B-8339-4C59-A4FF-7AB603300EA4}"/>
              </a:ext>
            </a:extLst>
          </p:cNvPr>
          <p:cNvSpPr>
            <a:spLocks noGrp="1"/>
          </p:cNvSpPr>
          <p:nvPr>
            <p:ph type="title"/>
          </p:nvPr>
        </p:nvSpPr>
        <p:spPr/>
        <p:txBody>
          <a:bodyPr/>
          <a:lstStyle/>
          <a:p>
            <a:r>
              <a:rPr lang="en-AU"/>
              <a:t>Inferred meaning </a:t>
            </a:r>
          </a:p>
        </p:txBody>
      </p:sp>
      <p:graphicFrame>
        <p:nvGraphicFramePr>
          <p:cNvPr id="4" name="Table 4">
            <a:extLst>
              <a:ext uri="{FF2B5EF4-FFF2-40B4-BE49-F238E27FC236}">
                <a16:creationId xmlns:a16="http://schemas.microsoft.com/office/drawing/2014/main" id="{E95E5EAF-518C-4E53-8AED-84DB06B9B49C}"/>
              </a:ext>
            </a:extLst>
          </p:cNvPr>
          <p:cNvGraphicFramePr>
            <a:graphicFrameLocks noGrp="1"/>
          </p:cNvGraphicFramePr>
          <p:nvPr>
            <p:ph idx="1"/>
            <p:extLst>
              <p:ext uri="{D42A27DB-BD31-4B8C-83A1-F6EECF244321}">
                <p14:modId xmlns:p14="http://schemas.microsoft.com/office/powerpoint/2010/main" val="3323231523"/>
              </p:ext>
            </p:extLst>
          </p:nvPr>
        </p:nvGraphicFramePr>
        <p:xfrm>
          <a:off x="1039528" y="2109036"/>
          <a:ext cx="10314272" cy="3362960"/>
        </p:xfrm>
        <a:graphic>
          <a:graphicData uri="http://schemas.openxmlformats.org/drawingml/2006/table">
            <a:tbl>
              <a:tblPr firstRow="1" bandRow="1">
                <a:tableStyleId>{5DA37D80-6434-44D0-A028-1B22A696006F}</a:tableStyleId>
              </a:tblPr>
              <a:tblGrid>
                <a:gridCol w="5056472">
                  <a:extLst>
                    <a:ext uri="{9D8B030D-6E8A-4147-A177-3AD203B41FA5}">
                      <a16:colId xmlns:a16="http://schemas.microsoft.com/office/drawing/2014/main" val="4294730869"/>
                    </a:ext>
                  </a:extLst>
                </a:gridCol>
                <a:gridCol w="5257800">
                  <a:extLst>
                    <a:ext uri="{9D8B030D-6E8A-4147-A177-3AD203B41FA5}">
                      <a16:colId xmlns:a16="http://schemas.microsoft.com/office/drawing/2014/main" val="3141313628"/>
                    </a:ext>
                  </a:extLst>
                </a:gridCol>
              </a:tblGrid>
              <a:tr h="483160">
                <a:tc gridSpan="2">
                  <a:txBody>
                    <a:bodyPr/>
                    <a:lstStyle/>
                    <a:p>
                      <a:pPr algn="ctr"/>
                      <a:r>
                        <a:rPr lang="en-AU" sz="2800" b="1" kern="1200">
                          <a:solidFill>
                            <a:schemeClr val="bg1"/>
                          </a:solidFill>
                        </a:rPr>
                        <a:t>In your head</a:t>
                      </a:r>
                      <a:endParaRPr lang="en-AU" sz="2800" b="1" kern="1200">
                        <a:solidFill>
                          <a:schemeClr val="bg1"/>
                        </a:solidFill>
                        <a:latin typeface="+mn-lt"/>
                        <a:ea typeface="+mn-ea"/>
                        <a:cs typeface="+mn-cs"/>
                      </a:endParaRPr>
                    </a:p>
                  </a:txBody>
                  <a:tcPr>
                    <a:solidFill>
                      <a:srgbClr val="359C9B"/>
                    </a:solidFill>
                  </a:tcPr>
                </a:tc>
                <a:tc hMerge="1">
                  <a:txBody>
                    <a:bodyPr/>
                    <a:lstStyle/>
                    <a:p>
                      <a:endParaRPr lang="en-AU"/>
                    </a:p>
                  </a:txBody>
                  <a:tcPr>
                    <a:solidFill>
                      <a:srgbClr val="8BCEB8"/>
                    </a:solidFill>
                  </a:tcPr>
                </a:tc>
                <a:extLst>
                  <a:ext uri="{0D108BD9-81ED-4DB2-BD59-A6C34878D82A}">
                    <a16:rowId xmlns:a16="http://schemas.microsoft.com/office/drawing/2014/main" val="2168985774"/>
                  </a:ext>
                </a:extLst>
              </a:tr>
              <a:tr h="432812">
                <a:tc>
                  <a:txBody>
                    <a:bodyPr/>
                    <a:lstStyle/>
                    <a:p>
                      <a:r>
                        <a:rPr lang="en-AU" sz="2400" b="1" kern="1200">
                          <a:solidFill>
                            <a:schemeClr val="dk1"/>
                          </a:solidFill>
                        </a:rPr>
                        <a:t>Author</a:t>
                      </a:r>
                      <a:r>
                        <a:rPr lang="en-AU" sz="2400"/>
                        <a:t> </a:t>
                      </a:r>
                      <a:r>
                        <a:rPr lang="en-AU" sz="2400" b="1" kern="1200">
                          <a:solidFill>
                            <a:schemeClr val="dk1"/>
                          </a:solidFill>
                        </a:rPr>
                        <a:t>and</a:t>
                      </a:r>
                      <a:r>
                        <a:rPr lang="en-AU" sz="2400"/>
                        <a:t> </a:t>
                      </a:r>
                      <a:r>
                        <a:rPr lang="en-AU" sz="2400" b="1"/>
                        <a:t>m</a:t>
                      </a:r>
                      <a:r>
                        <a:rPr lang="en-AU" sz="2400" b="1" kern="1200">
                          <a:solidFill>
                            <a:schemeClr val="dk1"/>
                          </a:solidFill>
                        </a:rPr>
                        <a:t>e</a:t>
                      </a:r>
                    </a:p>
                    <a:p>
                      <a:pPr>
                        <a:spcAft>
                          <a:spcPts val="1000"/>
                        </a:spcAft>
                      </a:pPr>
                      <a:r>
                        <a:rPr lang="en-AU" sz="2000" b="0" u="none" strike="noStrike" kern="1200" baseline="0">
                          <a:solidFill>
                            <a:schemeClr val="dk1"/>
                          </a:solidFill>
                        </a:rPr>
                        <a:t>The answer is not directly stated in the text. You will need to connect your own feelings and ideas. This is sometimes called ‘reading between the lines’.</a:t>
                      </a:r>
                    </a:p>
                    <a:p>
                      <a:pPr>
                        <a:spcAft>
                          <a:spcPts val="1000"/>
                        </a:spcAft>
                      </a:pPr>
                      <a:r>
                        <a:rPr lang="en-AU" sz="2000" b="0" u="none" strike="noStrike" kern="1200" baseline="0">
                          <a:solidFill>
                            <a:schemeClr val="dk1"/>
                          </a:solidFill>
                        </a:rPr>
                        <a:t>How can you become calm when you are angry?</a:t>
                      </a:r>
                    </a:p>
                    <a:p>
                      <a:pPr>
                        <a:spcAft>
                          <a:spcPts val="1000"/>
                        </a:spcAft>
                      </a:pPr>
                      <a:endParaRPr lang="en-AU" sz="2000" b="0" u="none" strike="noStrike" kern="1200" baseline="0">
                        <a:solidFill>
                          <a:schemeClr val="dk1"/>
                        </a:solidFill>
                      </a:endParaRPr>
                    </a:p>
                  </a:txBody>
                  <a:tcPr/>
                </a:tc>
                <a:tc>
                  <a:txBody>
                    <a:bodyPr/>
                    <a:lstStyle/>
                    <a:p>
                      <a:r>
                        <a:rPr lang="en-AU" sz="2400" b="1" kern="1200" dirty="0">
                          <a:solidFill>
                            <a:schemeClr val="dk1"/>
                          </a:solidFill>
                        </a:rPr>
                        <a:t>On</a:t>
                      </a:r>
                      <a:r>
                        <a:rPr lang="en-AU" sz="2400" dirty="0"/>
                        <a:t> </a:t>
                      </a:r>
                      <a:r>
                        <a:rPr lang="en-AU" sz="2400" b="1" dirty="0"/>
                        <a:t>m</a:t>
                      </a:r>
                      <a:r>
                        <a:rPr lang="en-AU" sz="2400" b="1" kern="1200" dirty="0">
                          <a:solidFill>
                            <a:schemeClr val="dk1"/>
                          </a:solidFill>
                        </a:rPr>
                        <a:t>y</a:t>
                      </a:r>
                      <a:r>
                        <a:rPr lang="en-AU" sz="2400" b="1" dirty="0"/>
                        <a:t> o</a:t>
                      </a:r>
                      <a:r>
                        <a:rPr lang="en-AU" sz="2400" b="1" kern="1200" dirty="0">
                          <a:solidFill>
                            <a:schemeClr val="dk1"/>
                          </a:solidFill>
                        </a:rPr>
                        <a:t>wn</a:t>
                      </a:r>
                    </a:p>
                  </a:txBody>
                  <a:tcPr/>
                </a:tc>
                <a:extLst>
                  <a:ext uri="{0D108BD9-81ED-4DB2-BD59-A6C34878D82A}">
                    <a16:rowId xmlns:a16="http://schemas.microsoft.com/office/drawing/2014/main" val="848357554"/>
                  </a:ext>
                </a:extLst>
              </a:tr>
            </a:tbl>
          </a:graphicData>
        </a:graphic>
      </p:graphicFrame>
      <p:sp>
        <p:nvSpPr>
          <p:cNvPr id="5" name="Text Box 2">
            <a:extLst>
              <a:ext uri="{FF2B5EF4-FFF2-40B4-BE49-F238E27FC236}">
                <a16:creationId xmlns:a16="http://schemas.microsoft.com/office/drawing/2014/main" id="{8FF859BC-52F2-45ED-B66F-5C78B8363D67}"/>
              </a:ext>
            </a:extLst>
          </p:cNvPr>
          <p:cNvSpPr txBox="1">
            <a:spLocks noChangeArrowheads="1"/>
          </p:cNvSpPr>
          <p:nvPr/>
        </p:nvSpPr>
        <p:spPr bwMode="auto">
          <a:xfrm>
            <a:off x="170576" y="6188076"/>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ea typeface="Times New Roman" panose="02020603050405020304" pitchFamily="18" charset="0"/>
                <a:cs typeface="Calibri" panose="020F0502020204030204" pitchFamily="34" charset="0"/>
              </a:rPr>
              <a:t> </a:t>
            </a:r>
            <a:endParaRPr lang="en-AU" altLang="en-US" sz="110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5777D"/>
                </a:solidFill>
                <a:ea typeface="Times New Roman" panose="02020603050405020304" pitchFamily="18" charset="0"/>
                <a:cs typeface="Calibri" panose="020F0502020204030204" pitchFamily="34" charset="0"/>
              </a:rPr>
              <a:t> ©</a:t>
            </a:r>
            <a:r>
              <a:rPr lang="en-AU" sz="950" kern="120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a:solidFill>
                <a:srgbClr val="35777D"/>
              </a:solidFill>
              <a:ea typeface="Calibri" panose="020F0502020204030204" pitchFamily="34" charset="0"/>
              <a:cs typeface="Times New Roman" panose="02020603050405020304" pitchFamily="18" charset="0"/>
            </a:endParaRPr>
          </a:p>
        </p:txBody>
      </p:sp>
      <p:pic>
        <p:nvPicPr>
          <p:cNvPr id="10" name="Audio 9">
            <a:hlinkClick r:id="" action="ppaction://media"/>
            <a:extLst>
              <a:ext uri="{FF2B5EF4-FFF2-40B4-BE49-F238E27FC236}">
                <a16:creationId xmlns:a16="http://schemas.microsoft.com/office/drawing/2014/main" id="{F6D7AC91-DC59-44C2-85CD-F739D4FA5A7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572465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p:cTn id="7" fill="remove" display="0">
                  <p:stCondLst>
                    <p:cond delay="indefinite"/>
                  </p:stCondLst>
                  <p:endCondLst>
                    <p:cond evt="onStopAudio" delay="0">
                      <p:tgtEl>
                        <p:sldTgt/>
                      </p:tgtEl>
                    </p:cond>
                  </p:endCondLst>
                </p:cTn>
                <p:tgtEl>
                  <p:spTgt spid="1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ECA2B-8339-4C59-A4FF-7AB603300EA4}"/>
              </a:ext>
            </a:extLst>
          </p:cNvPr>
          <p:cNvSpPr>
            <a:spLocks noGrp="1"/>
          </p:cNvSpPr>
          <p:nvPr>
            <p:ph type="title"/>
          </p:nvPr>
        </p:nvSpPr>
        <p:spPr/>
        <p:txBody>
          <a:bodyPr/>
          <a:lstStyle/>
          <a:p>
            <a:r>
              <a:rPr lang="en-AU"/>
              <a:t>Inferred information </a:t>
            </a:r>
          </a:p>
        </p:txBody>
      </p:sp>
      <p:graphicFrame>
        <p:nvGraphicFramePr>
          <p:cNvPr id="4" name="Table 4">
            <a:extLst>
              <a:ext uri="{FF2B5EF4-FFF2-40B4-BE49-F238E27FC236}">
                <a16:creationId xmlns:a16="http://schemas.microsoft.com/office/drawing/2014/main" id="{E95E5EAF-518C-4E53-8AED-84DB06B9B49C}"/>
              </a:ext>
            </a:extLst>
          </p:cNvPr>
          <p:cNvGraphicFramePr>
            <a:graphicFrameLocks noGrp="1"/>
          </p:cNvGraphicFramePr>
          <p:nvPr>
            <p:ph idx="1"/>
            <p:extLst>
              <p:ext uri="{D42A27DB-BD31-4B8C-83A1-F6EECF244321}">
                <p14:modId xmlns:p14="http://schemas.microsoft.com/office/powerpoint/2010/main" val="1450089275"/>
              </p:ext>
            </p:extLst>
          </p:nvPr>
        </p:nvGraphicFramePr>
        <p:xfrm>
          <a:off x="1039528" y="2109036"/>
          <a:ext cx="10314272" cy="3058160"/>
        </p:xfrm>
        <a:graphic>
          <a:graphicData uri="http://schemas.openxmlformats.org/drawingml/2006/table">
            <a:tbl>
              <a:tblPr firstRow="1" bandRow="1">
                <a:tableStyleId>{5DA37D80-6434-44D0-A028-1B22A696006F}</a:tableStyleId>
              </a:tblPr>
              <a:tblGrid>
                <a:gridCol w="5056472">
                  <a:extLst>
                    <a:ext uri="{9D8B030D-6E8A-4147-A177-3AD203B41FA5}">
                      <a16:colId xmlns:a16="http://schemas.microsoft.com/office/drawing/2014/main" val="4294730869"/>
                    </a:ext>
                  </a:extLst>
                </a:gridCol>
                <a:gridCol w="5257800">
                  <a:extLst>
                    <a:ext uri="{9D8B030D-6E8A-4147-A177-3AD203B41FA5}">
                      <a16:colId xmlns:a16="http://schemas.microsoft.com/office/drawing/2014/main" val="3141313628"/>
                    </a:ext>
                  </a:extLst>
                </a:gridCol>
              </a:tblGrid>
              <a:tr h="483160">
                <a:tc gridSpan="2">
                  <a:txBody>
                    <a:bodyPr/>
                    <a:lstStyle/>
                    <a:p>
                      <a:pPr algn="ctr"/>
                      <a:r>
                        <a:rPr lang="en-AU" sz="2800" b="1" kern="1200">
                          <a:solidFill>
                            <a:schemeClr val="bg1"/>
                          </a:solidFill>
                        </a:rPr>
                        <a:t>In your head</a:t>
                      </a:r>
                      <a:endParaRPr lang="en-AU" sz="2800" b="1" kern="1200">
                        <a:solidFill>
                          <a:schemeClr val="bg1"/>
                        </a:solidFill>
                        <a:latin typeface="+mn-lt"/>
                        <a:ea typeface="+mn-ea"/>
                        <a:cs typeface="+mn-cs"/>
                      </a:endParaRPr>
                    </a:p>
                  </a:txBody>
                  <a:tcPr>
                    <a:solidFill>
                      <a:srgbClr val="359C9B"/>
                    </a:solidFill>
                  </a:tcPr>
                </a:tc>
                <a:tc hMerge="1">
                  <a:txBody>
                    <a:bodyPr/>
                    <a:lstStyle/>
                    <a:p>
                      <a:endParaRPr lang="en-AU"/>
                    </a:p>
                  </a:txBody>
                  <a:tcPr>
                    <a:solidFill>
                      <a:srgbClr val="8BCEB8"/>
                    </a:solidFill>
                  </a:tcPr>
                </a:tc>
                <a:extLst>
                  <a:ext uri="{0D108BD9-81ED-4DB2-BD59-A6C34878D82A}">
                    <a16:rowId xmlns:a16="http://schemas.microsoft.com/office/drawing/2014/main" val="2168985774"/>
                  </a:ext>
                </a:extLst>
              </a:tr>
              <a:tr h="432812">
                <a:tc>
                  <a:txBody>
                    <a:bodyPr/>
                    <a:lstStyle/>
                    <a:p>
                      <a:r>
                        <a:rPr lang="en-AU" sz="2400" b="1" kern="1200" dirty="0">
                          <a:solidFill>
                            <a:schemeClr val="dk1"/>
                          </a:solidFill>
                        </a:rPr>
                        <a:t>Author</a:t>
                      </a:r>
                      <a:r>
                        <a:rPr lang="en-AU" sz="2400" dirty="0"/>
                        <a:t> </a:t>
                      </a:r>
                      <a:r>
                        <a:rPr lang="en-AU" sz="2400" b="1" kern="1200" dirty="0">
                          <a:solidFill>
                            <a:schemeClr val="dk1"/>
                          </a:solidFill>
                        </a:rPr>
                        <a:t>and</a:t>
                      </a:r>
                      <a:r>
                        <a:rPr lang="en-AU" sz="2400" dirty="0"/>
                        <a:t> </a:t>
                      </a:r>
                      <a:r>
                        <a:rPr lang="en-AU" sz="2400" b="1" dirty="0"/>
                        <a:t>m</a:t>
                      </a:r>
                      <a:r>
                        <a:rPr lang="en-AU" sz="2400" b="1" kern="1200" dirty="0">
                          <a:solidFill>
                            <a:schemeClr val="dk1"/>
                          </a:solidFill>
                        </a:rPr>
                        <a:t>e</a:t>
                      </a:r>
                    </a:p>
                  </a:txBody>
                  <a:tcPr/>
                </a:tc>
                <a:tc>
                  <a:txBody>
                    <a:bodyPr/>
                    <a:lstStyle/>
                    <a:p>
                      <a:r>
                        <a:rPr lang="en-AU" sz="2400" b="1" kern="1200" dirty="0">
                          <a:solidFill>
                            <a:schemeClr val="dk1"/>
                          </a:solidFill>
                        </a:rPr>
                        <a:t>On</a:t>
                      </a:r>
                      <a:r>
                        <a:rPr lang="en-AU" sz="2400" dirty="0"/>
                        <a:t> </a:t>
                      </a:r>
                      <a:r>
                        <a:rPr lang="en-AU" sz="2400" b="1" dirty="0"/>
                        <a:t>m</a:t>
                      </a:r>
                      <a:r>
                        <a:rPr lang="en-AU" sz="2400" b="1" kern="1200" dirty="0">
                          <a:solidFill>
                            <a:schemeClr val="dk1"/>
                          </a:solidFill>
                        </a:rPr>
                        <a:t>y</a:t>
                      </a:r>
                      <a:r>
                        <a:rPr lang="en-AU" sz="2400" b="1" dirty="0"/>
                        <a:t> o</a:t>
                      </a:r>
                      <a:r>
                        <a:rPr lang="en-AU" sz="2400" b="1" kern="1200" dirty="0">
                          <a:solidFill>
                            <a:schemeClr val="dk1"/>
                          </a:solidFill>
                        </a:rPr>
                        <a:t>wn</a:t>
                      </a:r>
                    </a:p>
                    <a:p>
                      <a:pPr>
                        <a:spcAft>
                          <a:spcPts val="1000"/>
                        </a:spcAft>
                      </a:pPr>
                      <a:r>
                        <a:rPr lang="en-AU" sz="2000" b="0" u="none" strike="noStrike" kern="1200" baseline="0" dirty="0">
                          <a:solidFill>
                            <a:schemeClr val="dk1"/>
                          </a:solidFill>
                        </a:rPr>
                        <a:t>The answer is not in the text at all. You will need to think about what you know and consider your own ideas and experiences.</a:t>
                      </a:r>
                    </a:p>
                    <a:p>
                      <a:pPr>
                        <a:spcAft>
                          <a:spcPts val="1000"/>
                        </a:spcAft>
                      </a:pPr>
                      <a:r>
                        <a:rPr lang="en-AU" sz="2000" b="0" u="none" strike="noStrike" kern="1200" baseline="0" dirty="0">
                          <a:solidFill>
                            <a:schemeClr val="dk1"/>
                          </a:solidFill>
                        </a:rPr>
                        <a:t>What do you predict the butcher birds will do next?</a:t>
                      </a:r>
                    </a:p>
                    <a:p>
                      <a:pPr>
                        <a:spcAft>
                          <a:spcPts val="1000"/>
                        </a:spcAft>
                      </a:pPr>
                      <a:endParaRPr lang="en-AU" sz="2000" b="0" u="none" strike="noStrike" kern="1200" baseline="0" dirty="0">
                        <a:solidFill>
                          <a:schemeClr val="dk1"/>
                        </a:solidFill>
                      </a:endParaRPr>
                    </a:p>
                  </a:txBody>
                  <a:tcPr/>
                </a:tc>
                <a:extLst>
                  <a:ext uri="{0D108BD9-81ED-4DB2-BD59-A6C34878D82A}">
                    <a16:rowId xmlns:a16="http://schemas.microsoft.com/office/drawing/2014/main" val="848357554"/>
                  </a:ext>
                </a:extLst>
              </a:tr>
            </a:tbl>
          </a:graphicData>
        </a:graphic>
      </p:graphicFrame>
      <p:sp>
        <p:nvSpPr>
          <p:cNvPr id="5" name="Text Box 2">
            <a:extLst>
              <a:ext uri="{FF2B5EF4-FFF2-40B4-BE49-F238E27FC236}">
                <a16:creationId xmlns:a16="http://schemas.microsoft.com/office/drawing/2014/main" id="{253ADF16-8F69-48D1-BACF-FD9A8529FD31}"/>
              </a:ext>
            </a:extLst>
          </p:cNvPr>
          <p:cNvSpPr txBox="1">
            <a:spLocks noChangeArrowheads="1"/>
          </p:cNvSpPr>
          <p:nvPr/>
        </p:nvSpPr>
        <p:spPr bwMode="auto">
          <a:xfrm>
            <a:off x="170576" y="6188076"/>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ea typeface="Times New Roman" panose="02020603050405020304" pitchFamily="18" charset="0"/>
                <a:cs typeface="Calibri" panose="020F0502020204030204" pitchFamily="34" charset="0"/>
              </a:rPr>
              <a:t> </a:t>
            </a:r>
            <a:endParaRPr lang="en-AU" altLang="en-US" sz="110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5777D"/>
                </a:solidFill>
                <a:ea typeface="Times New Roman" panose="02020603050405020304" pitchFamily="18" charset="0"/>
                <a:cs typeface="Calibri" panose="020F0502020204030204" pitchFamily="34" charset="0"/>
              </a:rPr>
              <a:t> ©</a:t>
            </a:r>
            <a:r>
              <a:rPr lang="en-AU" sz="950" kern="120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a:solidFill>
                <a:srgbClr val="35777D"/>
              </a:solidFill>
              <a:ea typeface="Calibri" panose="020F0502020204030204" pitchFamily="34" charset="0"/>
              <a:cs typeface="Times New Roman" panose="02020603050405020304" pitchFamily="18" charset="0"/>
            </a:endParaRPr>
          </a:p>
        </p:txBody>
      </p:sp>
      <p:pic>
        <p:nvPicPr>
          <p:cNvPr id="7" name="Audio 6">
            <a:hlinkClick r:id="" action="ppaction://media"/>
            <a:extLst>
              <a:ext uri="{FF2B5EF4-FFF2-40B4-BE49-F238E27FC236}">
                <a16:creationId xmlns:a16="http://schemas.microsoft.com/office/drawing/2014/main" id="{AD570669-3D90-4E7B-B6BE-DFB710D0F28B}"/>
              </a:ext>
            </a:extLst>
          </p:cNvPr>
          <p:cNvPicPr>
            <a:picLocks noChangeAspect="1"/>
          </p:cNvPicPr>
          <p:nvPr>
            <a:audioFile r:link="rId1"/>
            <p:extLst>
              <p:ext uri="{DAA4B4D4-6D71-4841-9C94-3DE7FCFB9230}">
                <p14:media xmlns:p14="http://schemas.microsoft.com/office/powerpoint/2010/main" r:embed="rId2">
                  <p14:trim end="751.8594000000001"/>
                </p14:media>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4068188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p:cTn id="7" fill="remove"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ECA2B-8339-4C59-A4FF-7AB603300EA4}"/>
              </a:ext>
            </a:extLst>
          </p:cNvPr>
          <p:cNvSpPr>
            <a:spLocks noGrp="1"/>
          </p:cNvSpPr>
          <p:nvPr>
            <p:ph type="title"/>
          </p:nvPr>
        </p:nvSpPr>
        <p:spPr>
          <a:xfrm>
            <a:off x="1039526" y="882711"/>
            <a:ext cx="10314273" cy="659978"/>
          </a:xfrm>
        </p:spPr>
        <p:txBody>
          <a:bodyPr/>
          <a:lstStyle/>
          <a:p>
            <a:r>
              <a:rPr lang="en-AU"/>
              <a:t>Question answer relationships</a:t>
            </a:r>
          </a:p>
        </p:txBody>
      </p:sp>
      <p:graphicFrame>
        <p:nvGraphicFramePr>
          <p:cNvPr id="4" name="Table 4">
            <a:extLst>
              <a:ext uri="{FF2B5EF4-FFF2-40B4-BE49-F238E27FC236}">
                <a16:creationId xmlns:a16="http://schemas.microsoft.com/office/drawing/2014/main" id="{E95E5EAF-518C-4E53-8AED-84DB06B9B49C}"/>
              </a:ext>
            </a:extLst>
          </p:cNvPr>
          <p:cNvGraphicFramePr>
            <a:graphicFrameLocks noGrp="1"/>
          </p:cNvGraphicFramePr>
          <p:nvPr>
            <p:ph idx="1"/>
            <p:extLst>
              <p:ext uri="{D42A27DB-BD31-4B8C-83A1-F6EECF244321}">
                <p14:modId xmlns:p14="http://schemas.microsoft.com/office/powerpoint/2010/main" val="4026452449"/>
              </p:ext>
            </p:extLst>
          </p:nvPr>
        </p:nvGraphicFramePr>
        <p:xfrm>
          <a:off x="1039528" y="1724025"/>
          <a:ext cx="10314272" cy="4084320"/>
        </p:xfrm>
        <a:graphic>
          <a:graphicData uri="http://schemas.openxmlformats.org/drawingml/2006/table">
            <a:tbl>
              <a:tblPr firstRow="1" bandRow="1">
                <a:tableStyleId>{5DA37D80-6434-44D0-A028-1B22A696006F}</a:tableStyleId>
              </a:tblPr>
              <a:tblGrid>
                <a:gridCol w="5056472">
                  <a:extLst>
                    <a:ext uri="{9D8B030D-6E8A-4147-A177-3AD203B41FA5}">
                      <a16:colId xmlns:a16="http://schemas.microsoft.com/office/drawing/2014/main" val="4294730869"/>
                    </a:ext>
                  </a:extLst>
                </a:gridCol>
                <a:gridCol w="5257800">
                  <a:extLst>
                    <a:ext uri="{9D8B030D-6E8A-4147-A177-3AD203B41FA5}">
                      <a16:colId xmlns:a16="http://schemas.microsoft.com/office/drawing/2014/main" val="3141313628"/>
                    </a:ext>
                  </a:extLst>
                </a:gridCol>
              </a:tblGrid>
              <a:tr h="460918">
                <a:tc gridSpan="2">
                  <a:txBody>
                    <a:bodyPr/>
                    <a:lstStyle/>
                    <a:p>
                      <a:pPr algn="ctr"/>
                      <a:r>
                        <a:rPr lang="en-AU" sz="2800">
                          <a:solidFill>
                            <a:schemeClr val="bg1"/>
                          </a:solidFill>
                        </a:rPr>
                        <a:t>In the book</a:t>
                      </a:r>
                    </a:p>
                  </a:txBody>
                  <a:tcPr>
                    <a:solidFill>
                      <a:srgbClr val="359C9B"/>
                    </a:solidFill>
                  </a:tcPr>
                </a:tc>
                <a:tc hMerge="1">
                  <a:txBody>
                    <a:bodyPr/>
                    <a:lstStyle/>
                    <a:p>
                      <a:endParaRPr lang="en-AU"/>
                    </a:p>
                  </a:txBody>
                  <a:tcPr/>
                </a:tc>
                <a:extLst>
                  <a:ext uri="{0D108BD9-81ED-4DB2-BD59-A6C34878D82A}">
                    <a16:rowId xmlns:a16="http://schemas.microsoft.com/office/drawing/2014/main" val="2455778382"/>
                  </a:ext>
                </a:extLst>
              </a:tr>
              <a:tr h="672760">
                <a:tc>
                  <a:txBody>
                    <a:bodyPr/>
                    <a:lstStyle/>
                    <a:p>
                      <a:r>
                        <a:rPr lang="en-AU" sz="2400" b="1"/>
                        <a:t>Right there</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000" b="0" u="none" strike="noStrike" kern="1200" baseline="0">
                          <a:solidFill>
                            <a:schemeClr val="dk1"/>
                          </a:solidFill>
                        </a:rPr>
                        <a:t>The answer is found right there in the text. Often the answer is found in 1 sentence or phrase. </a:t>
                      </a:r>
                    </a:p>
                  </a:txBody>
                  <a:tcPr/>
                </a:tc>
                <a:tc>
                  <a:txBody>
                    <a:bodyPr/>
                    <a:lstStyle/>
                    <a:p>
                      <a:r>
                        <a:rPr lang="en-AU" sz="2400" b="1" kern="1200">
                          <a:solidFill>
                            <a:schemeClr val="dk1"/>
                          </a:solidFill>
                        </a:rPr>
                        <a:t>Think</a:t>
                      </a:r>
                      <a:r>
                        <a:rPr lang="en-AU" sz="2400"/>
                        <a:t> </a:t>
                      </a:r>
                      <a:r>
                        <a:rPr lang="en-AU" sz="2400" b="1" kern="1200">
                          <a:solidFill>
                            <a:schemeClr val="dk1"/>
                          </a:solidFill>
                        </a:rPr>
                        <a:t>and</a:t>
                      </a:r>
                      <a:r>
                        <a:rPr lang="en-AU" sz="2400"/>
                        <a:t> </a:t>
                      </a:r>
                      <a:r>
                        <a:rPr lang="en-AU" sz="2400" b="1"/>
                        <a:t>s</a:t>
                      </a:r>
                      <a:r>
                        <a:rPr lang="en-AU" sz="2400" b="1" kern="1200">
                          <a:solidFill>
                            <a:schemeClr val="dk1"/>
                          </a:solidFill>
                        </a:rPr>
                        <a:t>earch</a:t>
                      </a:r>
                    </a:p>
                    <a:p>
                      <a:pPr marL="0" marR="0" lvl="0" indent="0" algn="l" defTabSz="914400" rtl="0" eaLnBrk="1" fontAlgn="auto" latinLnBrk="0" hangingPunct="1">
                        <a:lnSpc>
                          <a:spcPct val="100000"/>
                        </a:lnSpc>
                        <a:spcBef>
                          <a:spcPts val="0"/>
                        </a:spcBef>
                        <a:spcAft>
                          <a:spcPts val="1000"/>
                        </a:spcAft>
                        <a:buClrTx/>
                        <a:buSzTx/>
                        <a:buFontTx/>
                        <a:buNone/>
                        <a:tabLst/>
                        <a:defRPr/>
                      </a:pPr>
                      <a:r>
                        <a:rPr lang="en-AU" sz="2000" b="0" u="none" strike="noStrike" kern="1200" baseline="0">
                          <a:solidFill>
                            <a:schemeClr val="dk1"/>
                          </a:solidFill>
                        </a:rPr>
                        <a:t>The answer is in the text, but you will have to look in different sentences and bring together pieces of information.</a:t>
                      </a:r>
                      <a:endParaRPr lang="en-AU" sz="2000"/>
                    </a:p>
                  </a:txBody>
                  <a:tcPr/>
                </a:tc>
                <a:extLst>
                  <a:ext uri="{0D108BD9-81ED-4DB2-BD59-A6C34878D82A}">
                    <a16:rowId xmlns:a16="http://schemas.microsoft.com/office/drawing/2014/main" val="1353648221"/>
                  </a:ext>
                </a:extLst>
              </a:tr>
              <a:tr h="483160">
                <a:tc gridSpan="2">
                  <a:txBody>
                    <a:bodyPr/>
                    <a:lstStyle/>
                    <a:p>
                      <a:pPr algn="ctr"/>
                      <a:r>
                        <a:rPr lang="en-AU" sz="2800" b="1" kern="1200">
                          <a:solidFill>
                            <a:schemeClr val="bg1"/>
                          </a:solidFill>
                        </a:rPr>
                        <a:t>In your head</a:t>
                      </a:r>
                      <a:endParaRPr lang="en-AU" sz="2800" b="1" kern="1200">
                        <a:solidFill>
                          <a:schemeClr val="bg1"/>
                        </a:solidFill>
                        <a:latin typeface="+mn-lt"/>
                        <a:ea typeface="+mn-ea"/>
                        <a:cs typeface="+mn-cs"/>
                      </a:endParaRPr>
                    </a:p>
                  </a:txBody>
                  <a:tcPr>
                    <a:solidFill>
                      <a:srgbClr val="359C9B"/>
                    </a:solidFill>
                  </a:tcPr>
                </a:tc>
                <a:tc hMerge="1">
                  <a:txBody>
                    <a:bodyPr/>
                    <a:lstStyle/>
                    <a:p>
                      <a:endParaRPr lang="en-AU"/>
                    </a:p>
                  </a:txBody>
                  <a:tcPr>
                    <a:solidFill>
                      <a:srgbClr val="8BCEB8"/>
                    </a:solidFill>
                  </a:tcPr>
                </a:tc>
                <a:extLst>
                  <a:ext uri="{0D108BD9-81ED-4DB2-BD59-A6C34878D82A}">
                    <a16:rowId xmlns:a16="http://schemas.microsoft.com/office/drawing/2014/main" val="2168985774"/>
                  </a:ext>
                </a:extLst>
              </a:tr>
              <a:tr h="432812">
                <a:tc>
                  <a:txBody>
                    <a:bodyPr/>
                    <a:lstStyle/>
                    <a:p>
                      <a:r>
                        <a:rPr lang="en-AU" sz="2400" b="1" kern="1200">
                          <a:solidFill>
                            <a:schemeClr val="dk1"/>
                          </a:solidFill>
                        </a:rPr>
                        <a:t>Author</a:t>
                      </a:r>
                      <a:r>
                        <a:rPr lang="en-AU" sz="2400"/>
                        <a:t> </a:t>
                      </a:r>
                      <a:r>
                        <a:rPr lang="en-AU" sz="2400" b="1" kern="1200">
                          <a:solidFill>
                            <a:schemeClr val="dk1"/>
                          </a:solidFill>
                        </a:rPr>
                        <a:t>and</a:t>
                      </a:r>
                      <a:r>
                        <a:rPr lang="en-AU" sz="2400"/>
                        <a:t> </a:t>
                      </a:r>
                      <a:r>
                        <a:rPr lang="en-AU" sz="2400" b="1"/>
                        <a:t>m</a:t>
                      </a:r>
                      <a:r>
                        <a:rPr lang="en-AU" sz="2400" b="1" kern="1200">
                          <a:solidFill>
                            <a:schemeClr val="dk1"/>
                          </a:solidFill>
                        </a:rPr>
                        <a:t>e</a:t>
                      </a:r>
                    </a:p>
                    <a:p>
                      <a:pPr marL="0" marR="0" lvl="0" indent="0" algn="l" defTabSz="914400" rtl="0" eaLnBrk="1" fontAlgn="auto" latinLnBrk="0" hangingPunct="1">
                        <a:lnSpc>
                          <a:spcPct val="100000"/>
                        </a:lnSpc>
                        <a:spcBef>
                          <a:spcPts val="0"/>
                        </a:spcBef>
                        <a:spcAft>
                          <a:spcPts val="1000"/>
                        </a:spcAft>
                        <a:buClrTx/>
                        <a:buSzTx/>
                        <a:buFontTx/>
                        <a:buNone/>
                        <a:tabLst/>
                        <a:defRPr/>
                      </a:pPr>
                      <a:r>
                        <a:rPr lang="en-AU" sz="2000" b="0" u="none" strike="noStrike" kern="1200" baseline="0">
                          <a:solidFill>
                            <a:schemeClr val="dk1"/>
                          </a:solidFill>
                        </a:rPr>
                        <a:t>The answer is not directly stated in the text. You will need to connect your own feelings and ideas. This is sometimes called ‘reading between the lines’.</a:t>
                      </a:r>
                    </a:p>
                  </a:txBody>
                  <a:tcPr/>
                </a:tc>
                <a:tc>
                  <a:txBody>
                    <a:bodyPr/>
                    <a:lstStyle/>
                    <a:p>
                      <a:r>
                        <a:rPr lang="en-AU" sz="2400" b="1" kern="1200" dirty="0">
                          <a:solidFill>
                            <a:schemeClr val="dk1"/>
                          </a:solidFill>
                        </a:rPr>
                        <a:t>On</a:t>
                      </a:r>
                      <a:r>
                        <a:rPr lang="en-AU" sz="2400" dirty="0"/>
                        <a:t> </a:t>
                      </a:r>
                      <a:r>
                        <a:rPr lang="en-AU" sz="2400" b="1" dirty="0"/>
                        <a:t>m</a:t>
                      </a:r>
                      <a:r>
                        <a:rPr lang="en-AU" sz="2400" b="1" kern="1200" dirty="0">
                          <a:solidFill>
                            <a:schemeClr val="dk1"/>
                          </a:solidFill>
                        </a:rPr>
                        <a:t>y</a:t>
                      </a:r>
                      <a:r>
                        <a:rPr lang="en-AU" sz="2400" b="1" dirty="0"/>
                        <a:t> o</a:t>
                      </a:r>
                      <a:r>
                        <a:rPr lang="en-AU" sz="2400" b="1" kern="1200" dirty="0">
                          <a:solidFill>
                            <a:schemeClr val="dk1"/>
                          </a:solidFill>
                        </a:rPr>
                        <a:t>wn</a:t>
                      </a:r>
                    </a:p>
                    <a:p>
                      <a:pPr>
                        <a:spcAft>
                          <a:spcPts val="1000"/>
                        </a:spcAft>
                      </a:pPr>
                      <a:r>
                        <a:rPr lang="en-AU" sz="2000" b="0" u="none" strike="noStrike" kern="1200" baseline="0" dirty="0">
                          <a:solidFill>
                            <a:schemeClr val="dk1"/>
                          </a:solidFill>
                        </a:rPr>
                        <a:t>The answer is not in the text at all. You will need to think about what you know and consider your own ideas and experiences.</a:t>
                      </a:r>
                      <a:endParaRPr lang="en-AU" sz="2800" dirty="0"/>
                    </a:p>
                  </a:txBody>
                  <a:tcPr/>
                </a:tc>
                <a:extLst>
                  <a:ext uri="{0D108BD9-81ED-4DB2-BD59-A6C34878D82A}">
                    <a16:rowId xmlns:a16="http://schemas.microsoft.com/office/drawing/2014/main" val="848357554"/>
                  </a:ext>
                </a:extLst>
              </a:tr>
            </a:tbl>
          </a:graphicData>
        </a:graphic>
      </p:graphicFrame>
      <p:sp>
        <p:nvSpPr>
          <p:cNvPr id="5" name="Text Box 2">
            <a:extLst>
              <a:ext uri="{FF2B5EF4-FFF2-40B4-BE49-F238E27FC236}">
                <a16:creationId xmlns:a16="http://schemas.microsoft.com/office/drawing/2014/main" id="{7F9F0442-E2E1-411C-A6B9-42797B55CE40}"/>
              </a:ext>
            </a:extLst>
          </p:cNvPr>
          <p:cNvSpPr txBox="1">
            <a:spLocks noChangeArrowheads="1"/>
          </p:cNvSpPr>
          <p:nvPr/>
        </p:nvSpPr>
        <p:spPr bwMode="auto">
          <a:xfrm>
            <a:off x="170576" y="6188076"/>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ea typeface="Times New Roman" panose="02020603050405020304" pitchFamily="18" charset="0"/>
                <a:cs typeface="Calibri" panose="020F0502020204030204" pitchFamily="34" charset="0"/>
              </a:rPr>
              <a:t> </a:t>
            </a:r>
            <a:endParaRPr lang="en-AU" altLang="en-US" sz="110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5777D"/>
                </a:solidFill>
                <a:ea typeface="Times New Roman" panose="02020603050405020304" pitchFamily="18" charset="0"/>
                <a:cs typeface="Calibri" panose="020F0502020204030204" pitchFamily="34" charset="0"/>
              </a:rPr>
              <a:t> ©</a:t>
            </a:r>
            <a:r>
              <a:rPr lang="en-AU" sz="950" kern="120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a:solidFill>
                <a:srgbClr val="35777D"/>
              </a:solidFill>
              <a:ea typeface="Calibri" panose="020F0502020204030204" pitchFamily="34" charset="0"/>
              <a:cs typeface="Times New Roman" panose="02020603050405020304" pitchFamily="18" charset="0"/>
            </a:endParaRPr>
          </a:p>
        </p:txBody>
      </p:sp>
      <p:pic>
        <p:nvPicPr>
          <p:cNvPr id="9" name="Audio 8">
            <a:hlinkClick r:id="" action="ppaction://media"/>
            <a:extLst>
              <a:ext uri="{FF2B5EF4-FFF2-40B4-BE49-F238E27FC236}">
                <a16:creationId xmlns:a16="http://schemas.microsoft.com/office/drawing/2014/main" id="{5AC21D4F-FAAE-44D3-A629-E086E94C7D8C}"/>
              </a:ext>
            </a:extLst>
          </p:cNvPr>
          <p:cNvPicPr>
            <a:picLocks noChangeAspect="1"/>
          </p:cNvPicPr>
          <p:nvPr>
            <a:audioFile r:link="rId1"/>
            <p:extLst>
              <p:ext uri="{DAA4B4D4-6D71-4841-9C94-3DE7FCFB9230}">
                <p14:media xmlns:p14="http://schemas.microsoft.com/office/powerpoint/2010/main" r:embed="rId2">
                  <p14:trim end="790.5442"/>
                </p14:media>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1148422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p:cTn id="7" fill="remove" display="0">
                  <p:stCondLst>
                    <p:cond delay="indefinite"/>
                  </p:stCondLst>
                  <p:endCondLst>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128CBA8-0B08-4CE3-8499-73B741072AC7}"/>
              </a:ext>
            </a:extLst>
          </p:cNvPr>
          <p:cNvSpPr txBox="1"/>
          <p:nvPr/>
        </p:nvSpPr>
        <p:spPr>
          <a:xfrm>
            <a:off x="11156991" y="538494"/>
            <a:ext cx="127940" cy="253916"/>
          </a:xfrm>
          <a:prstGeom prst="rect">
            <a:avLst/>
          </a:prstGeom>
          <a:noFill/>
        </p:spPr>
        <p:txBody>
          <a:bodyPr wrap="square" rtlCol="0" anchor="ctr">
            <a:spAutoFit/>
          </a:bodyPr>
          <a:lstStyle/>
          <a:p>
            <a:pPr algn="ctr"/>
            <a:r>
              <a:rPr lang="en-AU" sz="1050">
                <a:solidFill>
                  <a:srgbClr val="B9B9BB"/>
                </a:solidFill>
              </a:rPr>
              <a:t>.</a:t>
            </a:r>
          </a:p>
        </p:txBody>
      </p:sp>
      <p:sp>
        <p:nvSpPr>
          <p:cNvPr id="2" name="Title 1">
            <a:extLst>
              <a:ext uri="{FF2B5EF4-FFF2-40B4-BE49-F238E27FC236}">
                <a16:creationId xmlns:a16="http://schemas.microsoft.com/office/drawing/2014/main" id="{D04B11CB-A4AA-4BB3-AE5A-874E462C0F69}"/>
              </a:ext>
            </a:extLst>
          </p:cNvPr>
          <p:cNvSpPr>
            <a:spLocks noGrp="1"/>
          </p:cNvSpPr>
          <p:nvPr>
            <p:ph type="title"/>
          </p:nvPr>
        </p:nvSpPr>
        <p:spPr/>
        <p:txBody>
          <a:bodyPr/>
          <a:lstStyle/>
          <a:p>
            <a:r>
              <a:rPr lang="en-AU"/>
              <a:t>Question answer relationships</a:t>
            </a:r>
            <a:endParaRPr lang="en-US"/>
          </a:p>
        </p:txBody>
      </p:sp>
      <p:sp>
        <p:nvSpPr>
          <p:cNvPr id="3" name="Content Placeholder 2">
            <a:extLst>
              <a:ext uri="{FF2B5EF4-FFF2-40B4-BE49-F238E27FC236}">
                <a16:creationId xmlns:a16="http://schemas.microsoft.com/office/drawing/2014/main" id="{AB9BDBB3-B0CB-4293-95C9-DF9D3FA6EE67}"/>
              </a:ext>
            </a:extLst>
          </p:cNvPr>
          <p:cNvSpPr>
            <a:spLocks noGrp="1"/>
          </p:cNvSpPr>
          <p:nvPr>
            <p:ph idx="1"/>
          </p:nvPr>
        </p:nvSpPr>
        <p:spPr>
          <a:xfrm>
            <a:off x="874541" y="1715623"/>
            <a:ext cx="10515600" cy="4141931"/>
          </a:xfrm>
        </p:spPr>
        <p:txBody>
          <a:bodyPr/>
          <a:lstStyle/>
          <a:p>
            <a:r>
              <a:rPr lang="en-AU" sz="2400">
                <a:solidFill>
                  <a:schemeClr val="accent2"/>
                </a:solidFill>
              </a:rPr>
              <a:t>Click on the box which shows what type of question is being asked. </a:t>
            </a:r>
          </a:p>
          <a:p>
            <a:endParaRPr lang="en-AU">
              <a:solidFill>
                <a:schemeClr val="accent2"/>
              </a:solidFill>
            </a:endParaRPr>
          </a:p>
          <a:p>
            <a:endParaRPr lang="en-AU">
              <a:solidFill>
                <a:schemeClr val="accent2"/>
              </a:solidFill>
            </a:endParaRPr>
          </a:p>
        </p:txBody>
      </p:sp>
      <p:sp>
        <p:nvSpPr>
          <p:cNvPr id="6" name="Rectangle: Rounded Corners 5">
            <a:extLst>
              <a:ext uri="{FF2B5EF4-FFF2-40B4-BE49-F238E27FC236}">
                <a16:creationId xmlns:a16="http://schemas.microsoft.com/office/drawing/2014/main" id="{1B3E646B-D3AA-4672-973A-09AC73887F81}"/>
              </a:ext>
            </a:extLst>
          </p:cNvPr>
          <p:cNvSpPr/>
          <p:nvPr/>
        </p:nvSpPr>
        <p:spPr>
          <a:xfrm>
            <a:off x="6333547" y="3786589"/>
            <a:ext cx="5022642" cy="81847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800" b="1" dirty="0"/>
              <a:t>Try again</a:t>
            </a:r>
          </a:p>
        </p:txBody>
      </p:sp>
      <p:sp>
        <p:nvSpPr>
          <p:cNvPr id="7" name="Rectangle: Rounded Corners 6">
            <a:extLst>
              <a:ext uri="{FF2B5EF4-FFF2-40B4-BE49-F238E27FC236}">
                <a16:creationId xmlns:a16="http://schemas.microsoft.com/office/drawing/2014/main" id="{A17CE037-060B-46A6-83B4-A9684A12D09C}"/>
              </a:ext>
            </a:extLst>
          </p:cNvPr>
          <p:cNvSpPr/>
          <p:nvPr/>
        </p:nvSpPr>
        <p:spPr>
          <a:xfrm>
            <a:off x="842863" y="3782435"/>
            <a:ext cx="5015592" cy="775802"/>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800" b="1"/>
              <a:t>Correct!</a:t>
            </a:r>
          </a:p>
        </p:txBody>
      </p:sp>
      <p:sp>
        <p:nvSpPr>
          <p:cNvPr id="8" name="Rectangle: Rounded Corners 7">
            <a:extLst>
              <a:ext uri="{FF2B5EF4-FFF2-40B4-BE49-F238E27FC236}">
                <a16:creationId xmlns:a16="http://schemas.microsoft.com/office/drawing/2014/main" id="{F574CA25-902F-44F8-8D45-C5A76424E923}"/>
              </a:ext>
            </a:extLst>
          </p:cNvPr>
          <p:cNvSpPr/>
          <p:nvPr/>
        </p:nvSpPr>
        <p:spPr>
          <a:xfrm>
            <a:off x="6326420" y="5037419"/>
            <a:ext cx="5020170" cy="81847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800" b="1" dirty="0"/>
              <a:t>Try again</a:t>
            </a:r>
          </a:p>
        </p:txBody>
      </p:sp>
      <p:sp>
        <p:nvSpPr>
          <p:cNvPr id="9" name="Rectangle: Rounded Corners 8">
            <a:extLst>
              <a:ext uri="{FF2B5EF4-FFF2-40B4-BE49-F238E27FC236}">
                <a16:creationId xmlns:a16="http://schemas.microsoft.com/office/drawing/2014/main" id="{33D4F440-202A-4789-A6A2-79F5D9980000}"/>
              </a:ext>
            </a:extLst>
          </p:cNvPr>
          <p:cNvSpPr/>
          <p:nvPr/>
        </p:nvSpPr>
        <p:spPr>
          <a:xfrm>
            <a:off x="889110" y="5033614"/>
            <a:ext cx="4954158" cy="81847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800" b="1" dirty="0"/>
              <a:t>Try again</a:t>
            </a:r>
          </a:p>
        </p:txBody>
      </p:sp>
      <p:sp>
        <p:nvSpPr>
          <p:cNvPr id="10" name="Rectangle: Rounded Corners 9">
            <a:extLst>
              <a:ext uri="{FF2B5EF4-FFF2-40B4-BE49-F238E27FC236}">
                <a16:creationId xmlns:a16="http://schemas.microsoft.com/office/drawing/2014/main" id="{CA8C6341-E329-47A0-8484-337F7BC00FCA}"/>
              </a:ext>
            </a:extLst>
          </p:cNvPr>
          <p:cNvSpPr/>
          <p:nvPr/>
        </p:nvSpPr>
        <p:spPr>
          <a:xfrm>
            <a:off x="6321561" y="3783069"/>
            <a:ext cx="5034631" cy="827962"/>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800" b="1"/>
              <a:t>Right there</a:t>
            </a:r>
          </a:p>
        </p:txBody>
      </p:sp>
      <p:sp>
        <p:nvSpPr>
          <p:cNvPr id="11" name="Rectangle: Rounded Corners 10">
            <a:extLst>
              <a:ext uri="{FF2B5EF4-FFF2-40B4-BE49-F238E27FC236}">
                <a16:creationId xmlns:a16="http://schemas.microsoft.com/office/drawing/2014/main" id="{3EF33BFF-0102-41C2-AC8C-3473F7451475}"/>
              </a:ext>
            </a:extLst>
          </p:cNvPr>
          <p:cNvSpPr/>
          <p:nvPr/>
        </p:nvSpPr>
        <p:spPr>
          <a:xfrm>
            <a:off x="6321563" y="5031449"/>
            <a:ext cx="5056210" cy="824441"/>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800" b="1"/>
              <a:t>On my own </a:t>
            </a:r>
          </a:p>
        </p:txBody>
      </p:sp>
      <p:sp>
        <p:nvSpPr>
          <p:cNvPr id="13" name="Rectangle: Rounded Corners 12">
            <a:extLst>
              <a:ext uri="{FF2B5EF4-FFF2-40B4-BE49-F238E27FC236}">
                <a16:creationId xmlns:a16="http://schemas.microsoft.com/office/drawing/2014/main" id="{E932C658-6E19-4C66-AE13-135A1269C8B4}"/>
              </a:ext>
            </a:extLst>
          </p:cNvPr>
          <p:cNvSpPr/>
          <p:nvPr/>
        </p:nvSpPr>
        <p:spPr>
          <a:xfrm>
            <a:off x="838198" y="3761100"/>
            <a:ext cx="5034632" cy="818472"/>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800" b="1"/>
              <a:t>Author and me </a:t>
            </a:r>
          </a:p>
        </p:txBody>
      </p:sp>
      <p:sp>
        <p:nvSpPr>
          <p:cNvPr id="14" name="Rectangle: Rounded Corners 13">
            <a:extLst>
              <a:ext uri="{FF2B5EF4-FFF2-40B4-BE49-F238E27FC236}">
                <a16:creationId xmlns:a16="http://schemas.microsoft.com/office/drawing/2014/main" id="{3CF70262-7E56-4496-8DDD-07C7A41C1F87}"/>
              </a:ext>
            </a:extLst>
          </p:cNvPr>
          <p:cNvSpPr/>
          <p:nvPr/>
        </p:nvSpPr>
        <p:spPr>
          <a:xfrm>
            <a:off x="845409" y="5028146"/>
            <a:ext cx="5044225" cy="832142"/>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800" b="1"/>
              <a:t>Think and search</a:t>
            </a:r>
          </a:p>
        </p:txBody>
      </p:sp>
      <p:sp>
        <p:nvSpPr>
          <p:cNvPr id="16" name="Rectangle: Rounded Corners 15">
            <a:extLst>
              <a:ext uri="{FF2B5EF4-FFF2-40B4-BE49-F238E27FC236}">
                <a16:creationId xmlns:a16="http://schemas.microsoft.com/office/drawing/2014/main" id="{F4DF430A-23E8-4BF0-943E-9BB7DF9F3702}"/>
              </a:ext>
            </a:extLst>
          </p:cNvPr>
          <p:cNvSpPr/>
          <p:nvPr/>
        </p:nvSpPr>
        <p:spPr>
          <a:xfrm>
            <a:off x="2545200" y="2588820"/>
            <a:ext cx="7104182" cy="965181"/>
          </a:xfrm>
          <a:prstGeom prst="round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a:p>
        </p:txBody>
      </p:sp>
      <p:sp>
        <p:nvSpPr>
          <p:cNvPr id="15" name="TextBox 14">
            <a:extLst>
              <a:ext uri="{FF2B5EF4-FFF2-40B4-BE49-F238E27FC236}">
                <a16:creationId xmlns:a16="http://schemas.microsoft.com/office/drawing/2014/main" id="{0A32C394-71D9-4792-B7B7-F37A28B5FA5A}"/>
              </a:ext>
            </a:extLst>
          </p:cNvPr>
          <p:cNvSpPr txBox="1"/>
          <p:nvPr/>
        </p:nvSpPr>
        <p:spPr>
          <a:xfrm>
            <a:off x="2836984" y="2822082"/>
            <a:ext cx="6566789" cy="400110"/>
          </a:xfrm>
          <a:prstGeom prst="rect">
            <a:avLst/>
          </a:prstGeom>
          <a:noFill/>
        </p:spPr>
        <p:txBody>
          <a:bodyPr wrap="square">
            <a:spAutoFit/>
          </a:bodyPr>
          <a:lstStyle/>
          <a:p>
            <a:pPr algn="ctr"/>
            <a:r>
              <a:rPr lang="en-AU" sz="2000" b="0" i="0">
                <a:solidFill>
                  <a:srgbClr val="000000"/>
                </a:solidFill>
                <a:effectLst/>
                <a:latin typeface="Calibri" panose="020F0502020204030204" pitchFamily="34" charset="0"/>
              </a:rPr>
              <a:t>What is the message in the story?</a:t>
            </a:r>
            <a:endParaRPr lang="en-AU" sz="2000">
              <a:latin typeface="Calibri" panose="020F0502020204030204" pitchFamily="34" charset="0"/>
              <a:cs typeface="Calibri" panose="020F0502020204030204" pitchFamily="34" charset="0"/>
            </a:endParaRPr>
          </a:p>
        </p:txBody>
      </p:sp>
      <p:sp>
        <p:nvSpPr>
          <p:cNvPr id="17" name="Text Box 2">
            <a:extLst>
              <a:ext uri="{FF2B5EF4-FFF2-40B4-BE49-F238E27FC236}">
                <a16:creationId xmlns:a16="http://schemas.microsoft.com/office/drawing/2014/main" id="{0B555A9E-E50C-440C-9EA3-01E429B75688}"/>
              </a:ext>
            </a:extLst>
          </p:cNvPr>
          <p:cNvSpPr txBox="1">
            <a:spLocks noChangeArrowheads="1"/>
          </p:cNvSpPr>
          <p:nvPr/>
        </p:nvSpPr>
        <p:spPr bwMode="auto">
          <a:xfrm>
            <a:off x="170576" y="6188076"/>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ea typeface="Times New Roman" panose="02020603050405020304" pitchFamily="18" charset="0"/>
                <a:cs typeface="Calibri" panose="020F0502020204030204" pitchFamily="34" charset="0"/>
              </a:rPr>
              <a:t> </a:t>
            </a:r>
            <a:endParaRPr lang="en-AU" altLang="en-US" sz="110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5777D"/>
                </a:solidFill>
                <a:ea typeface="Times New Roman" panose="02020603050405020304" pitchFamily="18" charset="0"/>
                <a:cs typeface="Calibri" panose="020F0502020204030204" pitchFamily="34" charset="0"/>
              </a:rPr>
              <a:t> ©</a:t>
            </a:r>
            <a:r>
              <a:rPr lang="en-AU" sz="950" kern="120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a:solidFill>
                <a:srgbClr val="35777D"/>
              </a:solidFill>
              <a:ea typeface="Calibri" panose="020F0502020204030204" pitchFamily="34" charset="0"/>
              <a:cs typeface="Times New Roman" panose="02020603050405020304" pitchFamily="18" charset="0"/>
            </a:endParaRPr>
          </a:p>
        </p:txBody>
      </p:sp>
      <p:pic>
        <p:nvPicPr>
          <p:cNvPr id="36" name="Audio 35">
            <a:hlinkClick r:id="" action="ppaction://media"/>
            <a:extLst>
              <a:ext uri="{FF2B5EF4-FFF2-40B4-BE49-F238E27FC236}">
                <a16:creationId xmlns:a16="http://schemas.microsoft.com/office/drawing/2014/main" id="{3384E827-F0E3-4C60-97EC-03E4969867B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3815194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2" restart="whenNotActive" fill="hold" evtFilter="cancelBubble" nodeType="interactiveSeq">
                <p:stCondLst>
                  <p:cond evt="onClick" delay="0">
                    <p:tgtEl>
                      <p:spTgt spid="14"/>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7" restart="whenNotActive" fill="hold" evtFilter="cancelBubble" nodeType="interactiveSeq">
                <p:stCondLst>
                  <p:cond evt="onClick" delay="0">
                    <p:tgtEl>
                      <p:spTgt spid="11"/>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2" restart="whenNotActive" fill="hold" evtFilter="cancelBubble" nodeType="interactiveSeq">
                <p:stCondLst>
                  <p:cond evt="onClick" delay="0">
                    <p:tgtEl>
                      <p:spTgt spid="13"/>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audio isNarration="1">
              <p:cMediaNode vol="80000">
                <p:cTn id="27" fill="remove" display="0">
                  <p:stCondLst>
                    <p:cond delay="indefinite"/>
                  </p:stCondLst>
                  <p:endCondLst>
                    <p:cond evt="onStopAudio" delay="0">
                      <p:tgtEl>
                        <p:sldTgt/>
                      </p:tgtEl>
                    </p:cond>
                  </p:endCondLst>
                </p:cTn>
                <p:tgtEl>
                  <p:spTgt spid="36"/>
                </p:tgtEl>
              </p:cMediaNode>
            </p:audio>
          </p:childTnLst>
        </p:cTn>
      </p:par>
    </p:tnLst>
    <p:bldLst>
      <p:bldP spid="10" grpId="0" animBg="1"/>
      <p:bldP spid="11" grpId="0" animBg="1"/>
      <p:bldP spid="13"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128CBA8-0B08-4CE3-8499-73B741072AC7}"/>
              </a:ext>
            </a:extLst>
          </p:cNvPr>
          <p:cNvSpPr txBox="1"/>
          <p:nvPr/>
        </p:nvSpPr>
        <p:spPr>
          <a:xfrm>
            <a:off x="11156991" y="538494"/>
            <a:ext cx="127940" cy="253916"/>
          </a:xfrm>
          <a:prstGeom prst="rect">
            <a:avLst/>
          </a:prstGeom>
          <a:noFill/>
        </p:spPr>
        <p:txBody>
          <a:bodyPr wrap="square" rtlCol="0" anchor="ctr">
            <a:spAutoFit/>
          </a:bodyPr>
          <a:lstStyle/>
          <a:p>
            <a:pPr algn="ctr"/>
            <a:r>
              <a:rPr lang="en-AU" sz="1050">
                <a:solidFill>
                  <a:srgbClr val="B9B9BB"/>
                </a:solidFill>
              </a:rPr>
              <a:t>.</a:t>
            </a:r>
          </a:p>
        </p:txBody>
      </p:sp>
      <p:sp>
        <p:nvSpPr>
          <p:cNvPr id="2" name="Title 1">
            <a:extLst>
              <a:ext uri="{FF2B5EF4-FFF2-40B4-BE49-F238E27FC236}">
                <a16:creationId xmlns:a16="http://schemas.microsoft.com/office/drawing/2014/main" id="{D04B11CB-A4AA-4BB3-AE5A-874E462C0F69}"/>
              </a:ext>
            </a:extLst>
          </p:cNvPr>
          <p:cNvSpPr>
            <a:spLocks noGrp="1"/>
          </p:cNvSpPr>
          <p:nvPr>
            <p:ph type="title"/>
          </p:nvPr>
        </p:nvSpPr>
        <p:spPr/>
        <p:txBody>
          <a:bodyPr/>
          <a:lstStyle/>
          <a:p>
            <a:r>
              <a:rPr lang="en-AU"/>
              <a:t>Question answer relationships</a:t>
            </a:r>
            <a:endParaRPr lang="en-US"/>
          </a:p>
        </p:txBody>
      </p:sp>
      <p:sp>
        <p:nvSpPr>
          <p:cNvPr id="3" name="Content Placeholder 2">
            <a:extLst>
              <a:ext uri="{FF2B5EF4-FFF2-40B4-BE49-F238E27FC236}">
                <a16:creationId xmlns:a16="http://schemas.microsoft.com/office/drawing/2014/main" id="{AB9BDBB3-B0CB-4293-95C9-DF9D3FA6EE67}"/>
              </a:ext>
            </a:extLst>
          </p:cNvPr>
          <p:cNvSpPr>
            <a:spLocks noGrp="1"/>
          </p:cNvSpPr>
          <p:nvPr>
            <p:ph idx="1"/>
          </p:nvPr>
        </p:nvSpPr>
        <p:spPr/>
        <p:txBody>
          <a:bodyPr/>
          <a:lstStyle/>
          <a:p>
            <a:r>
              <a:rPr lang="en-AU" sz="2400">
                <a:solidFill>
                  <a:schemeClr val="accent2"/>
                </a:solidFill>
              </a:rPr>
              <a:t>Click on the box which shows what type of question is being asked. </a:t>
            </a:r>
          </a:p>
          <a:p>
            <a:endParaRPr lang="en-AU">
              <a:solidFill>
                <a:schemeClr val="accent2"/>
              </a:solidFill>
            </a:endParaRPr>
          </a:p>
          <a:p>
            <a:endParaRPr lang="en-AU">
              <a:solidFill>
                <a:schemeClr val="accent2"/>
              </a:solidFill>
            </a:endParaRPr>
          </a:p>
        </p:txBody>
      </p:sp>
      <p:sp>
        <p:nvSpPr>
          <p:cNvPr id="6" name="Rectangle: Rounded Corners 5">
            <a:extLst>
              <a:ext uri="{FF2B5EF4-FFF2-40B4-BE49-F238E27FC236}">
                <a16:creationId xmlns:a16="http://schemas.microsoft.com/office/drawing/2014/main" id="{1B3E646B-D3AA-4672-973A-09AC73887F81}"/>
              </a:ext>
            </a:extLst>
          </p:cNvPr>
          <p:cNvSpPr/>
          <p:nvPr/>
        </p:nvSpPr>
        <p:spPr>
          <a:xfrm>
            <a:off x="6333547" y="3786589"/>
            <a:ext cx="5020255" cy="81847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800" b="1" dirty="0"/>
              <a:t>Try again</a:t>
            </a:r>
          </a:p>
        </p:txBody>
      </p:sp>
      <p:sp>
        <p:nvSpPr>
          <p:cNvPr id="7" name="Rectangle: Rounded Corners 6">
            <a:extLst>
              <a:ext uri="{FF2B5EF4-FFF2-40B4-BE49-F238E27FC236}">
                <a16:creationId xmlns:a16="http://schemas.microsoft.com/office/drawing/2014/main" id="{A17CE037-060B-46A6-83B4-A9684A12D09C}"/>
              </a:ext>
            </a:extLst>
          </p:cNvPr>
          <p:cNvSpPr/>
          <p:nvPr/>
        </p:nvSpPr>
        <p:spPr>
          <a:xfrm>
            <a:off x="749020" y="5019780"/>
            <a:ext cx="5020255" cy="818472"/>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800" b="1"/>
              <a:t>Correct!</a:t>
            </a:r>
          </a:p>
        </p:txBody>
      </p:sp>
      <p:sp>
        <p:nvSpPr>
          <p:cNvPr id="8" name="Rectangle: Rounded Corners 7">
            <a:extLst>
              <a:ext uri="{FF2B5EF4-FFF2-40B4-BE49-F238E27FC236}">
                <a16:creationId xmlns:a16="http://schemas.microsoft.com/office/drawing/2014/main" id="{F574CA25-902F-44F8-8D45-C5A76424E923}"/>
              </a:ext>
            </a:extLst>
          </p:cNvPr>
          <p:cNvSpPr/>
          <p:nvPr/>
        </p:nvSpPr>
        <p:spPr>
          <a:xfrm>
            <a:off x="788660" y="3786589"/>
            <a:ext cx="5008270" cy="81847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800" b="1" dirty="0"/>
              <a:t>Try again</a:t>
            </a:r>
          </a:p>
        </p:txBody>
      </p:sp>
      <p:sp>
        <p:nvSpPr>
          <p:cNvPr id="9" name="Rectangle: Rounded Corners 8">
            <a:extLst>
              <a:ext uri="{FF2B5EF4-FFF2-40B4-BE49-F238E27FC236}">
                <a16:creationId xmlns:a16="http://schemas.microsoft.com/office/drawing/2014/main" id="{33D4F440-202A-4789-A6A2-79F5D9980000}"/>
              </a:ext>
            </a:extLst>
          </p:cNvPr>
          <p:cNvSpPr/>
          <p:nvPr/>
        </p:nvSpPr>
        <p:spPr>
          <a:xfrm>
            <a:off x="6333545" y="5019780"/>
            <a:ext cx="5020255" cy="81847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800" b="1" dirty="0"/>
              <a:t>Try again</a:t>
            </a:r>
          </a:p>
        </p:txBody>
      </p:sp>
      <p:sp>
        <p:nvSpPr>
          <p:cNvPr id="10" name="Rectangle: Rounded Corners 9">
            <a:extLst>
              <a:ext uri="{FF2B5EF4-FFF2-40B4-BE49-F238E27FC236}">
                <a16:creationId xmlns:a16="http://schemas.microsoft.com/office/drawing/2014/main" id="{CA8C6341-E329-47A0-8484-337F7BC00FCA}"/>
              </a:ext>
            </a:extLst>
          </p:cNvPr>
          <p:cNvSpPr/>
          <p:nvPr/>
        </p:nvSpPr>
        <p:spPr>
          <a:xfrm>
            <a:off x="6321562" y="3775812"/>
            <a:ext cx="5032238" cy="829249"/>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800" b="1"/>
              <a:t>Think and search</a:t>
            </a:r>
          </a:p>
        </p:txBody>
      </p:sp>
      <p:sp>
        <p:nvSpPr>
          <p:cNvPr id="11" name="Rectangle: Rounded Corners 10">
            <a:extLst>
              <a:ext uri="{FF2B5EF4-FFF2-40B4-BE49-F238E27FC236}">
                <a16:creationId xmlns:a16="http://schemas.microsoft.com/office/drawing/2014/main" id="{3EF33BFF-0102-41C2-AC8C-3473F7451475}"/>
              </a:ext>
            </a:extLst>
          </p:cNvPr>
          <p:cNvSpPr/>
          <p:nvPr/>
        </p:nvSpPr>
        <p:spPr>
          <a:xfrm>
            <a:off x="6321559" y="5020116"/>
            <a:ext cx="5044225" cy="818472"/>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800" b="1"/>
              <a:t>On my own </a:t>
            </a:r>
          </a:p>
        </p:txBody>
      </p:sp>
      <p:sp>
        <p:nvSpPr>
          <p:cNvPr id="13" name="Rectangle: Rounded Corners 12">
            <a:extLst>
              <a:ext uri="{FF2B5EF4-FFF2-40B4-BE49-F238E27FC236}">
                <a16:creationId xmlns:a16="http://schemas.microsoft.com/office/drawing/2014/main" id="{E932C658-6E19-4C66-AE13-135A1269C8B4}"/>
              </a:ext>
            </a:extLst>
          </p:cNvPr>
          <p:cNvSpPr/>
          <p:nvPr/>
        </p:nvSpPr>
        <p:spPr>
          <a:xfrm>
            <a:off x="785776" y="3785275"/>
            <a:ext cx="5020255" cy="818472"/>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800" b="1"/>
              <a:t>Author and me</a:t>
            </a:r>
          </a:p>
        </p:txBody>
      </p:sp>
      <p:sp>
        <p:nvSpPr>
          <p:cNvPr id="14" name="Rectangle: Rounded Corners 13">
            <a:extLst>
              <a:ext uri="{FF2B5EF4-FFF2-40B4-BE49-F238E27FC236}">
                <a16:creationId xmlns:a16="http://schemas.microsoft.com/office/drawing/2014/main" id="{3CF70262-7E56-4496-8DDD-07C7A41C1F87}"/>
              </a:ext>
            </a:extLst>
          </p:cNvPr>
          <p:cNvSpPr/>
          <p:nvPr/>
        </p:nvSpPr>
        <p:spPr>
          <a:xfrm>
            <a:off x="749020" y="5018466"/>
            <a:ext cx="5111524" cy="818472"/>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800" b="1"/>
              <a:t>Right there</a:t>
            </a:r>
          </a:p>
        </p:txBody>
      </p:sp>
      <p:sp>
        <p:nvSpPr>
          <p:cNvPr id="16" name="Rectangle: Rounded Corners 15">
            <a:extLst>
              <a:ext uri="{FF2B5EF4-FFF2-40B4-BE49-F238E27FC236}">
                <a16:creationId xmlns:a16="http://schemas.microsoft.com/office/drawing/2014/main" id="{F4DF430A-23E8-4BF0-943E-9BB7DF9F3702}"/>
              </a:ext>
            </a:extLst>
          </p:cNvPr>
          <p:cNvSpPr/>
          <p:nvPr/>
        </p:nvSpPr>
        <p:spPr>
          <a:xfrm>
            <a:off x="2545200" y="2643178"/>
            <a:ext cx="7104182" cy="965181"/>
          </a:xfrm>
          <a:prstGeom prst="round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a:p>
        </p:txBody>
      </p:sp>
      <p:sp>
        <p:nvSpPr>
          <p:cNvPr id="15" name="TextBox 14">
            <a:extLst>
              <a:ext uri="{FF2B5EF4-FFF2-40B4-BE49-F238E27FC236}">
                <a16:creationId xmlns:a16="http://schemas.microsoft.com/office/drawing/2014/main" id="{0A32C394-71D9-4792-B7B7-F37A28B5FA5A}"/>
              </a:ext>
            </a:extLst>
          </p:cNvPr>
          <p:cNvSpPr txBox="1"/>
          <p:nvPr/>
        </p:nvSpPr>
        <p:spPr>
          <a:xfrm>
            <a:off x="2836984" y="2822082"/>
            <a:ext cx="6518031" cy="707886"/>
          </a:xfrm>
          <a:prstGeom prst="rect">
            <a:avLst/>
          </a:prstGeom>
          <a:noFill/>
        </p:spPr>
        <p:txBody>
          <a:bodyPr wrap="square">
            <a:spAutoFit/>
          </a:bodyPr>
          <a:lstStyle/>
          <a:p>
            <a:pPr algn="ctr"/>
            <a:r>
              <a:rPr lang="en-AU" sz="2000" b="0" i="0">
                <a:solidFill>
                  <a:srgbClr val="000000"/>
                </a:solidFill>
                <a:effectLst/>
                <a:latin typeface="Calibri" panose="020F0502020204030204" pitchFamily="34" charset="0"/>
              </a:rPr>
              <a:t>Who told </a:t>
            </a:r>
            <a:r>
              <a:rPr lang="en-AU" sz="2000" b="0" i="0" err="1">
                <a:solidFill>
                  <a:srgbClr val="000000"/>
                </a:solidFill>
                <a:effectLst/>
                <a:latin typeface="Calibri" panose="020F0502020204030204" pitchFamily="34" charset="0"/>
              </a:rPr>
              <a:t>Guluu</a:t>
            </a:r>
            <a:r>
              <a:rPr lang="en-AU" sz="2000" b="0" i="0">
                <a:solidFill>
                  <a:srgbClr val="000000"/>
                </a:solidFill>
                <a:effectLst/>
                <a:latin typeface="Calibri" panose="020F0502020204030204" pitchFamily="34" charset="0"/>
              </a:rPr>
              <a:t> that being tough and angry would not solve his problems?</a:t>
            </a:r>
            <a:endParaRPr lang="en-AU" sz="2000">
              <a:latin typeface="Calibri" panose="020F0502020204030204" pitchFamily="34" charset="0"/>
              <a:cs typeface="Calibri" panose="020F0502020204030204" pitchFamily="34" charset="0"/>
            </a:endParaRPr>
          </a:p>
        </p:txBody>
      </p:sp>
      <p:sp>
        <p:nvSpPr>
          <p:cNvPr id="17" name="Text Box 2">
            <a:extLst>
              <a:ext uri="{FF2B5EF4-FFF2-40B4-BE49-F238E27FC236}">
                <a16:creationId xmlns:a16="http://schemas.microsoft.com/office/drawing/2014/main" id="{0B555A9E-E50C-440C-9EA3-01E429B75688}"/>
              </a:ext>
            </a:extLst>
          </p:cNvPr>
          <p:cNvSpPr txBox="1">
            <a:spLocks noChangeArrowheads="1"/>
          </p:cNvSpPr>
          <p:nvPr/>
        </p:nvSpPr>
        <p:spPr bwMode="auto">
          <a:xfrm>
            <a:off x="170576" y="6188076"/>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ea typeface="Times New Roman" panose="02020603050405020304" pitchFamily="18" charset="0"/>
                <a:cs typeface="Calibri" panose="020F0502020204030204" pitchFamily="34" charset="0"/>
              </a:rPr>
              <a:t> </a:t>
            </a:r>
            <a:endParaRPr lang="en-AU" altLang="en-US" sz="110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5777D"/>
                </a:solidFill>
                <a:ea typeface="Times New Roman" panose="02020603050405020304" pitchFamily="18" charset="0"/>
                <a:cs typeface="Calibri" panose="020F0502020204030204" pitchFamily="34" charset="0"/>
              </a:rPr>
              <a:t> ©</a:t>
            </a:r>
            <a:r>
              <a:rPr lang="en-AU" sz="950" kern="120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a:solidFill>
                <a:srgbClr val="35777D"/>
              </a:solidFill>
              <a:ea typeface="Calibri" panose="020F0502020204030204" pitchFamily="34" charset="0"/>
              <a:cs typeface="Times New Roman" panose="02020603050405020304" pitchFamily="18" charset="0"/>
            </a:endParaRPr>
          </a:p>
        </p:txBody>
      </p:sp>
      <p:pic>
        <p:nvPicPr>
          <p:cNvPr id="23" name="Audio 22">
            <a:hlinkClick r:id="" action="ppaction://media"/>
            <a:extLst>
              <a:ext uri="{FF2B5EF4-FFF2-40B4-BE49-F238E27FC236}">
                <a16:creationId xmlns:a16="http://schemas.microsoft.com/office/drawing/2014/main" id="{449CC049-3C65-4FB2-BA4F-E069B1DDDFB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2030686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2" restart="whenNotActive" fill="hold" evtFilter="cancelBubble" nodeType="interactiveSeq">
                <p:stCondLst>
                  <p:cond evt="onClick" delay="0">
                    <p:tgtEl>
                      <p:spTgt spid="14"/>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7" restart="whenNotActive" fill="hold" evtFilter="cancelBubble" nodeType="interactiveSeq">
                <p:stCondLst>
                  <p:cond evt="onClick" delay="0">
                    <p:tgtEl>
                      <p:spTgt spid="11"/>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2" restart="whenNotActive" fill="hold" evtFilter="cancelBubble" nodeType="interactiveSeq">
                <p:stCondLst>
                  <p:cond evt="onClick" delay="0">
                    <p:tgtEl>
                      <p:spTgt spid="13"/>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audio isNarration="1">
              <p:cMediaNode vol="80000">
                <p:cTn id="27" fill="remove" display="0">
                  <p:stCondLst>
                    <p:cond delay="indefinite"/>
                  </p:stCondLst>
                  <p:endCondLst>
                    <p:cond evt="onStopAudio" delay="0">
                      <p:tgtEl>
                        <p:sldTgt/>
                      </p:tgtEl>
                    </p:cond>
                  </p:endCondLst>
                </p:cTn>
                <p:tgtEl>
                  <p:spTgt spid="23"/>
                </p:tgtEl>
              </p:cMediaNode>
            </p:audio>
          </p:childTnLst>
        </p:cTn>
      </p:par>
    </p:tnLst>
    <p:bldLst>
      <p:bldP spid="10" grpId="0" animBg="1"/>
      <p:bldP spid="11" grpId="0" animBg="1"/>
      <p:bldP spid="13"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128CBA8-0B08-4CE3-8499-73B741072AC7}"/>
              </a:ext>
            </a:extLst>
          </p:cNvPr>
          <p:cNvSpPr txBox="1"/>
          <p:nvPr/>
        </p:nvSpPr>
        <p:spPr>
          <a:xfrm>
            <a:off x="11156991" y="538494"/>
            <a:ext cx="127940" cy="253916"/>
          </a:xfrm>
          <a:prstGeom prst="rect">
            <a:avLst/>
          </a:prstGeom>
          <a:noFill/>
        </p:spPr>
        <p:txBody>
          <a:bodyPr wrap="square" rtlCol="0" anchor="ctr">
            <a:spAutoFit/>
          </a:bodyPr>
          <a:lstStyle/>
          <a:p>
            <a:pPr algn="ctr"/>
            <a:r>
              <a:rPr lang="en-AU" sz="1050">
                <a:solidFill>
                  <a:srgbClr val="B9B9BB"/>
                </a:solidFill>
              </a:rPr>
              <a:t>.</a:t>
            </a:r>
          </a:p>
        </p:txBody>
      </p:sp>
      <p:sp>
        <p:nvSpPr>
          <p:cNvPr id="2" name="Title 1">
            <a:extLst>
              <a:ext uri="{FF2B5EF4-FFF2-40B4-BE49-F238E27FC236}">
                <a16:creationId xmlns:a16="http://schemas.microsoft.com/office/drawing/2014/main" id="{D04B11CB-A4AA-4BB3-AE5A-874E462C0F69}"/>
              </a:ext>
            </a:extLst>
          </p:cNvPr>
          <p:cNvSpPr>
            <a:spLocks noGrp="1"/>
          </p:cNvSpPr>
          <p:nvPr>
            <p:ph type="title"/>
          </p:nvPr>
        </p:nvSpPr>
        <p:spPr/>
        <p:txBody>
          <a:bodyPr/>
          <a:lstStyle/>
          <a:p>
            <a:r>
              <a:rPr lang="en-AU"/>
              <a:t>Question answer relationships</a:t>
            </a:r>
            <a:endParaRPr lang="en-US"/>
          </a:p>
        </p:txBody>
      </p:sp>
      <p:sp>
        <p:nvSpPr>
          <p:cNvPr id="3" name="Content Placeholder 2">
            <a:extLst>
              <a:ext uri="{FF2B5EF4-FFF2-40B4-BE49-F238E27FC236}">
                <a16:creationId xmlns:a16="http://schemas.microsoft.com/office/drawing/2014/main" id="{AB9BDBB3-B0CB-4293-95C9-DF9D3FA6EE67}"/>
              </a:ext>
            </a:extLst>
          </p:cNvPr>
          <p:cNvSpPr>
            <a:spLocks noGrp="1"/>
          </p:cNvSpPr>
          <p:nvPr>
            <p:ph idx="1"/>
          </p:nvPr>
        </p:nvSpPr>
        <p:spPr/>
        <p:txBody>
          <a:bodyPr/>
          <a:lstStyle/>
          <a:p>
            <a:r>
              <a:rPr lang="en-AU" sz="2400">
                <a:solidFill>
                  <a:schemeClr val="accent2"/>
                </a:solidFill>
              </a:rPr>
              <a:t>Click on the box which shows what type of question is being asked. </a:t>
            </a:r>
          </a:p>
          <a:p>
            <a:endParaRPr lang="en-AU">
              <a:solidFill>
                <a:schemeClr val="accent2"/>
              </a:solidFill>
            </a:endParaRPr>
          </a:p>
          <a:p>
            <a:endParaRPr lang="en-AU">
              <a:solidFill>
                <a:schemeClr val="accent2"/>
              </a:solidFill>
            </a:endParaRPr>
          </a:p>
        </p:txBody>
      </p:sp>
      <p:sp>
        <p:nvSpPr>
          <p:cNvPr id="6" name="Rectangle: Rounded Corners 5">
            <a:extLst>
              <a:ext uri="{FF2B5EF4-FFF2-40B4-BE49-F238E27FC236}">
                <a16:creationId xmlns:a16="http://schemas.microsoft.com/office/drawing/2014/main" id="{1B3E646B-D3AA-4672-973A-09AC73887F81}"/>
              </a:ext>
            </a:extLst>
          </p:cNvPr>
          <p:cNvSpPr/>
          <p:nvPr/>
        </p:nvSpPr>
        <p:spPr>
          <a:xfrm>
            <a:off x="6321561" y="5030893"/>
            <a:ext cx="5020255" cy="81847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800" b="1" dirty="0"/>
              <a:t>Try again</a:t>
            </a:r>
          </a:p>
        </p:txBody>
      </p:sp>
      <p:sp>
        <p:nvSpPr>
          <p:cNvPr id="7" name="Rectangle: Rounded Corners 6">
            <a:extLst>
              <a:ext uri="{FF2B5EF4-FFF2-40B4-BE49-F238E27FC236}">
                <a16:creationId xmlns:a16="http://schemas.microsoft.com/office/drawing/2014/main" id="{A17CE037-060B-46A6-83B4-A9684A12D09C}"/>
              </a:ext>
            </a:extLst>
          </p:cNvPr>
          <p:cNvSpPr/>
          <p:nvPr/>
        </p:nvSpPr>
        <p:spPr>
          <a:xfrm>
            <a:off x="6321561" y="3788303"/>
            <a:ext cx="5020255" cy="818472"/>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800" b="1"/>
              <a:t>Correct!</a:t>
            </a:r>
          </a:p>
        </p:txBody>
      </p:sp>
      <p:sp>
        <p:nvSpPr>
          <p:cNvPr id="8" name="Rectangle: Rounded Corners 7">
            <a:extLst>
              <a:ext uri="{FF2B5EF4-FFF2-40B4-BE49-F238E27FC236}">
                <a16:creationId xmlns:a16="http://schemas.microsoft.com/office/drawing/2014/main" id="{F574CA25-902F-44F8-8D45-C5A76424E923}"/>
              </a:ext>
            </a:extLst>
          </p:cNvPr>
          <p:cNvSpPr/>
          <p:nvPr/>
        </p:nvSpPr>
        <p:spPr>
          <a:xfrm>
            <a:off x="788660" y="3786589"/>
            <a:ext cx="5008270" cy="81847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800" b="1" dirty="0"/>
              <a:t>Try again</a:t>
            </a:r>
          </a:p>
        </p:txBody>
      </p:sp>
      <p:sp>
        <p:nvSpPr>
          <p:cNvPr id="9" name="Rectangle: Rounded Corners 8">
            <a:extLst>
              <a:ext uri="{FF2B5EF4-FFF2-40B4-BE49-F238E27FC236}">
                <a16:creationId xmlns:a16="http://schemas.microsoft.com/office/drawing/2014/main" id="{33D4F440-202A-4789-A6A2-79F5D9980000}"/>
              </a:ext>
            </a:extLst>
          </p:cNvPr>
          <p:cNvSpPr/>
          <p:nvPr/>
        </p:nvSpPr>
        <p:spPr>
          <a:xfrm>
            <a:off x="782668" y="5033614"/>
            <a:ext cx="5020255" cy="81847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800" b="1" dirty="0"/>
              <a:t>Try again</a:t>
            </a:r>
          </a:p>
        </p:txBody>
      </p:sp>
      <p:sp>
        <p:nvSpPr>
          <p:cNvPr id="10" name="Rectangle: Rounded Corners 9">
            <a:extLst>
              <a:ext uri="{FF2B5EF4-FFF2-40B4-BE49-F238E27FC236}">
                <a16:creationId xmlns:a16="http://schemas.microsoft.com/office/drawing/2014/main" id="{CA8C6341-E329-47A0-8484-337F7BC00FCA}"/>
              </a:ext>
            </a:extLst>
          </p:cNvPr>
          <p:cNvSpPr/>
          <p:nvPr/>
        </p:nvSpPr>
        <p:spPr>
          <a:xfrm>
            <a:off x="6321561" y="3778031"/>
            <a:ext cx="5044224" cy="83558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800" b="1"/>
              <a:t>Think and search</a:t>
            </a:r>
          </a:p>
        </p:txBody>
      </p:sp>
      <p:sp>
        <p:nvSpPr>
          <p:cNvPr id="11" name="Rectangle: Rounded Corners 10">
            <a:extLst>
              <a:ext uri="{FF2B5EF4-FFF2-40B4-BE49-F238E27FC236}">
                <a16:creationId xmlns:a16="http://schemas.microsoft.com/office/drawing/2014/main" id="{3EF33BFF-0102-41C2-AC8C-3473F7451475}"/>
              </a:ext>
            </a:extLst>
          </p:cNvPr>
          <p:cNvSpPr/>
          <p:nvPr/>
        </p:nvSpPr>
        <p:spPr>
          <a:xfrm>
            <a:off x="6321561" y="5029944"/>
            <a:ext cx="5044225" cy="829360"/>
          </a:xfrm>
          <a:prstGeom prst="roundRect">
            <a:avLst>
              <a:gd name="adj" fmla="val 166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800" b="1"/>
              <a:t>Right there</a:t>
            </a:r>
          </a:p>
        </p:txBody>
      </p:sp>
      <p:sp>
        <p:nvSpPr>
          <p:cNvPr id="13" name="Rectangle: Rounded Corners 12">
            <a:extLst>
              <a:ext uri="{FF2B5EF4-FFF2-40B4-BE49-F238E27FC236}">
                <a16:creationId xmlns:a16="http://schemas.microsoft.com/office/drawing/2014/main" id="{E932C658-6E19-4C66-AE13-135A1269C8B4}"/>
              </a:ext>
            </a:extLst>
          </p:cNvPr>
          <p:cNvSpPr/>
          <p:nvPr/>
        </p:nvSpPr>
        <p:spPr>
          <a:xfrm>
            <a:off x="784555" y="3770447"/>
            <a:ext cx="5030351" cy="841182"/>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800" b="1"/>
              <a:t>On my own </a:t>
            </a:r>
          </a:p>
        </p:txBody>
      </p:sp>
      <p:sp>
        <p:nvSpPr>
          <p:cNvPr id="14" name="Rectangle: Rounded Corners 13">
            <a:extLst>
              <a:ext uri="{FF2B5EF4-FFF2-40B4-BE49-F238E27FC236}">
                <a16:creationId xmlns:a16="http://schemas.microsoft.com/office/drawing/2014/main" id="{3CF70262-7E56-4496-8DDD-07C7A41C1F87}"/>
              </a:ext>
            </a:extLst>
          </p:cNvPr>
          <p:cNvSpPr/>
          <p:nvPr/>
        </p:nvSpPr>
        <p:spPr>
          <a:xfrm>
            <a:off x="782666" y="5014813"/>
            <a:ext cx="5044226" cy="841182"/>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800" b="1" dirty="0"/>
              <a:t>Author and me </a:t>
            </a:r>
          </a:p>
        </p:txBody>
      </p:sp>
      <p:sp>
        <p:nvSpPr>
          <p:cNvPr id="16" name="Rectangle: Rounded Corners 15">
            <a:extLst>
              <a:ext uri="{FF2B5EF4-FFF2-40B4-BE49-F238E27FC236}">
                <a16:creationId xmlns:a16="http://schemas.microsoft.com/office/drawing/2014/main" id="{F4DF430A-23E8-4BF0-943E-9BB7DF9F3702}"/>
              </a:ext>
            </a:extLst>
          </p:cNvPr>
          <p:cNvSpPr/>
          <p:nvPr/>
        </p:nvSpPr>
        <p:spPr>
          <a:xfrm>
            <a:off x="2545200" y="2643178"/>
            <a:ext cx="7104182" cy="965181"/>
          </a:xfrm>
          <a:prstGeom prst="round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a:p>
        </p:txBody>
      </p:sp>
      <p:sp>
        <p:nvSpPr>
          <p:cNvPr id="15" name="TextBox 14">
            <a:extLst>
              <a:ext uri="{FF2B5EF4-FFF2-40B4-BE49-F238E27FC236}">
                <a16:creationId xmlns:a16="http://schemas.microsoft.com/office/drawing/2014/main" id="{0A32C394-71D9-4792-B7B7-F37A28B5FA5A}"/>
              </a:ext>
            </a:extLst>
          </p:cNvPr>
          <p:cNvSpPr txBox="1"/>
          <p:nvPr/>
        </p:nvSpPr>
        <p:spPr>
          <a:xfrm>
            <a:off x="2836984" y="2925713"/>
            <a:ext cx="6518031" cy="400110"/>
          </a:xfrm>
          <a:prstGeom prst="rect">
            <a:avLst/>
          </a:prstGeom>
          <a:noFill/>
        </p:spPr>
        <p:txBody>
          <a:bodyPr wrap="square">
            <a:spAutoFit/>
          </a:bodyPr>
          <a:lstStyle/>
          <a:p>
            <a:pPr algn="ctr"/>
            <a:r>
              <a:rPr lang="en-AU" sz="2000" b="0" i="0">
                <a:solidFill>
                  <a:srgbClr val="000000"/>
                </a:solidFill>
                <a:effectLst/>
                <a:latin typeface="Calibri" panose="020F0502020204030204" pitchFamily="34" charset="0"/>
              </a:rPr>
              <a:t>How did </a:t>
            </a:r>
            <a:r>
              <a:rPr lang="en-AU" sz="2000" b="0" i="0" err="1">
                <a:solidFill>
                  <a:srgbClr val="000000"/>
                </a:solidFill>
                <a:effectLst/>
                <a:latin typeface="Calibri" panose="020F0502020204030204" pitchFamily="34" charset="0"/>
              </a:rPr>
              <a:t>Guluu</a:t>
            </a:r>
            <a:r>
              <a:rPr lang="en-AU" sz="2000" b="0" i="0">
                <a:solidFill>
                  <a:srgbClr val="000000"/>
                </a:solidFill>
                <a:effectLst/>
                <a:latin typeface="Calibri" panose="020F0502020204030204" pitchFamily="34" charset="0"/>
              </a:rPr>
              <a:t> become calm?</a:t>
            </a:r>
            <a:endParaRPr lang="en-AU" sz="2000">
              <a:latin typeface="Calibri" panose="020F0502020204030204" pitchFamily="34" charset="0"/>
              <a:cs typeface="Calibri" panose="020F0502020204030204" pitchFamily="34" charset="0"/>
            </a:endParaRPr>
          </a:p>
        </p:txBody>
      </p:sp>
      <p:sp>
        <p:nvSpPr>
          <p:cNvPr id="17" name="Text Box 2">
            <a:extLst>
              <a:ext uri="{FF2B5EF4-FFF2-40B4-BE49-F238E27FC236}">
                <a16:creationId xmlns:a16="http://schemas.microsoft.com/office/drawing/2014/main" id="{0B555A9E-E50C-440C-9EA3-01E429B75688}"/>
              </a:ext>
            </a:extLst>
          </p:cNvPr>
          <p:cNvSpPr txBox="1">
            <a:spLocks noChangeArrowheads="1"/>
          </p:cNvSpPr>
          <p:nvPr/>
        </p:nvSpPr>
        <p:spPr bwMode="auto">
          <a:xfrm>
            <a:off x="170576" y="6188076"/>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ea typeface="Times New Roman" panose="02020603050405020304" pitchFamily="18" charset="0"/>
                <a:cs typeface="Calibri" panose="020F0502020204030204" pitchFamily="34" charset="0"/>
              </a:rPr>
              <a:t> </a:t>
            </a:r>
            <a:endParaRPr lang="en-AU" altLang="en-US" sz="110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5777D"/>
                </a:solidFill>
                <a:ea typeface="Times New Roman" panose="02020603050405020304" pitchFamily="18" charset="0"/>
                <a:cs typeface="Calibri" panose="020F0502020204030204" pitchFamily="34" charset="0"/>
              </a:rPr>
              <a:t> ©</a:t>
            </a:r>
            <a:r>
              <a:rPr lang="en-AU" sz="950" kern="120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a:solidFill>
                <a:srgbClr val="35777D"/>
              </a:solidFill>
              <a:ea typeface="Calibri" panose="020F0502020204030204" pitchFamily="34" charset="0"/>
              <a:cs typeface="Times New Roman" panose="02020603050405020304" pitchFamily="18" charset="0"/>
            </a:endParaRPr>
          </a:p>
        </p:txBody>
      </p:sp>
      <p:pic>
        <p:nvPicPr>
          <p:cNvPr id="4" name="Audio 3">
            <a:hlinkClick r:id="" action="ppaction://media"/>
            <a:extLst>
              <a:ext uri="{FF2B5EF4-FFF2-40B4-BE49-F238E27FC236}">
                <a16:creationId xmlns:a16="http://schemas.microsoft.com/office/drawing/2014/main" id="{E25DB103-4E3F-465C-9249-98A9286E866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156163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2" restart="whenNotActive" fill="hold" evtFilter="cancelBubble" nodeType="interactiveSeq">
                <p:stCondLst>
                  <p:cond evt="onClick" delay="0">
                    <p:tgtEl>
                      <p:spTgt spid="14"/>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7" restart="whenNotActive" fill="hold" evtFilter="cancelBubble" nodeType="interactiveSeq">
                <p:stCondLst>
                  <p:cond evt="onClick" delay="0">
                    <p:tgtEl>
                      <p:spTgt spid="11"/>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2" restart="whenNotActive" fill="hold" evtFilter="cancelBubble" nodeType="interactiveSeq">
                <p:stCondLst>
                  <p:cond evt="onClick" delay="0">
                    <p:tgtEl>
                      <p:spTgt spid="13"/>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audio isNarration="1">
              <p:cMediaNode vol="80000">
                <p:cTn id="27" fill="remove" display="0">
                  <p:stCondLst>
                    <p:cond delay="indefinite"/>
                  </p:stCondLst>
                  <p:endCondLst>
                    <p:cond evt="onStopAudio" delay="0">
                      <p:tgtEl>
                        <p:sldTgt/>
                      </p:tgtEl>
                    </p:cond>
                  </p:endCondLst>
                </p:cTn>
                <p:tgtEl>
                  <p:spTgt spid="4"/>
                </p:tgtEl>
              </p:cMediaNode>
            </p:audio>
          </p:childTnLst>
        </p:cTn>
      </p:par>
    </p:tnLst>
    <p:bldLst>
      <p:bldP spid="10" grpId="0" animBg="1"/>
      <p:bldP spid="11" grpId="0" animBg="1"/>
      <p:bldP spid="13" grpId="0"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128CBA8-0B08-4CE3-8499-73B741072AC7}"/>
              </a:ext>
            </a:extLst>
          </p:cNvPr>
          <p:cNvSpPr txBox="1"/>
          <p:nvPr/>
        </p:nvSpPr>
        <p:spPr>
          <a:xfrm>
            <a:off x="11156991" y="538494"/>
            <a:ext cx="127940" cy="253916"/>
          </a:xfrm>
          <a:prstGeom prst="rect">
            <a:avLst/>
          </a:prstGeom>
          <a:noFill/>
        </p:spPr>
        <p:txBody>
          <a:bodyPr wrap="square" rtlCol="0" anchor="ctr">
            <a:spAutoFit/>
          </a:bodyPr>
          <a:lstStyle/>
          <a:p>
            <a:pPr algn="ctr"/>
            <a:r>
              <a:rPr lang="en-AU" sz="1050">
                <a:solidFill>
                  <a:srgbClr val="B9B9BB"/>
                </a:solidFill>
              </a:rPr>
              <a:t>.</a:t>
            </a:r>
          </a:p>
        </p:txBody>
      </p:sp>
      <p:sp>
        <p:nvSpPr>
          <p:cNvPr id="2" name="Title 1">
            <a:extLst>
              <a:ext uri="{FF2B5EF4-FFF2-40B4-BE49-F238E27FC236}">
                <a16:creationId xmlns:a16="http://schemas.microsoft.com/office/drawing/2014/main" id="{D04B11CB-A4AA-4BB3-AE5A-874E462C0F69}"/>
              </a:ext>
            </a:extLst>
          </p:cNvPr>
          <p:cNvSpPr>
            <a:spLocks noGrp="1"/>
          </p:cNvSpPr>
          <p:nvPr>
            <p:ph type="title"/>
          </p:nvPr>
        </p:nvSpPr>
        <p:spPr/>
        <p:txBody>
          <a:bodyPr/>
          <a:lstStyle/>
          <a:p>
            <a:r>
              <a:rPr lang="en-AU"/>
              <a:t>Question answer relationships</a:t>
            </a:r>
            <a:endParaRPr lang="en-US"/>
          </a:p>
        </p:txBody>
      </p:sp>
      <p:sp>
        <p:nvSpPr>
          <p:cNvPr id="3" name="Content Placeholder 2">
            <a:extLst>
              <a:ext uri="{FF2B5EF4-FFF2-40B4-BE49-F238E27FC236}">
                <a16:creationId xmlns:a16="http://schemas.microsoft.com/office/drawing/2014/main" id="{AB9BDBB3-B0CB-4293-95C9-DF9D3FA6EE67}"/>
              </a:ext>
            </a:extLst>
          </p:cNvPr>
          <p:cNvSpPr>
            <a:spLocks noGrp="1"/>
          </p:cNvSpPr>
          <p:nvPr>
            <p:ph idx="1"/>
          </p:nvPr>
        </p:nvSpPr>
        <p:spPr/>
        <p:txBody>
          <a:bodyPr/>
          <a:lstStyle/>
          <a:p>
            <a:r>
              <a:rPr lang="en-AU" sz="2400">
                <a:solidFill>
                  <a:schemeClr val="accent2"/>
                </a:solidFill>
              </a:rPr>
              <a:t>Click on the box which shows what type of question is being asked. </a:t>
            </a:r>
          </a:p>
          <a:p>
            <a:endParaRPr lang="en-AU">
              <a:solidFill>
                <a:schemeClr val="accent2"/>
              </a:solidFill>
            </a:endParaRPr>
          </a:p>
          <a:p>
            <a:endParaRPr lang="en-AU">
              <a:solidFill>
                <a:schemeClr val="accent2"/>
              </a:solidFill>
            </a:endParaRPr>
          </a:p>
        </p:txBody>
      </p:sp>
      <p:sp>
        <p:nvSpPr>
          <p:cNvPr id="6" name="Rectangle: Rounded Corners 5">
            <a:extLst>
              <a:ext uri="{FF2B5EF4-FFF2-40B4-BE49-F238E27FC236}">
                <a16:creationId xmlns:a16="http://schemas.microsoft.com/office/drawing/2014/main" id="{1B3E646B-D3AA-4672-973A-09AC73887F81}"/>
              </a:ext>
            </a:extLst>
          </p:cNvPr>
          <p:cNvSpPr/>
          <p:nvPr/>
        </p:nvSpPr>
        <p:spPr>
          <a:xfrm>
            <a:off x="6333547" y="3786589"/>
            <a:ext cx="5020255" cy="81847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800" b="1" dirty="0"/>
              <a:t>Try again</a:t>
            </a:r>
          </a:p>
        </p:txBody>
      </p:sp>
      <p:sp>
        <p:nvSpPr>
          <p:cNvPr id="7" name="Rectangle: Rounded Corners 6">
            <a:extLst>
              <a:ext uri="{FF2B5EF4-FFF2-40B4-BE49-F238E27FC236}">
                <a16:creationId xmlns:a16="http://schemas.microsoft.com/office/drawing/2014/main" id="{A17CE037-060B-46A6-83B4-A9684A12D09C}"/>
              </a:ext>
            </a:extLst>
          </p:cNvPr>
          <p:cNvSpPr/>
          <p:nvPr/>
        </p:nvSpPr>
        <p:spPr>
          <a:xfrm>
            <a:off x="782668" y="3794256"/>
            <a:ext cx="5020255" cy="818472"/>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800" b="1"/>
              <a:t>Correct!</a:t>
            </a:r>
          </a:p>
        </p:txBody>
      </p:sp>
      <p:sp>
        <p:nvSpPr>
          <p:cNvPr id="8" name="Rectangle: Rounded Corners 7">
            <a:extLst>
              <a:ext uri="{FF2B5EF4-FFF2-40B4-BE49-F238E27FC236}">
                <a16:creationId xmlns:a16="http://schemas.microsoft.com/office/drawing/2014/main" id="{F574CA25-902F-44F8-8D45-C5A76424E923}"/>
              </a:ext>
            </a:extLst>
          </p:cNvPr>
          <p:cNvSpPr/>
          <p:nvPr/>
        </p:nvSpPr>
        <p:spPr>
          <a:xfrm>
            <a:off x="6335342" y="5033265"/>
            <a:ext cx="5018458" cy="81847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800" b="1" dirty="0"/>
              <a:t>Try again</a:t>
            </a:r>
          </a:p>
        </p:txBody>
      </p:sp>
      <p:sp>
        <p:nvSpPr>
          <p:cNvPr id="9" name="Rectangle: Rounded Corners 8">
            <a:extLst>
              <a:ext uri="{FF2B5EF4-FFF2-40B4-BE49-F238E27FC236}">
                <a16:creationId xmlns:a16="http://schemas.microsoft.com/office/drawing/2014/main" id="{33D4F440-202A-4789-A6A2-79F5D9980000}"/>
              </a:ext>
            </a:extLst>
          </p:cNvPr>
          <p:cNvSpPr/>
          <p:nvPr/>
        </p:nvSpPr>
        <p:spPr>
          <a:xfrm>
            <a:off x="875548" y="5033614"/>
            <a:ext cx="4938908" cy="81847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800" b="1" dirty="0"/>
              <a:t>Try again</a:t>
            </a:r>
          </a:p>
        </p:txBody>
      </p:sp>
      <p:sp>
        <p:nvSpPr>
          <p:cNvPr id="10" name="Rectangle: Rounded Corners 9">
            <a:extLst>
              <a:ext uri="{FF2B5EF4-FFF2-40B4-BE49-F238E27FC236}">
                <a16:creationId xmlns:a16="http://schemas.microsoft.com/office/drawing/2014/main" id="{CA8C6341-E329-47A0-8484-337F7BC00FCA}"/>
              </a:ext>
            </a:extLst>
          </p:cNvPr>
          <p:cNvSpPr/>
          <p:nvPr/>
        </p:nvSpPr>
        <p:spPr>
          <a:xfrm>
            <a:off x="6328452" y="3784317"/>
            <a:ext cx="5032238" cy="818472"/>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800" b="1"/>
              <a:t>Author and me</a:t>
            </a:r>
          </a:p>
        </p:txBody>
      </p:sp>
      <p:sp>
        <p:nvSpPr>
          <p:cNvPr id="11" name="Rectangle: Rounded Corners 10">
            <a:extLst>
              <a:ext uri="{FF2B5EF4-FFF2-40B4-BE49-F238E27FC236}">
                <a16:creationId xmlns:a16="http://schemas.microsoft.com/office/drawing/2014/main" id="{3EF33BFF-0102-41C2-AC8C-3473F7451475}"/>
              </a:ext>
            </a:extLst>
          </p:cNvPr>
          <p:cNvSpPr/>
          <p:nvPr/>
        </p:nvSpPr>
        <p:spPr>
          <a:xfrm>
            <a:off x="6333547" y="5030956"/>
            <a:ext cx="5044225" cy="828585"/>
          </a:xfrm>
          <a:prstGeom prst="roundRect">
            <a:avLst>
              <a:gd name="adj" fmla="val 166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800" b="1"/>
              <a:t>Right there</a:t>
            </a:r>
          </a:p>
        </p:txBody>
      </p:sp>
      <p:sp>
        <p:nvSpPr>
          <p:cNvPr id="13" name="Rectangle: Rounded Corners 12">
            <a:extLst>
              <a:ext uri="{FF2B5EF4-FFF2-40B4-BE49-F238E27FC236}">
                <a16:creationId xmlns:a16="http://schemas.microsoft.com/office/drawing/2014/main" id="{E932C658-6E19-4C66-AE13-135A1269C8B4}"/>
              </a:ext>
            </a:extLst>
          </p:cNvPr>
          <p:cNvSpPr/>
          <p:nvPr/>
        </p:nvSpPr>
        <p:spPr>
          <a:xfrm>
            <a:off x="782668" y="3794256"/>
            <a:ext cx="5020255" cy="818472"/>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800" b="1"/>
              <a:t>On my own </a:t>
            </a:r>
          </a:p>
        </p:txBody>
      </p:sp>
      <p:sp>
        <p:nvSpPr>
          <p:cNvPr id="14" name="Rectangle: Rounded Corners 13">
            <a:extLst>
              <a:ext uri="{FF2B5EF4-FFF2-40B4-BE49-F238E27FC236}">
                <a16:creationId xmlns:a16="http://schemas.microsoft.com/office/drawing/2014/main" id="{3CF70262-7E56-4496-8DDD-07C7A41C1F87}"/>
              </a:ext>
            </a:extLst>
          </p:cNvPr>
          <p:cNvSpPr/>
          <p:nvPr/>
        </p:nvSpPr>
        <p:spPr>
          <a:xfrm>
            <a:off x="782217" y="5031130"/>
            <a:ext cx="5044225" cy="82858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800" b="1"/>
              <a:t>Think and search</a:t>
            </a:r>
          </a:p>
        </p:txBody>
      </p:sp>
      <p:sp>
        <p:nvSpPr>
          <p:cNvPr id="16" name="Rectangle: Rounded Corners 15">
            <a:extLst>
              <a:ext uri="{FF2B5EF4-FFF2-40B4-BE49-F238E27FC236}">
                <a16:creationId xmlns:a16="http://schemas.microsoft.com/office/drawing/2014/main" id="{F4DF430A-23E8-4BF0-943E-9BB7DF9F3702}"/>
              </a:ext>
            </a:extLst>
          </p:cNvPr>
          <p:cNvSpPr/>
          <p:nvPr/>
        </p:nvSpPr>
        <p:spPr>
          <a:xfrm>
            <a:off x="2545200" y="2643178"/>
            <a:ext cx="7104182" cy="965181"/>
          </a:xfrm>
          <a:prstGeom prst="round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AU">
                <a:solidFill>
                  <a:schemeClr val="tx1"/>
                </a:solidFill>
              </a:rPr>
              <a:t>What would you do if someone was being mean to you?</a:t>
            </a:r>
          </a:p>
        </p:txBody>
      </p:sp>
      <p:sp>
        <p:nvSpPr>
          <p:cNvPr id="17" name="Text Box 2">
            <a:extLst>
              <a:ext uri="{FF2B5EF4-FFF2-40B4-BE49-F238E27FC236}">
                <a16:creationId xmlns:a16="http://schemas.microsoft.com/office/drawing/2014/main" id="{0B555A9E-E50C-440C-9EA3-01E429B75688}"/>
              </a:ext>
            </a:extLst>
          </p:cNvPr>
          <p:cNvSpPr txBox="1">
            <a:spLocks noChangeArrowheads="1"/>
          </p:cNvSpPr>
          <p:nvPr/>
        </p:nvSpPr>
        <p:spPr bwMode="auto">
          <a:xfrm>
            <a:off x="170576" y="6188076"/>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ea typeface="Times New Roman" panose="02020603050405020304" pitchFamily="18" charset="0"/>
                <a:cs typeface="Calibri" panose="020F0502020204030204" pitchFamily="34" charset="0"/>
              </a:rPr>
              <a:t> </a:t>
            </a:r>
            <a:endParaRPr lang="en-AU" altLang="en-US" sz="110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5777D"/>
                </a:solidFill>
                <a:ea typeface="Times New Roman" panose="02020603050405020304" pitchFamily="18" charset="0"/>
                <a:cs typeface="Calibri" panose="020F0502020204030204" pitchFamily="34" charset="0"/>
              </a:rPr>
              <a:t> ©</a:t>
            </a:r>
            <a:r>
              <a:rPr lang="en-AU" sz="950" kern="120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a:solidFill>
                <a:srgbClr val="35777D"/>
              </a:solidFill>
              <a:ea typeface="Calibri" panose="020F0502020204030204" pitchFamily="34" charset="0"/>
              <a:cs typeface="Times New Roman" panose="02020603050405020304" pitchFamily="18" charset="0"/>
            </a:endParaRPr>
          </a:p>
        </p:txBody>
      </p:sp>
      <p:pic>
        <p:nvPicPr>
          <p:cNvPr id="15" name="Audio 14">
            <a:hlinkClick r:id="" action="ppaction://media"/>
            <a:extLst>
              <a:ext uri="{FF2B5EF4-FFF2-40B4-BE49-F238E27FC236}">
                <a16:creationId xmlns:a16="http://schemas.microsoft.com/office/drawing/2014/main" id="{DBBBE7F9-8CF9-47C8-92F6-82E8AE9FCD9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791627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2" restart="whenNotActive" fill="hold" evtFilter="cancelBubble" nodeType="interactiveSeq">
                <p:stCondLst>
                  <p:cond evt="onClick" delay="0">
                    <p:tgtEl>
                      <p:spTgt spid="14"/>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7" restart="whenNotActive" fill="hold" evtFilter="cancelBubble" nodeType="interactiveSeq">
                <p:stCondLst>
                  <p:cond evt="onClick" delay="0">
                    <p:tgtEl>
                      <p:spTgt spid="11"/>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2" restart="whenNotActive" fill="hold" evtFilter="cancelBubble" nodeType="interactiveSeq">
                <p:stCondLst>
                  <p:cond evt="onClick" delay="0">
                    <p:tgtEl>
                      <p:spTgt spid="13"/>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audio isNarration="1">
              <p:cMediaNode vol="80000">
                <p:cTn id="27" fill="remove" display="0">
                  <p:stCondLst>
                    <p:cond delay="indefinite"/>
                  </p:stCondLst>
                  <p:endCondLst>
                    <p:cond evt="onStopAudio" delay="0">
                      <p:tgtEl>
                        <p:sldTgt/>
                      </p:tgtEl>
                    </p:cond>
                  </p:endCondLst>
                </p:cTn>
                <p:tgtEl>
                  <p:spTgt spid="15"/>
                </p:tgtEl>
              </p:cMediaNode>
            </p:audio>
          </p:childTnLst>
        </p:cTn>
      </p:par>
    </p:tnLst>
    <p:bldLst>
      <p:bldP spid="10" grpId="0" animBg="1"/>
      <p:bldP spid="11" grpId="0" animBg="1"/>
      <p:bldP spid="13" grpId="0" animBg="1"/>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128CBA8-0B08-4CE3-8499-73B741072AC7}"/>
              </a:ext>
            </a:extLst>
          </p:cNvPr>
          <p:cNvSpPr txBox="1"/>
          <p:nvPr/>
        </p:nvSpPr>
        <p:spPr>
          <a:xfrm>
            <a:off x="11156991" y="538494"/>
            <a:ext cx="127940" cy="253916"/>
          </a:xfrm>
          <a:prstGeom prst="rect">
            <a:avLst/>
          </a:prstGeom>
          <a:noFill/>
        </p:spPr>
        <p:txBody>
          <a:bodyPr wrap="square" rtlCol="0" anchor="ctr">
            <a:spAutoFit/>
          </a:bodyPr>
          <a:lstStyle/>
          <a:p>
            <a:pPr algn="ctr"/>
            <a:r>
              <a:rPr lang="en-AU" sz="1050">
                <a:solidFill>
                  <a:srgbClr val="B9B9BB"/>
                </a:solidFill>
              </a:rPr>
              <a:t>.</a:t>
            </a:r>
          </a:p>
        </p:txBody>
      </p:sp>
      <p:sp>
        <p:nvSpPr>
          <p:cNvPr id="2" name="Title 1">
            <a:extLst>
              <a:ext uri="{FF2B5EF4-FFF2-40B4-BE49-F238E27FC236}">
                <a16:creationId xmlns:a16="http://schemas.microsoft.com/office/drawing/2014/main" id="{D04B11CB-A4AA-4BB3-AE5A-874E462C0F69}"/>
              </a:ext>
            </a:extLst>
          </p:cNvPr>
          <p:cNvSpPr>
            <a:spLocks noGrp="1"/>
          </p:cNvSpPr>
          <p:nvPr>
            <p:ph type="title"/>
          </p:nvPr>
        </p:nvSpPr>
        <p:spPr/>
        <p:txBody>
          <a:bodyPr/>
          <a:lstStyle/>
          <a:p>
            <a:r>
              <a:rPr lang="en-AU"/>
              <a:t>Reflection</a:t>
            </a:r>
          </a:p>
        </p:txBody>
      </p:sp>
      <p:sp>
        <p:nvSpPr>
          <p:cNvPr id="3" name="Content Placeholder 2">
            <a:extLst>
              <a:ext uri="{FF2B5EF4-FFF2-40B4-BE49-F238E27FC236}">
                <a16:creationId xmlns:a16="http://schemas.microsoft.com/office/drawing/2014/main" id="{AB9BDBB3-B0CB-4293-95C9-DF9D3FA6EE67}"/>
              </a:ext>
            </a:extLst>
          </p:cNvPr>
          <p:cNvSpPr>
            <a:spLocks noGrp="1"/>
          </p:cNvSpPr>
          <p:nvPr>
            <p:ph idx="1"/>
          </p:nvPr>
        </p:nvSpPr>
        <p:spPr>
          <a:xfrm>
            <a:off x="831273" y="1833358"/>
            <a:ext cx="9365672" cy="4141931"/>
          </a:xfrm>
        </p:spPr>
        <p:txBody>
          <a:bodyPr>
            <a:normAutofit/>
          </a:bodyPr>
          <a:lstStyle/>
          <a:p>
            <a:r>
              <a:rPr lang="en-AU" b="0" dirty="0"/>
              <a:t>Good readers ask questions before, during and after they read a text. </a:t>
            </a:r>
            <a:endParaRPr lang="en-AU" dirty="0"/>
          </a:p>
          <a:p>
            <a:r>
              <a:rPr lang="en-AU" dirty="0"/>
              <a:t>There are 4 question and answer relationships to find the information to understand a text.</a:t>
            </a:r>
          </a:p>
          <a:p>
            <a:r>
              <a:rPr lang="en-AU" dirty="0"/>
              <a:t>Literal meaning </a:t>
            </a:r>
            <a:r>
              <a:rPr lang="en-AU" sz="2800" b="0" u="none" strike="noStrike" kern="1200" baseline="0" dirty="0">
                <a:solidFill>
                  <a:schemeClr val="dk1"/>
                </a:solidFill>
              </a:rPr>
              <a:t>is found </a:t>
            </a:r>
            <a:r>
              <a:rPr lang="en-AU" sz="2800" b="1" u="none" strike="noStrike" kern="1200" baseline="0" dirty="0">
                <a:solidFill>
                  <a:schemeClr val="dk1"/>
                </a:solidFill>
              </a:rPr>
              <a:t>right there</a:t>
            </a:r>
            <a:r>
              <a:rPr lang="en-AU" sz="2800" b="0" u="none" strike="noStrike" kern="1200" baseline="0" dirty="0">
                <a:solidFill>
                  <a:schemeClr val="dk1"/>
                </a:solidFill>
              </a:rPr>
              <a:t> in the text or you need to </a:t>
            </a:r>
            <a:r>
              <a:rPr lang="en-AU" sz="2800" b="1" u="none" strike="noStrike" kern="1200" baseline="0" dirty="0">
                <a:solidFill>
                  <a:schemeClr val="dk1"/>
                </a:solidFill>
              </a:rPr>
              <a:t>think and search</a:t>
            </a:r>
            <a:r>
              <a:rPr lang="en-AU" sz="2800" b="0" u="none" strike="noStrike" kern="1200" baseline="0" dirty="0">
                <a:solidFill>
                  <a:schemeClr val="dk1"/>
                </a:solidFill>
              </a:rPr>
              <a:t>. </a:t>
            </a:r>
          </a:p>
          <a:p>
            <a:r>
              <a:rPr lang="en-AU" dirty="0"/>
              <a:t>Inferred meaning is determined by </a:t>
            </a:r>
            <a:r>
              <a:rPr lang="en-AU" sz="2800" b="0" u="none" strike="noStrike" kern="1200" baseline="0" dirty="0">
                <a:solidFill>
                  <a:schemeClr val="dk1"/>
                </a:solidFill>
              </a:rPr>
              <a:t>connecting your own feelings and ideas with the author (</a:t>
            </a:r>
            <a:r>
              <a:rPr lang="en-AU" sz="2800" b="1" u="none" strike="noStrike" kern="1200" baseline="0" dirty="0">
                <a:solidFill>
                  <a:schemeClr val="dk1"/>
                </a:solidFill>
              </a:rPr>
              <a:t>author and me</a:t>
            </a:r>
            <a:r>
              <a:rPr lang="en-AU" sz="2800" b="0" u="none" strike="noStrike" kern="1200" baseline="0" dirty="0">
                <a:solidFill>
                  <a:schemeClr val="dk1"/>
                </a:solidFill>
              </a:rPr>
              <a:t>) or </a:t>
            </a:r>
            <a:r>
              <a:rPr lang="en-AU" sz="2800" b="1" u="none" strike="noStrike" kern="1200" baseline="0" dirty="0">
                <a:solidFill>
                  <a:schemeClr val="dk1"/>
                </a:solidFill>
              </a:rPr>
              <a:t>on your own</a:t>
            </a:r>
            <a:r>
              <a:rPr lang="en-AU" sz="2800" b="0" u="none" strike="noStrike" kern="1200" baseline="0" dirty="0">
                <a:solidFill>
                  <a:schemeClr val="dk1"/>
                </a:solidFill>
              </a:rPr>
              <a:t>.</a:t>
            </a:r>
            <a:endParaRPr lang="en-AU" dirty="0"/>
          </a:p>
          <a:p>
            <a:endParaRPr lang="en-AU" dirty="0"/>
          </a:p>
          <a:p>
            <a:endParaRPr lang="en-AU" dirty="0"/>
          </a:p>
          <a:p>
            <a:endParaRPr lang="en-AU" dirty="0"/>
          </a:p>
        </p:txBody>
      </p:sp>
      <p:sp>
        <p:nvSpPr>
          <p:cNvPr id="5" name="Text Box 2">
            <a:extLst>
              <a:ext uri="{FF2B5EF4-FFF2-40B4-BE49-F238E27FC236}">
                <a16:creationId xmlns:a16="http://schemas.microsoft.com/office/drawing/2014/main" id="{13F7D987-16B0-476D-9615-E3A2872C8CF6}"/>
              </a:ext>
            </a:extLst>
          </p:cNvPr>
          <p:cNvSpPr txBox="1">
            <a:spLocks noChangeArrowheads="1"/>
          </p:cNvSpPr>
          <p:nvPr/>
        </p:nvSpPr>
        <p:spPr bwMode="auto">
          <a:xfrm>
            <a:off x="170576" y="6188076"/>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ea typeface="Times New Roman" panose="02020603050405020304" pitchFamily="18" charset="0"/>
                <a:cs typeface="Calibri" panose="020F0502020204030204" pitchFamily="34" charset="0"/>
              </a:rPr>
              <a:t> </a:t>
            </a:r>
            <a:endParaRPr lang="en-AU" altLang="en-US" sz="110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5777D"/>
                </a:solidFill>
                <a:ea typeface="Times New Roman" panose="02020603050405020304" pitchFamily="18" charset="0"/>
                <a:cs typeface="Calibri" panose="020F0502020204030204" pitchFamily="34" charset="0"/>
              </a:rPr>
              <a:t> ©</a:t>
            </a:r>
            <a:r>
              <a:rPr lang="en-AU" sz="950" kern="120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a:solidFill>
                <a:srgbClr val="35777D"/>
              </a:solidFill>
              <a:ea typeface="Calibri" panose="020F0502020204030204" pitchFamily="34" charset="0"/>
              <a:cs typeface="Times New Roman" panose="02020603050405020304" pitchFamily="18" charset="0"/>
            </a:endParaRPr>
          </a:p>
        </p:txBody>
      </p:sp>
      <p:pic>
        <p:nvPicPr>
          <p:cNvPr id="4" name="Audio 3">
            <a:hlinkClick r:id="" action="ppaction://media"/>
            <a:extLst>
              <a:ext uri="{FF2B5EF4-FFF2-40B4-BE49-F238E27FC236}">
                <a16:creationId xmlns:a16="http://schemas.microsoft.com/office/drawing/2014/main" id="{DE1263BD-D852-4BF0-BB75-43FD66842283}"/>
              </a:ext>
            </a:extLst>
          </p:cNvPr>
          <p:cNvPicPr>
            <a:picLocks noChangeAspect="1"/>
          </p:cNvPicPr>
          <p:nvPr>
            <a:audioFile r:link="rId1"/>
            <p:extLst>
              <p:ext uri="{DAA4B4D4-6D71-4841-9C94-3DE7FCFB9230}">
                <p14:media xmlns:p14="http://schemas.microsoft.com/office/powerpoint/2010/main" r:embed="rId2">
                  <p14:trim end="500.5442"/>
                </p14:media>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3899296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p:cTn id="7" fill="remove"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ECA2B-8339-4C59-A4FF-7AB603300EA4}"/>
              </a:ext>
            </a:extLst>
          </p:cNvPr>
          <p:cNvSpPr>
            <a:spLocks noGrp="1"/>
          </p:cNvSpPr>
          <p:nvPr>
            <p:ph type="title"/>
          </p:nvPr>
        </p:nvSpPr>
        <p:spPr/>
        <p:txBody>
          <a:bodyPr/>
          <a:lstStyle/>
          <a:p>
            <a:r>
              <a:rPr lang="en-AU"/>
              <a:t>At home activity</a:t>
            </a:r>
          </a:p>
        </p:txBody>
      </p:sp>
      <p:graphicFrame>
        <p:nvGraphicFramePr>
          <p:cNvPr id="4" name="Table 4">
            <a:extLst>
              <a:ext uri="{FF2B5EF4-FFF2-40B4-BE49-F238E27FC236}">
                <a16:creationId xmlns:a16="http://schemas.microsoft.com/office/drawing/2014/main" id="{E95E5EAF-518C-4E53-8AED-84DB06B9B49C}"/>
              </a:ext>
            </a:extLst>
          </p:cNvPr>
          <p:cNvGraphicFramePr>
            <a:graphicFrameLocks noGrp="1"/>
          </p:cNvGraphicFramePr>
          <p:nvPr>
            <p:ph idx="1"/>
            <p:extLst>
              <p:ext uri="{D42A27DB-BD31-4B8C-83A1-F6EECF244321}">
                <p14:modId xmlns:p14="http://schemas.microsoft.com/office/powerpoint/2010/main" val="220125215"/>
              </p:ext>
            </p:extLst>
          </p:nvPr>
        </p:nvGraphicFramePr>
        <p:xfrm>
          <a:off x="838200" y="1724025"/>
          <a:ext cx="10515599" cy="3779520"/>
        </p:xfrm>
        <a:graphic>
          <a:graphicData uri="http://schemas.openxmlformats.org/drawingml/2006/table">
            <a:tbl>
              <a:tblPr firstRow="1" bandRow="1">
                <a:tableStyleId>{5C22544A-7EE6-4342-B048-85BDC9FD1C3A}</a:tableStyleId>
              </a:tblPr>
              <a:tblGrid>
                <a:gridCol w="5155171">
                  <a:extLst>
                    <a:ext uri="{9D8B030D-6E8A-4147-A177-3AD203B41FA5}">
                      <a16:colId xmlns:a16="http://schemas.microsoft.com/office/drawing/2014/main" val="4294730869"/>
                    </a:ext>
                  </a:extLst>
                </a:gridCol>
                <a:gridCol w="5360428">
                  <a:extLst>
                    <a:ext uri="{9D8B030D-6E8A-4147-A177-3AD203B41FA5}">
                      <a16:colId xmlns:a16="http://schemas.microsoft.com/office/drawing/2014/main" val="3141313628"/>
                    </a:ext>
                  </a:extLst>
                </a:gridCol>
              </a:tblGrid>
              <a:tr h="460918">
                <a:tc gridSpan="2">
                  <a:txBody>
                    <a:bodyPr/>
                    <a:lstStyle/>
                    <a:p>
                      <a:pPr algn="ctr"/>
                      <a:r>
                        <a:rPr lang="en-AU" sz="2800">
                          <a:solidFill>
                            <a:schemeClr val="bg1"/>
                          </a:solidFill>
                        </a:rPr>
                        <a:t>In the book</a:t>
                      </a:r>
                    </a:p>
                  </a:txBody>
                  <a:tcPr/>
                </a:tc>
                <a:tc hMerge="1">
                  <a:txBody>
                    <a:bodyPr/>
                    <a:lstStyle/>
                    <a:p>
                      <a:endParaRPr lang="en-AU"/>
                    </a:p>
                  </a:txBody>
                  <a:tcPr/>
                </a:tc>
                <a:extLst>
                  <a:ext uri="{0D108BD9-81ED-4DB2-BD59-A6C34878D82A}">
                    <a16:rowId xmlns:a16="http://schemas.microsoft.com/office/drawing/2014/main" val="2455778382"/>
                  </a:ext>
                </a:extLst>
              </a:tr>
              <a:tr h="499457">
                <a:tc>
                  <a:txBody>
                    <a:bodyPr/>
                    <a:lstStyle/>
                    <a:p>
                      <a:r>
                        <a:rPr lang="en-AU" sz="2400" b="1"/>
                        <a:t>Right there</a:t>
                      </a:r>
                    </a:p>
                    <a:p>
                      <a:pPr marL="0" marR="0" lvl="0" indent="0" algn="l" rtl="0" eaLnBrk="1" fontAlgn="auto" latinLnBrk="0" hangingPunct="1">
                        <a:lnSpc>
                          <a:spcPct val="100000"/>
                        </a:lnSpc>
                        <a:spcBef>
                          <a:spcPts val="0"/>
                        </a:spcBef>
                        <a:spcAft>
                          <a:spcPts val="0"/>
                        </a:spcAft>
                        <a:buClrTx/>
                        <a:buSzTx/>
                        <a:buFontTx/>
                        <a:buNone/>
                      </a:pPr>
                      <a:r>
                        <a:rPr lang="en-AU" sz="2000" b="0" u="none" strike="noStrike" kern="1200" baseline="0">
                          <a:solidFill>
                            <a:schemeClr val="dk1"/>
                          </a:solidFill>
                        </a:rPr>
                        <a:t>What did </a:t>
                      </a:r>
                      <a:r>
                        <a:rPr lang="en-AU" sz="2000" b="0" u="none" strike="noStrike" kern="1200" baseline="0" err="1">
                          <a:solidFill>
                            <a:schemeClr val="dk1"/>
                          </a:solidFill>
                        </a:rPr>
                        <a:t>Guluu</a:t>
                      </a:r>
                      <a:r>
                        <a:rPr lang="en-AU" sz="2000" b="0" u="none" strike="noStrike" kern="1200" baseline="0">
                          <a:solidFill>
                            <a:schemeClr val="dk1"/>
                          </a:solidFill>
                        </a:rPr>
                        <a:t> do when he was angry?</a:t>
                      </a:r>
                    </a:p>
                    <a:p>
                      <a:pPr marL="0" marR="0" lvl="0" indent="0" algn="l" rtl="0" eaLnBrk="1" fontAlgn="auto" latinLnBrk="0" hangingPunct="1">
                        <a:lnSpc>
                          <a:spcPct val="100000"/>
                        </a:lnSpc>
                        <a:spcBef>
                          <a:spcPts val="0"/>
                        </a:spcBef>
                        <a:spcAft>
                          <a:spcPts val="0"/>
                        </a:spcAft>
                        <a:buClrTx/>
                        <a:buSzTx/>
                        <a:buFontTx/>
                        <a:buNone/>
                      </a:pPr>
                      <a:endParaRPr lang="en-AU" sz="2000" b="0" u="none" strike="noStrike" kern="1200" baseline="0">
                        <a:solidFill>
                          <a:schemeClr val="dk1"/>
                        </a:solidFill>
                      </a:endParaRPr>
                    </a:p>
                    <a:p>
                      <a:pPr marL="0" marR="0" lvl="0" indent="0" algn="l" rtl="0" eaLnBrk="1" fontAlgn="auto" latinLnBrk="0" hangingPunct="1">
                        <a:lnSpc>
                          <a:spcPct val="100000"/>
                        </a:lnSpc>
                        <a:spcBef>
                          <a:spcPts val="0"/>
                        </a:spcBef>
                        <a:spcAft>
                          <a:spcPts val="0"/>
                        </a:spcAft>
                        <a:buClrTx/>
                        <a:buSzTx/>
                        <a:buFontTx/>
                        <a:buNone/>
                      </a:pPr>
                      <a:endParaRPr lang="en-AU" sz="2000" b="0" u="none" strike="noStrike" kern="1200" baseline="0">
                        <a:solidFill>
                          <a:schemeClr val="dk1"/>
                        </a:solidFill>
                      </a:endParaRPr>
                    </a:p>
                  </a:txBody>
                  <a:tcPr/>
                </a:tc>
                <a:tc>
                  <a:txBody>
                    <a:bodyPr/>
                    <a:lstStyle/>
                    <a:p>
                      <a:r>
                        <a:rPr lang="en-AU" sz="2400" b="1" kern="1200">
                          <a:solidFill>
                            <a:schemeClr val="dk1"/>
                          </a:solidFill>
                        </a:rPr>
                        <a:t>Think</a:t>
                      </a:r>
                      <a:r>
                        <a:rPr lang="en-AU" sz="2400"/>
                        <a:t> </a:t>
                      </a:r>
                      <a:r>
                        <a:rPr lang="en-AU" sz="2400" b="1" kern="1200">
                          <a:solidFill>
                            <a:schemeClr val="dk1"/>
                          </a:solidFill>
                        </a:rPr>
                        <a:t>and</a:t>
                      </a:r>
                      <a:r>
                        <a:rPr lang="en-AU" sz="2400"/>
                        <a:t> </a:t>
                      </a:r>
                      <a:r>
                        <a:rPr lang="en-AU" sz="2400" b="1"/>
                        <a:t>s</a:t>
                      </a:r>
                      <a:r>
                        <a:rPr lang="en-AU" sz="2400" b="1" kern="1200">
                          <a:solidFill>
                            <a:schemeClr val="dk1"/>
                          </a:solidFill>
                        </a:rPr>
                        <a:t>earch</a:t>
                      </a:r>
                    </a:p>
                    <a:p>
                      <a:r>
                        <a:rPr lang="en-AU" sz="2000" b="0" kern="1200">
                          <a:solidFill>
                            <a:schemeClr val="dk1"/>
                          </a:solidFill>
                        </a:rPr>
                        <a:t>What was some advice given to </a:t>
                      </a:r>
                      <a:r>
                        <a:rPr lang="en-AU" sz="2000" b="0" kern="1200" err="1">
                          <a:solidFill>
                            <a:schemeClr val="dk1"/>
                          </a:solidFill>
                        </a:rPr>
                        <a:t>Guluu</a:t>
                      </a:r>
                      <a:r>
                        <a:rPr lang="en-AU" sz="2000" b="0" kern="1200">
                          <a:solidFill>
                            <a:schemeClr val="dk1"/>
                          </a:solidFill>
                        </a:rPr>
                        <a:t> by different characters? </a:t>
                      </a:r>
                    </a:p>
                  </a:txBody>
                  <a:tcPr/>
                </a:tc>
                <a:extLst>
                  <a:ext uri="{0D108BD9-81ED-4DB2-BD59-A6C34878D82A}">
                    <a16:rowId xmlns:a16="http://schemas.microsoft.com/office/drawing/2014/main" val="1353648221"/>
                  </a:ext>
                </a:extLst>
              </a:tr>
              <a:tr h="483160">
                <a:tc gridSpan="2">
                  <a:txBody>
                    <a:bodyPr/>
                    <a:lstStyle/>
                    <a:p>
                      <a:pPr algn="ctr"/>
                      <a:r>
                        <a:rPr lang="en-AU" sz="2800" b="1" kern="1200">
                          <a:solidFill>
                            <a:schemeClr val="bg1"/>
                          </a:solidFill>
                        </a:rPr>
                        <a:t>In your head</a:t>
                      </a:r>
                      <a:endParaRPr lang="en-AU" sz="2800" b="1" kern="1200">
                        <a:solidFill>
                          <a:schemeClr val="bg1"/>
                        </a:solidFill>
                        <a:latin typeface="+mn-lt"/>
                        <a:ea typeface="+mn-ea"/>
                        <a:cs typeface="+mn-cs"/>
                      </a:endParaRPr>
                    </a:p>
                  </a:txBody>
                  <a:tcPr>
                    <a:solidFill>
                      <a:schemeClr val="tx1"/>
                    </a:solidFill>
                  </a:tcPr>
                </a:tc>
                <a:tc hMerge="1">
                  <a:txBody>
                    <a:bodyPr/>
                    <a:lstStyle/>
                    <a:p>
                      <a:endParaRPr lang="en-AU"/>
                    </a:p>
                  </a:txBody>
                  <a:tcPr>
                    <a:solidFill>
                      <a:srgbClr val="8BCEB8"/>
                    </a:solidFill>
                  </a:tcPr>
                </a:tc>
                <a:extLst>
                  <a:ext uri="{0D108BD9-81ED-4DB2-BD59-A6C34878D82A}">
                    <a16:rowId xmlns:a16="http://schemas.microsoft.com/office/drawing/2014/main" val="2168985774"/>
                  </a:ext>
                </a:extLst>
              </a:tr>
              <a:tr h="418081">
                <a:tc>
                  <a:txBody>
                    <a:bodyPr/>
                    <a:lstStyle/>
                    <a:p>
                      <a:r>
                        <a:rPr lang="en-AU" sz="2400" b="1" kern="1200">
                          <a:solidFill>
                            <a:schemeClr val="dk1"/>
                          </a:solidFill>
                        </a:rPr>
                        <a:t>Author</a:t>
                      </a:r>
                      <a:r>
                        <a:rPr lang="en-AU" sz="2400"/>
                        <a:t> </a:t>
                      </a:r>
                      <a:r>
                        <a:rPr lang="en-AU" sz="2400" b="1" kern="1200">
                          <a:solidFill>
                            <a:schemeClr val="dk1"/>
                          </a:solidFill>
                        </a:rPr>
                        <a:t>and</a:t>
                      </a:r>
                      <a:r>
                        <a:rPr lang="en-AU" sz="2400"/>
                        <a:t> </a:t>
                      </a:r>
                      <a:r>
                        <a:rPr lang="en-AU" sz="2400" b="1"/>
                        <a:t>m</a:t>
                      </a:r>
                      <a:r>
                        <a:rPr lang="en-AU" sz="2400" b="1" kern="1200">
                          <a:solidFill>
                            <a:schemeClr val="dk1"/>
                          </a:solidFill>
                        </a:rPr>
                        <a:t>e</a:t>
                      </a:r>
                    </a:p>
                    <a:p>
                      <a:r>
                        <a:rPr lang="en-AU" sz="2000" b="0" kern="1200">
                          <a:solidFill>
                            <a:schemeClr val="dk1"/>
                          </a:solidFill>
                        </a:rPr>
                        <a:t>Why did the Elders give Guluu advice?</a:t>
                      </a:r>
                    </a:p>
                    <a:p>
                      <a:endParaRPr lang="en-AU" sz="2000" b="0" kern="1200">
                        <a:solidFill>
                          <a:schemeClr val="dk1"/>
                        </a:solidFill>
                      </a:endParaRPr>
                    </a:p>
                    <a:p>
                      <a:endParaRPr lang="en-AU" sz="2000" b="0" kern="1200">
                        <a:solidFill>
                          <a:schemeClr val="dk1"/>
                        </a:solidFill>
                      </a:endParaRPr>
                    </a:p>
                  </a:txBody>
                  <a:tcPr/>
                </a:tc>
                <a:tc>
                  <a:txBody>
                    <a:bodyPr/>
                    <a:lstStyle/>
                    <a:p>
                      <a:r>
                        <a:rPr lang="en-AU" sz="2200" b="1" kern="1200" dirty="0">
                          <a:solidFill>
                            <a:schemeClr val="dk1"/>
                          </a:solidFill>
                        </a:rPr>
                        <a:t>On</a:t>
                      </a:r>
                      <a:r>
                        <a:rPr lang="en-AU" sz="2200" dirty="0"/>
                        <a:t> </a:t>
                      </a:r>
                      <a:r>
                        <a:rPr lang="en-AU" sz="2200" b="1" dirty="0"/>
                        <a:t>m</a:t>
                      </a:r>
                      <a:r>
                        <a:rPr lang="en-AU" sz="2200" b="1" kern="1200" dirty="0">
                          <a:solidFill>
                            <a:schemeClr val="dk1"/>
                          </a:solidFill>
                        </a:rPr>
                        <a:t>y</a:t>
                      </a:r>
                      <a:r>
                        <a:rPr lang="en-AU" sz="2200" b="1" dirty="0"/>
                        <a:t> o</a:t>
                      </a:r>
                      <a:r>
                        <a:rPr lang="en-AU" sz="2200" b="1" kern="1200" dirty="0">
                          <a:solidFill>
                            <a:schemeClr val="dk1"/>
                          </a:solidFill>
                        </a:rPr>
                        <a:t>wn</a:t>
                      </a:r>
                    </a:p>
                    <a:p>
                      <a:r>
                        <a:rPr lang="en-AU" sz="2000" b="0" kern="1200" dirty="0">
                          <a:solidFill>
                            <a:schemeClr val="dk1"/>
                          </a:solidFill>
                        </a:rPr>
                        <a:t>Why can getting angry in response to teasing make things worse?</a:t>
                      </a:r>
                    </a:p>
                  </a:txBody>
                  <a:tcPr/>
                </a:tc>
                <a:extLst>
                  <a:ext uri="{0D108BD9-81ED-4DB2-BD59-A6C34878D82A}">
                    <a16:rowId xmlns:a16="http://schemas.microsoft.com/office/drawing/2014/main" val="848357554"/>
                  </a:ext>
                </a:extLst>
              </a:tr>
            </a:tbl>
          </a:graphicData>
        </a:graphic>
      </p:graphicFrame>
      <p:sp>
        <p:nvSpPr>
          <p:cNvPr id="5" name="Text Box 2">
            <a:extLst>
              <a:ext uri="{FF2B5EF4-FFF2-40B4-BE49-F238E27FC236}">
                <a16:creationId xmlns:a16="http://schemas.microsoft.com/office/drawing/2014/main" id="{47375367-4266-4253-BF3E-D2AF7290E367}"/>
              </a:ext>
            </a:extLst>
          </p:cNvPr>
          <p:cNvSpPr txBox="1">
            <a:spLocks noChangeArrowheads="1"/>
          </p:cNvSpPr>
          <p:nvPr/>
        </p:nvSpPr>
        <p:spPr bwMode="auto">
          <a:xfrm>
            <a:off x="170576" y="6188076"/>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ea typeface="Times New Roman" panose="02020603050405020304" pitchFamily="18" charset="0"/>
                <a:cs typeface="Calibri" panose="020F0502020204030204" pitchFamily="34" charset="0"/>
              </a:rPr>
              <a:t> </a:t>
            </a:r>
            <a:endParaRPr lang="en-AU" altLang="en-US" sz="110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5777D"/>
                </a:solidFill>
                <a:ea typeface="Times New Roman" panose="02020603050405020304" pitchFamily="18" charset="0"/>
                <a:cs typeface="Calibri" panose="020F0502020204030204" pitchFamily="34" charset="0"/>
              </a:rPr>
              <a:t> ©</a:t>
            </a:r>
            <a:r>
              <a:rPr lang="en-AU" sz="950" kern="120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a:solidFill>
                <a:srgbClr val="35777D"/>
              </a:solidFill>
              <a:ea typeface="Calibri" panose="020F0502020204030204" pitchFamily="34" charset="0"/>
              <a:cs typeface="Times New Roman" panose="02020603050405020304" pitchFamily="18" charset="0"/>
            </a:endParaRPr>
          </a:p>
        </p:txBody>
      </p:sp>
      <p:pic>
        <p:nvPicPr>
          <p:cNvPr id="3" name="Audio 2">
            <a:hlinkClick r:id="" action="ppaction://media"/>
            <a:extLst>
              <a:ext uri="{FF2B5EF4-FFF2-40B4-BE49-F238E27FC236}">
                <a16:creationId xmlns:a16="http://schemas.microsoft.com/office/drawing/2014/main" id="{8D41D92A-DBD2-4492-AB51-E90A7753E2A3}"/>
              </a:ext>
            </a:extLst>
          </p:cNvPr>
          <p:cNvPicPr>
            <a:picLocks noChangeAspect="1"/>
          </p:cNvPicPr>
          <p:nvPr>
            <a:audioFile r:link="rId1"/>
            <p:extLst>
              <p:ext uri="{DAA4B4D4-6D71-4841-9C94-3DE7FCFB9230}">
                <p14:media xmlns:p14="http://schemas.microsoft.com/office/powerpoint/2010/main" r:embed="rId2">
                  <p14:trim end="1679.0929"/>
                </p14:media>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934928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p:cTn id="7" fill="remove"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128CBA8-0B08-4CE3-8499-73B741072AC7}"/>
              </a:ext>
            </a:extLst>
          </p:cNvPr>
          <p:cNvSpPr txBox="1"/>
          <p:nvPr/>
        </p:nvSpPr>
        <p:spPr>
          <a:xfrm>
            <a:off x="11156991" y="538494"/>
            <a:ext cx="127940" cy="253916"/>
          </a:xfrm>
          <a:prstGeom prst="rect">
            <a:avLst/>
          </a:prstGeom>
          <a:noFill/>
        </p:spPr>
        <p:txBody>
          <a:bodyPr wrap="square" rtlCol="0" anchor="ctr">
            <a:spAutoFit/>
          </a:bodyPr>
          <a:lstStyle/>
          <a:p>
            <a:pPr algn="ctr"/>
            <a:r>
              <a:rPr lang="en-AU" sz="1050">
                <a:solidFill>
                  <a:srgbClr val="B9B9BB"/>
                </a:solidFill>
              </a:rPr>
              <a:t>.</a:t>
            </a:r>
          </a:p>
        </p:txBody>
      </p:sp>
      <p:sp>
        <p:nvSpPr>
          <p:cNvPr id="2" name="Title 1">
            <a:extLst>
              <a:ext uri="{FF2B5EF4-FFF2-40B4-BE49-F238E27FC236}">
                <a16:creationId xmlns:a16="http://schemas.microsoft.com/office/drawing/2014/main" id="{D04B11CB-A4AA-4BB3-AE5A-874E462C0F69}"/>
              </a:ext>
            </a:extLst>
          </p:cNvPr>
          <p:cNvSpPr>
            <a:spLocks noGrp="1"/>
          </p:cNvSpPr>
          <p:nvPr>
            <p:ph type="title"/>
          </p:nvPr>
        </p:nvSpPr>
        <p:spPr/>
        <p:txBody>
          <a:bodyPr/>
          <a:lstStyle/>
          <a:p>
            <a:r>
              <a:rPr lang="en-AU"/>
              <a:t>Daily reading routine</a:t>
            </a:r>
          </a:p>
        </p:txBody>
      </p:sp>
      <p:sp>
        <p:nvSpPr>
          <p:cNvPr id="3" name="Content Placeholder 2">
            <a:extLst>
              <a:ext uri="{FF2B5EF4-FFF2-40B4-BE49-F238E27FC236}">
                <a16:creationId xmlns:a16="http://schemas.microsoft.com/office/drawing/2014/main" id="{AB9BDBB3-B0CB-4293-95C9-DF9D3FA6EE67}"/>
              </a:ext>
            </a:extLst>
          </p:cNvPr>
          <p:cNvSpPr>
            <a:spLocks noGrp="1"/>
          </p:cNvSpPr>
          <p:nvPr>
            <p:ph idx="1"/>
          </p:nvPr>
        </p:nvSpPr>
        <p:spPr/>
        <p:txBody>
          <a:bodyPr/>
          <a:lstStyle/>
          <a:p>
            <a:pPr marL="514350" indent="-514350" algn="l" rtl="0" fontAlgn="base">
              <a:lnSpc>
                <a:spcPct val="100000"/>
              </a:lnSpc>
              <a:buFont typeface="+mj-lt"/>
              <a:buAutoNum type="arabicPeriod"/>
            </a:pPr>
            <a:r>
              <a:rPr lang="en-AU" b="0" i="0" u="none" strike="noStrike">
                <a:solidFill>
                  <a:srgbClr val="000000"/>
                </a:solidFill>
                <a:effectLst/>
              </a:rPr>
              <a:t>Choose something to read.</a:t>
            </a:r>
            <a:r>
              <a:rPr lang="en-US" b="0" i="0">
                <a:solidFill>
                  <a:srgbClr val="000000"/>
                </a:solidFill>
                <a:effectLst/>
              </a:rPr>
              <a:t>​</a:t>
            </a:r>
          </a:p>
          <a:p>
            <a:pPr marL="514350" indent="-514350" algn="l" rtl="0" fontAlgn="base">
              <a:lnSpc>
                <a:spcPct val="100000"/>
              </a:lnSpc>
              <a:buFont typeface="+mj-lt"/>
              <a:buAutoNum type="arabicPeriod"/>
            </a:pPr>
            <a:r>
              <a:rPr lang="en-AU" b="0" i="0" u="none" strike="noStrike">
                <a:solidFill>
                  <a:srgbClr val="000000"/>
                </a:solidFill>
                <a:effectLst/>
              </a:rPr>
              <a:t>Find a quiet, comfortable space to read.</a:t>
            </a:r>
            <a:r>
              <a:rPr lang="en-US" b="0" i="0">
                <a:solidFill>
                  <a:srgbClr val="000000"/>
                </a:solidFill>
                <a:effectLst/>
              </a:rPr>
              <a:t>​</a:t>
            </a:r>
          </a:p>
          <a:p>
            <a:pPr marL="514350" indent="-514350" algn="l" rtl="0" fontAlgn="base">
              <a:lnSpc>
                <a:spcPct val="100000"/>
              </a:lnSpc>
              <a:buFont typeface="+mj-lt"/>
              <a:buAutoNum type="arabicPeriod"/>
            </a:pPr>
            <a:r>
              <a:rPr lang="en-AU" b="0" i="0" u="none" strike="noStrike">
                <a:solidFill>
                  <a:srgbClr val="000000"/>
                </a:solidFill>
                <a:effectLst/>
              </a:rPr>
              <a:t>Read for 15 to 20 minutes.</a:t>
            </a:r>
            <a:r>
              <a:rPr lang="en-US" b="0" i="0">
                <a:solidFill>
                  <a:srgbClr val="000000"/>
                </a:solidFill>
                <a:effectLst/>
              </a:rPr>
              <a:t>​</a:t>
            </a:r>
          </a:p>
          <a:p>
            <a:pPr marL="514350" indent="-514350" algn="l" rtl="0" fontAlgn="base">
              <a:lnSpc>
                <a:spcPct val="100000"/>
              </a:lnSpc>
              <a:buFont typeface="+mj-lt"/>
              <a:buAutoNum type="arabicPeriod"/>
            </a:pPr>
            <a:r>
              <a:rPr lang="en-AU" b="0" i="0" u="none" strike="noStrike">
                <a:solidFill>
                  <a:srgbClr val="000000"/>
                </a:solidFill>
                <a:effectLst/>
              </a:rPr>
              <a:t>Have a chat about what you read with someone else.</a:t>
            </a:r>
            <a:endParaRPr lang="en-US" b="0" i="0">
              <a:solidFill>
                <a:srgbClr val="000000"/>
              </a:solidFill>
              <a:effectLst/>
            </a:endParaRPr>
          </a:p>
          <a:p>
            <a:endParaRPr lang="en-AU"/>
          </a:p>
        </p:txBody>
      </p:sp>
      <p:pic>
        <p:nvPicPr>
          <p:cNvPr id="5" name="Picture 4">
            <a:extLst>
              <a:ext uri="{FF2B5EF4-FFF2-40B4-BE49-F238E27FC236}">
                <a16:creationId xmlns:a16="http://schemas.microsoft.com/office/drawing/2014/main" id="{787732A0-BC8F-4089-B81E-14B024DC2B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78511" y="852700"/>
            <a:ext cx="735633" cy="720000"/>
          </a:xfrm>
          <a:prstGeom prst="rect">
            <a:avLst/>
          </a:prstGeom>
        </p:spPr>
      </p:pic>
      <p:sp>
        <p:nvSpPr>
          <p:cNvPr id="6" name="Text Box 2">
            <a:extLst>
              <a:ext uri="{FF2B5EF4-FFF2-40B4-BE49-F238E27FC236}">
                <a16:creationId xmlns:a16="http://schemas.microsoft.com/office/drawing/2014/main" id="{5F7D02AA-2C64-4C68-AA1E-83BBE1C8DC63}"/>
              </a:ext>
            </a:extLst>
          </p:cNvPr>
          <p:cNvSpPr txBox="1">
            <a:spLocks noChangeArrowheads="1"/>
          </p:cNvSpPr>
          <p:nvPr/>
        </p:nvSpPr>
        <p:spPr bwMode="auto">
          <a:xfrm>
            <a:off x="170576" y="6188076"/>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ea typeface="Times New Roman" panose="02020603050405020304" pitchFamily="18" charset="0"/>
                <a:cs typeface="Calibri" panose="020F0502020204030204" pitchFamily="34" charset="0"/>
              </a:rPr>
              <a:t> </a:t>
            </a:r>
            <a:endParaRPr lang="en-AU" altLang="en-US" sz="110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5777D"/>
                </a:solidFill>
                <a:ea typeface="Times New Roman" panose="02020603050405020304" pitchFamily="18" charset="0"/>
                <a:cs typeface="Calibri" panose="020F0502020204030204" pitchFamily="34" charset="0"/>
              </a:rPr>
              <a:t> ©</a:t>
            </a:r>
            <a:r>
              <a:rPr lang="en-AU" sz="950" kern="120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a:solidFill>
                <a:srgbClr val="35777D"/>
              </a:solidFill>
              <a:ea typeface="Calibri" panose="020F0502020204030204" pitchFamily="34" charset="0"/>
              <a:cs typeface="Times New Roman" panose="02020603050405020304" pitchFamily="18" charset="0"/>
            </a:endParaRPr>
          </a:p>
        </p:txBody>
      </p:sp>
      <p:pic>
        <p:nvPicPr>
          <p:cNvPr id="7" name="Audio 6">
            <a:hlinkClick r:id="" action="ppaction://media"/>
            <a:extLst>
              <a:ext uri="{FF2B5EF4-FFF2-40B4-BE49-F238E27FC236}">
                <a16:creationId xmlns:a16="http://schemas.microsoft.com/office/drawing/2014/main" id="{1B2F989D-61E1-489B-BF93-75CCF09495FB}"/>
              </a:ext>
            </a:extLst>
          </p:cNvPr>
          <p:cNvPicPr>
            <a:picLocks noChangeAspect="1"/>
          </p:cNvPicPr>
          <p:nvPr>
            <a:audioFile r:link="rId1"/>
            <p:extLst>
              <p:ext uri="{DAA4B4D4-6D71-4841-9C94-3DE7FCFB9230}">
                <p14:media xmlns:p14="http://schemas.microsoft.com/office/powerpoint/2010/main" r:embed="rId2">
                  <p14:trim end="613.9455"/>
                </p14:media>
              </p:ext>
            </p:extLst>
          </p:nvPr>
        </p:nvPicPr>
        <p:blipFill>
          <a:blip r:embed="rId6"/>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3663624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p:cTn id="7" fill="remove"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34503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52FB9F0-794E-45B1-8295-F7E22ECE657A}"/>
              </a:ext>
            </a:extLst>
          </p:cNvPr>
          <p:cNvSpPr txBox="1"/>
          <p:nvPr/>
        </p:nvSpPr>
        <p:spPr>
          <a:xfrm>
            <a:off x="11156991" y="538494"/>
            <a:ext cx="127940" cy="253916"/>
          </a:xfrm>
          <a:prstGeom prst="rect">
            <a:avLst/>
          </a:prstGeom>
          <a:noFill/>
        </p:spPr>
        <p:txBody>
          <a:bodyPr wrap="square" rtlCol="0" anchor="ctr">
            <a:spAutoFit/>
          </a:bodyPr>
          <a:lstStyle/>
          <a:p>
            <a:pPr algn="ctr"/>
            <a:r>
              <a:rPr lang="en-AU" sz="1050">
                <a:solidFill>
                  <a:srgbClr val="B9B9BB"/>
                </a:solidFill>
              </a:rPr>
              <a:t>.</a:t>
            </a:r>
          </a:p>
        </p:txBody>
      </p:sp>
      <p:pic>
        <p:nvPicPr>
          <p:cNvPr id="2" name="Audio 1">
            <a:hlinkClick r:id="" action="ppaction://media"/>
            <a:extLst>
              <a:ext uri="{FF2B5EF4-FFF2-40B4-BE49-F238E27FC236}">
                <a16:creationId xmlns:a16="http://schemas.microsoft.com/office/drawing/2014/main" id="{48A0D603-13B4-474F-B206-130B7E194A7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2267462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p:cTn id="7" fill="remove"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a:extLst>
              <a:ext uri="{FF2B5EF4-FFF2-40B4-BE49-F238E27FC236}">
                <a16:creationId xmlns:a16="http://schemas.microsoft.com/office/drawing/2014/main" id="{F91E3256-6D12-4947-995C-FE32C77B85F7}"/>
              </a:ext>
            </a:extLst>
          </p:cNvPr>
          <p:cNvSpPr txBox="1">
            <a:spLocks noChangeArrowheads="1"/>
          </p:cNvSpPr>
          <p:nvPr/>
        </p:nvSpPr>
        <p:spPr bwMode="auto">
          <a:xfrm>
            <a:off x="170576" y="6188076"/>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ea typeface="Times New Roman" panose="02020603050405020304" pitchFamily="18" charset="0"/>
                <a:cs typeface="Calibri" panose="020F0502020204030204" pitchFamily="34" charset="0"/>
              </a:rPr>
              <a:t> </a:t>
            </a:r>
            <a:endParaRPr lang="en-AU" altLang="en-US" sz="110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5777D"/>
                </a:solidFill>
                <a:ea typeface="Times New Roman" panose="02020603050405020304" pitchFamily="18" charset="0"/>
                <a:cs typeface="Calibri" panose="020F0502020204030204" pitchFamily="34" charset="0"/>
              </a:rPr>
              <a:t> ©</a:t>
            </a:r>
            <a:r>
              <a:rPr lang="en-AU" sz="950" kern="120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a:solidFill>
                <a:srgbClr val="35777D"/>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226901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128CBA8-0B08-4CE3-8499-73B741072AC7}"/>
              </a:ext>
            </a:extLst>
          </p:cNvPr>
          <p:cNvSpPr txBox="1"/>
          <p:nvPr/>
        </p:nvSpPr>
        <p:spPr>
          <a:xfrm>
            <a:off x="11156991" y="538494"/>
            <a:ext cx="127940" cy="253916"/>
          </a:xfrm>
          <a:prstGeom prst="rect">
            <a:avLst/>
          </a:prstGeom>
          <a:noFill/>
        </p:spPr>
        <p:txBody>
          <a:bodyPr wrap="square" rtlCol="0" anchor="ctr">
            <a:spAutoFit/>
          </a:bodyPr>
          <a:lstStyle/>
          <a:p>
            <a:pPr algn="ctr"/>
            <a:r>
              <a:rPr lang="en-AU" sz="1050">
                <a:solidFill>
                  <a:srgbClr val="B9B9BB"/>
                </a:solidFill>
              </a:rPr>
              <a:t>.</a:t>
            </a:r>
          </a:p>
        </p:txBody>
      </p:sp>
      <p:sp>
        <p:nvSpPr>
          <p:cNvPr id="2" name="Title 1">
            <a:extLst>
              <a:ext uri="{FF2B5EF4-FFF2-40B4-BE49-F238E27FC236}">
                <a16:creationId xmlns:a16="http://schemas.microsoft.com/office/drawing/2014/main" id="{D04B11CB-A4AA-4BB3-AE5A-874E462C0F69}"/>
              </a:ext>
            </a:extLst>
          </p:cNvPr>
          <p:cNvSpPr>
            <a:spLocks noGrp="1"/>
          </p:cNvSpPr>
          <p:nvPr>
            <p:ph type="title"/>
          </p:nvPr>
        </p:nvSpPr>
        <p:spPr/>
        <p:txBody>
          <a:bodyPr/>
          <a:lstStyle/>
          <a:p>
            <a:r>
              <a:rPr lang="en-AU"/>
              <a:t>Get ready</a:t>
            </a:r>
          </a:p>
        </p:txBody>
      </p:sp>
      <p:sp>
        <p:nvSpPr>
          <p:cNvPr id="3" name="Content Placeholder 2">
            <a:extLst>
              <a:ext uri="{FF2B5EF4-FFF2-40B4-BE49-F238E27FC236}">
                <a16:creationId xmlns:a16="http://schemas.microsoft.com/office/drawing/2014/main" id="{AB9BDBB3-B0CB-4293-95C9-DF9D3FA6EE67}"/>
              </a:ext>
            </a:extLst>
          </p:cNvPr>
          <p:cNvSpPr>
            <a:spLocks noGrp="1"/>
          </p:cNvSpPr>
          <p:nvPr>
            <p:ph idx="1"/>
          </p:nvPr>
        </p:nvSpPr>
        <p:spPr>
          <a:xfrm>
            <a:off x="838200" y="1723292"/>
            <a:ext cx="10515600" cy="2231192"/>
          </a:xfrm>
        </p:spPr>
        <p:txBody>
          <a:bodyPr/>
          <a:lstStyle/>
          <a:p>
            <a:r>
              <a:rPr lang="en-AU"/>
              <a:t>You will need:</a:t>
            </a:r>
          </a:p>
          <a:p>
            <a:pPr marL="457200" indent="-457200">
              <a:spcBef>
                <a:spcPts val="1200"/>
              </a:spcBef>
              <a:buFont typeface="Arial" panose="020B0604020202020204" pitchFamily="34" charset="0"/>
              <a:buChar char="•"/>
            </a:pPr>
            <a:r>
              <a:rPr lang="en-AU"/>
              <a:t>pen or pencil</a:t>
            </a:r>
          </a:p>
          <a:p>
            <a:pPr marL="457200" indent="-457200">
              <a:buFont typeface="Arial" panose="020B0604020202020204" pitchFamily="34" charset="0"/>
              <a:buChar char="•"/>
            </a:pPr>
            <a:r>
              <a:rPr lang="en-AU"/>
              <a:t>paper or a notebook.</a:t>
            </a:r>
          </a:p>
        </p:txBody>
      </p:sp>
      <p:sp>
        <p:nvSpPr>
          <p:cNvPr id="5" name="Text Box 2">
            <a:extLst>
              <a:ext uri="{FF2B5EF4-FFF2-40B4-BE49-F238E27FC236}">
                <a16:creationId xmlns:a16="http://schemas.microsoft.com/office/drawing/2014/main" id="{6FF101CA-4C51-4281-B163-564013EADDF2}"/>
              </a:ext>
            </a:extLst>
          </p:cNvPr>
          <p:cNvSpPr txBox="1">
            <a:spLocks noChangeArrowheads="1"/>
          </p:cNvSpPr>
          <p:nvPr/>
        </p:nvSpPr>
        <p:spPr bwMode="auto">
          <a:xfrm>
            <a:off x="170576" y="6188076"/>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ea typeface="Times New Roman" panose="02020603050405020304" pitchFamily="18" charset="0"/>
                <a:cs typeface="Calibri" panose="020F0502020204030204" pitchFamily="34" charset="0"/>
              </a:rPr>
              <a:t> </a:t>
            </a:r>
            <a:endParaRPr lang="en-AU" altLang="en-US" sz="110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5777D"/>
                </a:solidFill>
                <a:ea typeface="Times New Roman" panose="02020603050405020304" pitchFamily="18" charset="0"/>
                <a:cs typeface="Calibri" panose="020F0502020204030204" pitchFamily="34" charset="0"/>
              </a:rPr>
              <a:t> ©</a:t>
            </a:r>
            <a:r>
              <a:rPr lang="en-AU" sz="950" kern="120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a:solidFill>
                <a:srgbClr val="35777D"/>
              </a:solidFill>
              <a:ea typeface="Calibri" panose="020F0502020204030204" pitchFamily="34" charset="0"/>
              <a:cs typeface="Times New Roman" panose="02020603050405020304" pitchFamily="18" charset="0"/>
            </a:endParaRPr>
          </a:p>
        </p:txBody>
      </p:sp>
      <p:pic>
        <p:nvPicPr>
          <p:cNvPr id="4" name="Audio 3">
            <a:hlinkClick r:id="" action="ppaction://media"/>
            <a:extLst>
              <a:ext uri="{FF2B5EF4-FFF2-40B4-BE49-F238E27FC236}">
                <a16:creationId xmlns:a16="http://schemas.microsoft.com/office/drawing/2014/main" id="{E7B7C515-7020-4C59-8737-1C83332C00F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1379353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p:cTn id="7" fill="remove"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128CBA8-0B08-4CE3-8499-73B741072AC7}"/>
              </a:ext>
            </a:extLst>
          </p:cNvPr>
          <p:cNvSpPr txBox="1"/>
          <p:nvPr/>
        </p:nvSpPr>
        <p:spPr>
          <a:xfrm>
            <a:off x="11156991" y="538494"/>
            <a:ext cx="127940" cy="253916"/>
          </a:xfrm>
          <a:prstGeom prst="rect">
            <a:avLst/>
          </a:prstGeom>
          <a:noFill/>
        </p:spPr>
        <p:txBody>
          <a:bodyPr wrap="square" rtlCol="0" anchor="ctr">
            <a:spAutoFit/>
          </a:bodyPr>
          <a:lstStyle/>
          <a:p>
            <a:pPr algn="ctr"/>
            <a:r>
              <a:rPr lang="en-AU" sz="1050">
                <a:solidFill>
                  <a:srgbClr val="B9B9BB"/>
                </a:solidFill>
              </a:rPr>
              <a:t>.</a:t>
            </a:r>
          </a:p>
        </p:txBody>
      </p:sp>
      <p:sp>
        <p:nvSpPr>
          <p:cNvPr id="2" name="Title 1">
            <a:extLst>
              <a:ext uri="{FF2B5EF4-FFF2-40B4-BE49-F238E27FC236}">
                <a16:creationId xmlns:a16="http://schemas.microsoft.com/office/drawing/2014/main" id="{D04B11CB-A4AA-4BB3-AE5A-874E462C0F69}"/>
              </a:ext>
            </a:extLst>
          </p:cNvPr>
          <p:cNvSpPr>
            <a:spLocks noGrp="1"/>
          </p:cNvSpPr>
          <p:nvPr>
            <p:ph type="title"/>
          </p:nvPr>
        </p:nvSpPr>
        <p:spPr/>
        <p:txBody>
          <a:bodyPr/>
          <a:lstStyle/>
          <a:p>
            <a:r>
              <a:rPr lang="en-AU"/>
              <a:t>Lesson review</a:t>
            </a:r>
          </a:p>
        </p:txBody>
      </p:sp>
      <p:sp>
        <p:nvSpPr>
          <p:cNvPr id="9" name="Content Placeholder 8">
            <a:extLst>
              <a:ext uri="{FF2B5EF4-FFF2-40B4-BE49-F238E27FC236}">
                <a16:creationId xmlns:a16="http://schemas.microsoft.com/office/drawing/2014/main" id="{1EA97085-3AF2-4A5F-A537-08C7F27FDE3B}"/>
              </a:ext>
            </a:extLst>
          </p:cNvPr>
          <p:cNvSpPr>
            <a:spLocks noGrp="1"/>
          </p:cNvSpPr>
          <p:nvPr>
            <p:ph idx="1"/>
          </p:nvPr>
        </p:nvSpPr>
        <p:spPr>
          <a:xfrm>
            <a:off x="838200" y="1723291"/>
            <a:ext cx="9024891" cy="4141931"/>
          </a:xfrm>
        </p:spPr>
        <p:txBody>
          <a:bodyPr/>
          <a:lstStyle/>
          <a:p>
            <a:r>
              <a:rPr lang="en-AU" dirty="0"/>
              <a:t>Narrative plot elements are orientation, complication, climax and resolution. Some narratives will have a message.</a:t>
            </a:r>
          </a:p>
          <a:p>
            <a:r>
              <a:rPr lang="en-AU" dirty="0"/>
              <a:t>Characters change through the events in a story. Authors choose words that can show readers how characters change. </a:t>
            </a:r>
          </a:p>
        </p:txBody>
      </p:sp>
      <p:sp>
        <p:nvSpPr>
          <p:cNvPr id="5" name="Text Box 2">
            <a:extLst>
              <a:ext uri="{FF2B5EF4-FFF2-40B4-BE49-F238E27FC236}">
                <a16:creationId xmlns:a16="http://schemas.microsoft.com/office/drawing/2014/main" id="{FD5BA029-B5D7-4986-BA6E-B91FD1AF0CCF}"/>
              </a:ext>
            </a:extLst>
          </p:cNvPr>
          <p:cNvSpPr txBox="1">
            <a:spLocks noChangeArrowheads="1"/>
          </p:cNvSpPr>
          <p:nvPr/>
        </p:nvSpPr>
        <p:spPr bwMode="auto">
          <a:xfrm>
            <a:off x="170576" y="6188076"/>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ea typeface="Times New Roman" panose="02020603050405020304" pitchFamily="18" charset="0"/>
                <a:cs typeface="Calibri" panose="020F0502020204030204" pitchFamily="34" charset="0"/>
              </a:rPr>
              <a:t> </a:t>
            </a:r>
            <a:endParaRPr lang="en-AU" altLang="en-US" sz="110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5777D"/>
                </a:solidFill>
                <a:ea typeface="Times New Roman" panose="02020603050405020304" pitchFamily="18" charset="0"/>
                <a:cs typeface="Calibri" panose="020F0502020204030204" pitchFamily="34" charset="0"/>
              </a:rPr>
              <a:t> ©</a:t>
            </a:r>
            <a:r>
              <a:rPr lang="en-AU" sz="950" kern="120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a:solidFill>
                <a:srgbClr val="35777D"/>
              </a:solidFill>
              <a:ea typeface="Calibri" panose="020F0502020204030204" pitchFamily="34" charset="0"/>
              <a:cs typeface="Times New Roman" panose="02020603050405020304" pitchFamily="18" charset="0"/>
            </a:endParaRPr>
          </a:p>
        </p:txBody>
      </p:sp>
      <p:pic>
        <p:nvPicPr>
          <p:cNvPr id="7" name="Audio 6">
            <a:hlinkClick r:id="" action="ppaction://media"/>
            <a:extLst>
              <a:ext uri="{FF2B5EF4-FFF2-40B4-BE49-F238E27FC236}">
                <a16:creationId xmlns:a16="http://schemas.microsoft.com/office/drawing/2014/main" id="{C81C463F-DD36-4BDE-A312-1420E5AFFA5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4099865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p:cTn id="7" fill="remove"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884C0-3A05-473D-8C37-0171BEE5C57C}"/>
              </a:ext>
            </a:extLst>
          </p:cNvPr>
          <p:cNvSpPr>
            <a:spLocks noGrp="1"/>
          </p:cNvSpPr>
          <p:nvPr>
            <p:ph type="title"/>
          </p:nvPr>
        </p:nvSpPr>
        <p:spPr/>
        <p:txBody>
          <a:bodyPr/>
          <a:lstStyle/>
          <a:p>
            <a:r>
              <a:rPr lang="en-AU"/>
              <a:t>At home activity review</a:t>
            </a:r>
          </a:p>
        </p:txBody>
      </p:sp>
      <p:sp>
        <p:nvSpPr>
          <p:cNvPr id="3" name="Content Placeholder 2">
            <a:extLst>
              <a:ext uri="{FF2B5EF4-FFF2-40B4-BE49-F238E27FC236}">
                <a16:creationId xmlns:a16="http://schemas.microsoft.com/office/drawing/2014/main" id="{20C1377F-6841-40C3-864D-06658AB6D587}"/>
              </a:ext>
            </a:extLst>
          </p:cNvPr>
          <p:cNvSpPr>
            <a:spLocks noGrp="1"/>
          </p:cNvSpPr>
          <p:nvPr>
            <p:ph idx="1"/>
          </p:nvPr>
        </p:nvSpPr>
        <p:spPr>
          <a:xfrm>
            <a:off x="838201" y="1542689"/>
            <a:ext cx="9007136" cy="4704142"/>
          </a:xfrm>
        </p:spPr>
        <p:txBody>
          <a:bodyPr>
            <a:normAutofit fontScale="77500" lnSpcReduction="20000"/>
          </a:bodyPr>
          <a:lstStyle/>
          <a:p>
            <a:pPr marL="514350" indent="-514350">
              <a:spcAft>
                <a:spcPts val="1200"/>
              </a:spcAft>
              <a:buFont typeface="+mj-lt"/>
              <a:buAutoNum type="arabicPeriod"/>
            </a:pPr>
            <a:r>
              <a:rPr lang="en-AU" dirty="0"/>
              <a:t>How did Guluu change?</a:t>
            </a:r>
          </a:p>
          <a:p>
            <a:pPr>
              <a:lnSpc>
                <a:spcPct val="120000"/>
              </a:lnSpc>
              <a:spcAft>
                <a:spcPts val="1200"/>
              </a:spcAft>
            </a:pPr>
            <a:r>
              <a:rPr lang="en-AU" dirty="0">
                <a:solidFill>
                  <a:schemeClr val="accent2"/>
                </a:solidFill>
              </a:rPr>
              <a:t>Guluu was a very mad magpie who would swoop and peck other animals. He learned to be calm when he was being teased and sing loudly.</a:t>
            </a:r>
          </a:p>
          <a:p>
            <a:pPr marL="514350" indent="-514350">
              <a:spcAft>
                <a:spcPts val="1200"/>
              </a:spcAft>
              <a:buFont typeface="+mj-lt"/>
              <a:buAutoNum type="arabicPeriod" startAt="2"/>
            </a:pPr>
            <a:r>
              <a:rPr lang="en-AU" dirty="0"/>
              <a:t>What advice did the Elders give Guluu and how did it help?</a:t>
            </a:r>
          </a:p>
          <a:p>
            <a:pPr>
              <a:lnSpc>
                <a:spcPct val="120000"/>
              </a:lnSpc>
              <a:spcAft>
                <a:spcPts val="1200"/>
              </a:spcAft>
            </a:pPr>
            <a:r>
              <a:rPr lang="en-AU" dirty="0">
                <a:solidFill>
                  <a:schemeClr val="accent2"/>
                </a:solidFill>
              </a:rPr>
              <a:t>The Elders told Guluu to stay calm like the water and ignore the butcher birds when they teased him. When Guluu felt himself getting angry he flew over the water and felt calm. He did not get angry and attack the birds.</a:t>
            </a:r>
          </a:p>
          <a:p>
            <a:pPr marL="514350" indent="-514350">
              <a:spcAft>
                <a:spcPts val="1200"/>
              </a:spcAft>
              <a:buFont typeface="+mj-lt"/>
              <a:buAutoNum type="arabicPeriod" startAt="3"/>
            </a:pPr>
            <a:r>
              <a:rPr lang="en-AU" dirty="0"/>
              <a:t>Why did the butcher birds stop teasing Guluu?</a:t>
            </a:r>
          </a:p>
          <a:p>
            <a:pPr>
              <a:lnSpc>
                <a:spcPct val="120000"/>
              </a:lnSpc>
            </a:pPr>
            <a:r>
              <a:rPr lang="en-AU" dirty="0">
                <a:solidFill>
                  <a:schemeClr val="accent2"/>
                </a:solidFill>
              </a:rPr>
              <a:t>The butcher birds stopped teasing Guluu because he learned to ignore them, not react to the birds’ teasing and he remembered to sing to feel happy.</a:t>
            </a:r>
          </a:p>
        </p:txBody>
      </p:sp>
      <p:sp>
        <p:nvSpPr>
          <p:cNvPr id="4" name="Text Box 2">
            <a:extLst>
              <a:ext uri="{FF2B5EF4-FFF2-40B4-BE49-F238E27FC236}">
                <a16:creationId xmlns:a16="http://schemas.microsoft.com/office/drawing/2014/main" id="{BFA46616-6EFE-477D-8E3C-41A277C83BCE}"/>
              </a:ext>
            </a:extLst>
          </p:cNvPr>
          <p:cNvSpPr txBox="1">
            <a:spLocks noChangeArrowheads="1"/>
          </p:cNvSpPr>
          <p:nvPr/>
        </p:nvSpPr>
        <p:spPr bwMode="auto">
          <a:xfrm>
            <a:off x="170576" y="6188076"/>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ea typeface="Times New Roman" panose="02020603050405020304" pitchFamily="18" charset="0"/>
                <a:cs typeface="Calibri" panose="020F0502020204030204" pitchFamily="34" charset="0"/>
              </a:rPr>
              <a:t> </a:t>
            </a:r>
            <a:endParaRPr lang="en-AU" altLang="en-US" sz="110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5777D"/>
                </a:solidFill>
                <a:ea typeface="Times New Roman" panose="02020603050405020304" pitchFamily="18" charset="0"/>
                <a:cs typeface="Calibri" panose="020F0502020204030204" pitchFamily="34" charset="0"/>
              </a:rPr>
              <a:t> ©</a:t>
            </a:r>
            <a:r>
              <a:rPr lang="en-AU" sz="950" kern="120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a:solidFill>
                <a:srgbClr val="35777D"/>
              </a:solidFill>
              <a:ea typeface="Calibri" panose="020F0502020204030204" pitchFamily="34" charset="0"/>
              <a:cs typeface="Times New Roman" panose="02020603050405020304" pitchFamily="18" charset="0"/>
            </a:endParaRPr>
          </a:p>
        </p:txBody>
      </p:sp>
      <p:pic>
        <p:nvPicPr>
          <p:cNvPr id="8" name="Audio 7">
            <a:hlinkClick r:id="" action="ppaction://media"/>
            <a:extLst>
              <a:ext uri="{FF2B5EF4-FFF2-40B4-BE49-F238E27FC236}">
                <a16:creationId xmlns:a16="http://schemas.microsoft.com/office/drawing/2014/main" id="{65948AD3-84FE-4048-B06D-34060FABDA18}"/>
              </a:ext>
            </a:extLst>
          </p:cNvPr>
          <p:cNvPicPr>
            <a:picLocks noChangeAspect="1"/>
          </p:cNvPicPr>
          <p:nvPr>
            <a:audioFile r:link="rId1"/>
            <p:extLst>
              <p:ext uri="{DAA4B4D4-6D71-4841-9C94-3DE7FCFB9230}">
                <p14:media xmlns:p14="http://schemas.microsoft.com/office/powerpoint/2010/main" r:embed="rId2">
                  <p14:trim end="861.8594000000001"/>
                </p14:media>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466763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p:cTn id="7" fill="remove"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128CBA8-0B08-4CE3-8499-73B741072AC7}"/>
              </a:ext>
            </a:extLst>
          </p:cNvPr>
          <p:cNvSpPr txBox="1"/>
          <p:nvPr/>
        </p:nvSpPr>
        <p:spPr>
          <a:xfrm>
            <a:off x="11156991" y="538494"/>
            <a:ext cx="127940" cy="253916"/>
          </a:xfrm>
          <a:prstGeom prst="rect">
            <a:avLst/>
          </a:prstGeom>
          <a:noFill/>
        </p:spPr>
        <p:txBody>
          <a:bodyPr wrap="square" rtlCol="0" anchor="ctr">
            <a:spAutoFit/>
          </a:bodyPr>
          <a:lstStyle/>
          <a:p>
            <a:pPr algn="ctr"/>
            <a:r>
              <a:rPr lang="en-AU" sz="1050">
                <a:solidFill>
                  <a:srgbClr val="B9B9BB"/>
                </a:solidFill>
              </a:rPr>
              <a:t>.</a:t>
            </a:r>
          </a:p>
        </p:txBody>
      </p:sp>
      <p:sp>
        <p:nvSpPr>
          <p:cNvPr id="2" name="Title 1">
            <a:extLst>
              <a:ext uri="{FF2B5EF4-FFF2-40B4-BE49-F238E27FC236}">
                <a16:creationId xmlns:a16="http://schemas.microsoft.com/office/drawing/2014/main" id="{D04B11CB-A4AA-4BB3-AE5A-874E462C0F69}"/>
              </a:ext>
            </a:extLst>
          </p:cNvPr>
          <p:cNvSpPr>
            <a:spLocks noGrp="1"/>
          </p:cNvSpPr>
          <p:nvPr>
            <p:ph type="title"/>
          </p:nvPr>
        </p:nvSpPr>
        <p:spPr/>
        <p:txBody>
          <a:bodyPr/>
          <a:lstStyle/>
          <a:p>
            <a:r>
              <a:rPr lang="en-AU"/>
              <a:t>Learning intention</a:t>
            </a:r>
          </a:p>
        </p:txBody>
      </p:sp>
      <p:sp>
        <p:nvSpPr>
          <p:cNvPr id="3" name="Content Placeholder 2">
            <a:extLst>
              <a:ext uri="{FF2B5EF4-FFF2-40B4-BE49-F238E27FC236}">
                <a16:creationId xmlns:a16="http://schemas.microsoft.com/office/drawing/2014/main" id="{AB9BDBB3-B0CB-4293-95C9-DF9D3FA6EE67}"/>
              </a:ext>
            </a:extLst>
          </p:cNvPr>
          <p:cNvSpPr>
            <a:spLocks noGrp="1"/>
          </p:cNvSpPr>
          <p:nvPr>
            <p:ph idx="1"/>
          </p:nvPr>
        </p:nvSpPr>
        <p:spPr>
          <a:xfrm>
            <a:off x="838200" y="1723291"/>
            <a:ext cx="8785194" cy="4141931"/>
          </a:xfrm>
        </p:spPr>
        <p:txBody>
          <a:bodyPr/>
          <a:lstStyle/>
          <a:p>
            <a:r>
              <a:rPr lang="en-AU" dirty="0"/>
              <a:t>To understand how to identify literal and implied meaning in a text. </a:t>
            </a:r>
          </a:p>
        </p:txBody>
      </p:sp>
      <p:sp>
        <p:nvSpPr>
          <p:cNvPr id="5" name="Text Box 2">
            <a:extLst>
              <a:ext uri="{FF2B5EF4-FFF2-40B4-BE49-F238E27FC236}">
                <a16:creationId xmlns:a16="http://schemas.microsoft.com/office/drawing/2014/main" id="{640E7DA0-C10D-48A1-B29F-C8BD4DAA02EE}"/>
              </a:ext>
            </a:extLst>
          </p:cNvPr>
          <p:cNvSpPr txBox="1">
            <a:spLocks noChangeArrowheads="1"/>
          </p:cNvSpPr>
          <p:nvPr/>
        </p:nvSpPr>
        <p:spPr bwMode="auto">
          <a:xfrm>
            <a:off x="170576" y="6188076"/>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ea typeface="Times New Roman" panose="02020603050405020304" pitchFamily="18" charset="0"/>
                <a:cs typeface="Calibri" panose="020F0502020204030204" pitchFamily="34" charset="0"/>
              </a:rPr>
              <a:t> </a:t>
            </a:r>
            <a:endParaRPr lang="en-AU" altLang="en-US" sz="110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5777D"/>
                </a:solidFill>
                <a:ea typeface="Times New Roman" panose="02020603050405020304" pitchFamily="18" charset="0"/>
                <a:cs typeface="Calibri" panose="020F0502020204030204" pitchFamily="34" charset="0"/>
              </a:rPr>
              <a:t> ©</a:t>
            </a:r>
            <a:r>
              <a:rPr lang="en-AU" sz="950" kern="120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a:solidFill>
                <a:srgbClr val="35777D"/>
              </a:solidFill>
              <a:ea typeface="Calibri" panose="020F0502020204030204" pitchFamily="34" charset="0"/>
              <a:cs typeface="Times New Roman" panose="02020603050405020304" pitchFamily="18" charset="0"/>
            </a:endParaRPr>
          </a:p>
        </p:txBody>
      </p:sp>
      <p:pic>
        <p:nvPicPr>
          <p:cNvPr id="7" name="Audio 6">
            <a:hlinkClick r:id="" action="ppaction://media"/>
            <a:extLst>
              <a:ext uri="{FF2B5EF4-FFF2-40B4-BE49-F238E27FC236}">
                <a16:creationId xmlns:a16="http://schemas.microsoft.com/office/drawing/2014/main" id="{4BFA774C-CB14-49E9-AA68-F83DD43EBFC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4260628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p:cTn id="7" fill="remove"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6B7EA-02EE-43EA-848D-2AC27237B47C}"/>
              </a:ext>
            </a:extLst>
          </p:cNvPr>
          <p:cNvSpPr>
            <a:spLocks noGrp="1"/>
          </p:cNvSpPr>
          <p:nvPr>
            <p:ph type="title"/>
          </p:nvPr>
        </p:nvSpPr>
        <p:spPr/>
        <p:txBody>
          <a:bodyPr/>
          <a:lstStyle/>
          <a:p>
            <a:r>
              <a:rPr lang="en-AU" i="1"/>
              <a:t>Mad Magpie</a:t>
            </a:r>
          </a:p>
        </p:txBody>
      </p:sp>
      <p:sp>
        <p:nvSpPr>
          <p:cNvPr id="5" name="TextBox 4">
            <a:extLst>
              <a:ext uri="{FF2B5EF4-FFF2-40B4-BE49-F238E27FC236}">
                <a16:creationId xmlns:a16="http://schemas.microsoft.com/office/drawing/2014/main" id="{A8978651-51CC-436E-8433-8B189F2D0201}"/>
              </a:ext>
            </a:extLst>
          </p:cNvPr>
          <p:cNvSpPr txBox="1"/>
          <p:nvPr/>
        </p:nvSpPr>
        <p:spPr>
          <a:xfrm>
            <a:off x="11156991" y="538494"/>
            <a:ext cx="127940" cy="253916"/>
          </a:xfrm>
          <a:prstGeom prst="rect">
            <a:avLst/>
          </a:prstGeom>
          <a:noFill/>
        </p:spPr>
        <p:txBody>
          <a:bodyPr wrap="square" rtlCol="0" anchor="ctr">
            <a:spAutoFit/>
          </a:bodyPr>
          <a:lstStyle/>
          <a:p>
            <a:pPr algn="ctr"/>
            <a:r>
              <a:rPr lang="en-AU" sz="1050">
                <a:solidFill>
                  <a:srgbClr val="B9B9BB"/>
                </a:solidFill>
              </a:rPr>
              <a:t>.</a:t>
            </a:r>
          </a:p>
        </p:txBody>
      </p:sp>
      <p:sp>
        <p:nvSpPr>
          <p:cNvPr id="6" name="Text Box 2">
            <a:extLst>
              <a:ext uri="{FF2B5EF4-FFF2-40B4-BE49-F238E27FC236}">
                <a16:creationId xmlns:a16="http://schemas.microsoft.com/office/drawing/2014/main" id="{9F15B276-8806-4C98-BFAF-CE93A94CCB7E}"/>
              </a:ext>
            </a:extLst>
          </p:cNvPr>
          <p:cNvSpPr txBox="1">
            <a:spLocks noChangeArrowheads="1"/>
          </p:cNvSpPr>
          <p:nvPr/>
        </p:nvSpPr>
        <p:spPr bwMode="auto">
          <a:xfrm>
            <a:off x="170576" y="6188076"/>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ea typeface="Times New Roman" panose="02020603050405020304" pitchFamily="18" charset="0"/>
                <a:cs typeface="Calibri" panose="020F0502020204030204" pitchFamily="34" charset="0"/>
              </a:rPr>
              <a:t> </a:t>
            </a:r>
            <a:endParaRPr lang="en-AU" altLang="en-US" sz="110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5777D"/>
                </a:solidFill>
                <a:ea typeface="Times New Roman" panose="02020603050405020304" pitchFamily="18" charset="0"/>
                <a:cs typeface="Calibri" panose="020F0502020204030204" pitchFamily="34" charset="0"/>
              </a:rPr>
              <a:t> ©</a:t>
            </a:r>
            <a:r>
              <a:rPr lang="en-AU" sz="950" kern="120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a:solidFill>
                <a:srgbClr val="35777D"/>
              </a:solidFill>
              <a:ea typeface="Calibri" panose="020F0502020204030204" pitchFamily="34" charset="0"/>
              <a:cs typeface="Times New Roman" panose="02020603050405020304" pitchFamily="18" charset="0"/>
            </a:endParaRPr>
          </a:p>
        </p:txBody>
      </p:sp>
      <p:pic>
        <p:nvPicPr>
          <p:cNvPr id="9" name="Online Media 8" title="Mad Magpie by Gregg Dreise">
            <a:hlinkClick r:id="" action="ppaction://media"/>
            <a:extLst>
              <a:ext uri="{FF2B5EF4-FFF2-40B4-BE49-F238E27FC236}">
                <a16:creationId xmlns:a16="http://schemas.microsoft.com/office/drawing/2014/main" id="{88E36C61-9BD6-45A4-8F3E-6237F4820116}"/>
              </a:ext>
            </a:extLst>
          </p:cNvPr>
          <p:cNvPicPr>
            <a:picLocks noGrp="1" noRot="1" noChangeAspect="1"/>
          </p:cNvPicPr>
          <p:nvPr>
            <p:ph type="media" sz="quarter" idx="10"/>
            <a:videoFile r:link="rId1"/>
          </p:nvPr>
        </p:nvPicPr>
        <p:blipFill>
          <a:blip r:embed="rId6"/>
          <a:stretch>
            <a:fillRect/>
          </a:stretch>
        </p:blipFill>
        <p:spPr>
          <a:xfrm>
            <a:off x="2419350" y="1735138"/>
            <a:ext cx="7354888" cy="4143375"/>
          </a:xfrm>
          <a:prstGeom prst="rect">
            <a:avLst/>
          </a:prstGeom>
        </p:spPr>
      </p:pic>
      <p:sp>
        <p:nvSpPr>
          <p:cNvPr id="11" name="TextBox 10">
            <a:extLst>
              <a:ext uri="{FF2B5EF4-FFF2-40B4-BE49-F238E27FC236}">
                <a16:creationId xmlns:a16="http://schemas.microsoft.com/office/drawing/2014/main" id="{6452F9F2-CE3D-4FA3-87E3-68352C6CDDE4}"/>
              </a:ext>
            </a:extLst>
          </p:cNvPr>
          <p:cNvSpPr txBox="1"/>
          <p:nvPr/>
        </p:nvSpPr>
        <p:spPr>
          <a:xfrm>
            <a:off x="2325872" y="5878513"/>
            <a:ext cx="5531588" cy="400110"/>
          </a:xfrm>
          <a:prstGeom prst="rect">
            <a:avLst/>
          </a:prstGeom>
          <a:noFill/>
        </p:spPr>
        <p:txBody>
          <a:bodyPr wrap="square">
            <a:spAutoFit/>
          </a:bodyPr>
          <a:lstStyle/>
          <a:p>
            <a:r>
              <a:rPr lang="en-AU" sz="1000" b="1">
                <a:solidFill>
                  <a:srgbClr val="7F7F7F"/>
                </a:solidFill>
              </a:rPr>
              <a:t>When finished viewing this video, please return to your slideshow lesson.</a:t>
            </a:r>
          </a:p>
          <a:p>
            <a:pPr algn="l"/>
            <a:r>
              <a:rPr lang="en-AU" sz="1000">
                <a:solidFill>
                  <a:srgbClr val="7F7F7F"/>
                </a:solidFill>
              </a:rPr>
              <a:t>Watch</a:t>
            </a:r>
            <a:r>
              <a:rPr lang="en-AU" sz="1000" b="0" i="0">
                <a:effectLst/>
                <a:latin typeface="Segoe UI" panose="020B0502040204020203" pitchFamily="34" charset="0"/>
              </a:rPr>
              <a:t> </a:t>
            </a:r>
            <a:r>
              <a:rPr lang="en-AU" sz="1000" b="0" i="0" u="sng">
                <a:effectLst/>
                <a:latin typeface="Segoe UI" panose="020B0502040204020203" pitchFamily="34" charset="0"/>
                <a:hlinkClick r:id="rId7" tooltip="https://vimeo.com/366680699"/>
              </a:rPr>
              <a:t>Mad Magpie</a:t>
            </a:r>
            <a:r>
              <a:rPr lang="en-AU" sz="1000" b="0" i="0">
                <a:effectLst/>
                <a:latin typeface="Segoe UI" panose="020B0502040204020203" pitchFamily="34" charset="0"/>
              </a:rPr>
              <a:t> </a:t>
            </a:r>
            <a:r>
              <a:rPr lang="en-AU" sz="1000">
                <a:solidFill>
                  <a:srgbClr val="7F7F7F"/>
                </a:solidFill>
              </a:rPr>
              <a:t>on</a:t>
            </a:r>
            <a:r>
              <a:rPr lang="en-AU" sz="1000" i="0">
                <a:effectLst/>
                <a:latin typeface="Segoe UI" panose="020B0502040204020203" pitchFamily="34" charset="0"/>
              </a:rPr>
              <a:t> </a:t>
            </a:r>
            <a:r>
              <a:rPr lang="en-AU" sz="1000">
                <a:solidFill>
                  <a:srgbClr val="7F7F7F"/>
                </a:solidFill>
              </a:rPr>
              <a:t>Vimeo</a:t>
            </a:r>
            <a:r>
              <a:rPr lang="en-AU" sz="1000" i="0">
                <a:effectLst/>
                <a:latin typeface="Segoe UI" panose="020B0502040204020203" pitchFamily="34" charset="0"/>
              </a:rPr>
              <a:t> </a:t>
            </a:r>
            <a:r>
              <a:rPr lang="en-AU" sz="1000" i="0">
                <a:solidFill>
                  <a:schemeClr val="accent5"/>
                </a:solidFill>
                <a:effectLst/>
                <a:latin typeface="Segoe UI" panose="020B0502040204020203" pitchFamily="34" charset="0"/>
              </a:rPr>
              <a:t>(</a:t>
            </a:r>
            <a:r>
              <a:rPr lang="en-AU" sz="1000">
                <a:solidFill>
                  <a:srgbClr val="7F7F7F"/>
                </a:solidFill>
              </a:rPr>
              <a:t>State</a:t>
            </a:r>
            <a:r>
              <a:rPr lang="en-AU" sz="1000" i="0">
                <a:effectLst/>
                <a:latin typeface="Segoe UI" panose="020B0502040204020203" pitchFamily="34" charset="0"/>
              </a:rPr>
              <a:t> </a:t>
            </a:r>
            <a:r>
              <a:rPr lang="en-AU" sz="1000">
                <a:solidFill>
                  <a:srgbClr val="7F7F7F"/>
                </a:solidFill>
              </a:rPr>
              <a:t>Library</a:t>
            </a:r>
            <a:r>
              <a:rPr lang="en-AU" sz="1000" i="0">
                <a:effectLst/>
                <a:latin typeface="Segoe UI" panose="020B0502040204020203" pitchFamily="34" charset="0"/>
              </a:rPr>
              <a:t> </a:t>
            </a:r>
            <a:r>
              <a:rPr lang="en-AU" sz="1000">
                <a:solidFill>
                  <a:srgbClr val="7F7F7F"/>
                </a:solidFill>
              </a:rPr>
              <a:t>of</a:t>
            </a:r>
            <a:r>
              <a:rPr lang="en-AU" sz="1000" i="0">
                <a:effectLst/>
                <a:latin typeface="Segoe UI" panose="020B0502040204020203" pitchFamily="34" charset="0"/>
              </a:rPr>
              <a:t> </a:t>
            </a:r>
            <a:r>
              <a:rPr lang="en-AU" sz="1000">
                <a:solidFill>
                  <a:srgbClr val="7F7F7F"/>
                </a:solidFill>
              </a:rPr>
              <a:t>Queensland</a:t>
            </a:r>
            <a:r>
              <a:rPr lang="en-AU" sz="1000" i="0">
                <a:effectLst/>
                <a:latin typeface="Segoe UI" panose="020B0502040204020203" pitchFamily="34" charset="0"/>
              </a:rPr>
              <a:t>, </a:t>
            </a:r>
            <a:r>
              <a:rPr lang="en-AU" sz="1000">
                <a:solidFill>
                  <a:srgbClr val="7F7F7F"/>
                </a:solidFill>
              </a:rPr>
              <a:t>2019) [</a:t>
            </a:r>
            <a:r>
              <a:rPr lang="en-AU" sz="1000" b="0" i="0" u="sng">
                <a:effectLst/>
                <a:latin typeface="Segoe UI" panose="020B0502040204020203" pitchFamily="34" charset="0"/>
                <a:hlinkClick r:id="rId8" tooltip="https://creativecommons.org/licenses/by-nc-sa/3.0/"/>
              </a:rPr>
              <a:t>CC BY-NC-SA 3.0</a:t>
            </a:r>
            <a:r>
              <a:rPr lang="en-AU" sz="1000">
                <a:solidFill>
                  <a:srgbClr val="7F7F7F"/>
                </a:solidFill>
              </a:rPr>
              <a:t>]</a:t>
            </a:r>
          </a:p>
        </p:txBody>
      </p:sp>
      <p:pic>
        <p:nvPicPr>
          <p:cNvPr id="14" name="Audio 13">
            <a:hlinkClick r:id="" action="ppaction://media"/>
            <a:extLst>
              <a:ext uri="{FF2B5EF4-FFF2-40B4-BE49-F238E27FC236}">
                <a16:creationId xmlns:a16="http://schemas.microsoft.com/office/drawing/2014/main" id="{1FD4BE72-BB29-4D8B-B8FC-12949482BE28}"/>
              </a:ext>
            </a:extLst>
          </p:cNvPr>
          <p:cNvPicPr>
            <a:picLocks noChangeAspect="1"/>
          </p:cNvPicPr>
          <p:nvPr>
            <a:audioFile r:link="rId2"/>
            <p:extLst>
              <p:ext uri="{DAA4B4D4-6D71-4841-9C94-3DE7FCFB9230}">
                <p14:media xmlns:p14="http://schemas.microsoft.com/office/powerpoint/2010/main" r:embed="rId3">
                  <p14:trim end="503.1065"/>
                </p14:media>
              </p:ext>
            </p:extLst>
          </p:nvPr>
        </p:nvPicPr>
        <p:blipFill>
          <a:blip r:embed="rId9"/>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475881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9"/>
                </p:tgtEl>
              </p:cMediaNode>
            </p:video>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9"/>
                                        </p:tgtEl>
                                      </p:cBhvr>
                                    </p:cmd>
                                  </p:childTnLst>
                                </p:cTn>
                              </p:par>
                            </p:childTnLst>
                          </p:cTn>
                        </p:par>
                      </p:childTnLst>
                    </p:cTn>
                  </p:par>
                </p:childTnLst>
              </p:cTn>
              <p:nextCondLst>
                <p:cond evt="onClick" delay="0">
                  <p:tgtEl>
                    <p:spTgt spid="9"/>
                  </p:tgtEl>
                </p:cond>
              </p:nextCondLst>
            </p:seq>
            <p:audio isNarration="1">
              <p:cMediaNode vol="80000">
                <p:cTn id="17" fill="remove" display="0">
                  <p:stCondLst>
                    <p:cond delay="indefinite"/>
                  </p:stCondLst>
                  <p:endCondLst>
                    <p:cond evt="onStopAudio" delay="0">
                      <p:tgtEl>
                        <p:sldTgt/>
                      </p:tgtEl>
                    </p:cond>
                  </p:endCondLst>
                </p:cTn>
                <p:tgtEl>
                  <p:spTgt spid="1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ECA2B-8339-4C59-A4FF-7AB603300EA4}"/>
              </a:ext>
            </a:extLst>
          </p:cNvPr>
          <p:cNvSpPr>
            <a:spLocks noGrp="1"/>
          </p:cNvSpPr>
          <p:nvPr>
            <p:ph type="title"/>
          </p:nvPr>
        </p:nvSpPr>
        <p:spPr>
          <a:xfrm>
            <a:off x="838200" y="844210"/>
            <a:ext cx="10515600" cy="659978"/>
          </a:xfrm>
        </p:spPr>
        <p:txBody>
          <a:bodyPr/>
          <a:lstStyle/>
          <a:p>
            <a:r>
              <a:rPr lang="en-AU"/>
              <a:t>Literal meaning</a:t>
            </a:r>
          </a:p>
        </p:txBody>
      </p:sp>
      <p:graphicFrame>
        <p:nvGraphicFramePr>
          <p:cNvPr id="4" name="Table 4">
            <a:extLst>
              <a:ext uri="{FF2B5EF4-FFF2-40B4-BE49-F238E27FC236}">
                <a16:creationId xmlns:a16="http://schemas.microsoft.com/office/drawing/2014/main" id="{E95E5EAF-518C-4E53-8AED-84DB06B9B49C}"/>
              </a:ext>
            </a:extLst>
          </p:cNvPr>
          <p:cNvGraphicFramePr>
            <a:graphicFrameLocks noGrp="1"/>
          </p:cNvGraphicFramePr>
          <p:nvPr>
            <p:ph idx="1"/>
            <p:extLst>
              <p:ext uri="{D42A27DB-BD31-4B8C-83A1-F6EECF244321}">
                <p14:modId xmlns:p14="http://schemas.microsoft.com/office/powerpoint/2010/main" val="2075669820"/>
              </p:ext>
            </p:extLst>
          </p:nvPr>
        </p:nvGraphicFramePr>
        <p:xfrm>
          <a:off x="1000554" y="1996440"/>
          <a:ext cx="10156973" cy="3413760"/>
        </p:xfrm>
        <a:graphic>
          <a:graphicData uri="http://schemas.openxmlformats.org/drawingml/2006/table">
            <a:tbl>
              <a:tblPr firstRow="1" bandRow="1">
                <a:tableStyleId>{5DA37D80-6434-44D0-A028-1B22A696006F}</a:tableStyleId>
              </a:tblPr>
              <a:tblGrid>
                <a:gridCol w="4859245">
                  <a:extLst>
                    <a:ext uri="{9D8B030D-6E8A-4147-A177-3AD203B41FA5}">
                      <a16:colId xmlns:a16="http://schemas.microsoft.com/office/drawing/2014/main" val="4294730869"/>
                    </a:ext>
                  </a:extLst>
                </a:gridCol>
                <a:gridCol w="5297728">
                  <a:extLst>
                    <a:ext uri="{9D8B030D-6E8A-4147-A177-3AD203B41FA5}">
                      <a16:colId xmlns:a16="http://schemas.microsoft.com/office/drawing/2014/main" val="3141313628"/>
                    </a:ext>
                  </a:extLst>
                </a:gridCol>
              </a:tblGrid>
              <a:tr h="517109">
                <a:tc gridSpan="2">
                  <a:txBody>
                    <a:bodyPr/>
                    <a:lstStyle/>
                    <a:p>
                      <a:pPr algn="ctr"/>
                      <a:r>
                        <a:rPr lang="en-AU" sz="2800">
                          <a:solidFill>
                            <a:schemeClr val="bg1"/>
                          </a:solidFill>
                        </a:rPr>
                        <a:t>In the book</a:t>
                      </a:r>
                    </a:p>
                  </a:txBody>
                  <a:tcPr>
                    <a:solidFill>
                      <a:srgbClr val="359C9B"/>
                    </a:solidFill>
                  </a:tcPr>
                </a:tc>
                <a:tc hMerge="1">
                  <a:txBody>
                    <a:bodyPr/>
                    <a:lstStyle/>
                    <a:p>
                      <a:endParaRPr lang="en-AU"/>
                    </a:p>
                  </a:txBody>
                  <a:tcPr/>
                </a:tc>
                <a:extLst>
                  <a:ext uri="{0D108BD9-81ED-4DB2-BD59-A6C34878D82A}">
                    <a16:rowId xmlns:a16="http://schemas.microsoft.com/office/drawing/2014/main" val="2455778382"/>
                  </a:ext>
                </a:extLst>
              </a:tr>
              <a:tr h="2889724">
                <a:tc>
                  <a:txBody>
                    <a:bodyPr/>
                    <a:lstStyle/>
                    <a:p>
                      <a:r>
                        <a:rPr lang="en-AU" sz="2400" b="1"/>
                        <a:t>Right there</a:t>
                      </a:r>
                    </a:p>
                    <a:p>
                      <a:pPr marL="0" marR="0" lvl="0" indent="0" algn="l" rtl="0" eaLnBrk="1" fontAlgn="auto" latinLnBrk="0" hangingPunct="1">
                        <a:lnSpc>
                          <a:spcPct val="100000"/>
                        </a:lnSpc>
                        <a:spcBef>
                          <a:spcPts val="0"/>
                        </a:spcBef>
                        <a:spcAft>
                          <a:spcPts val="0"/>
                        </a:spcAft>
                        <a:buClrTx/>
                        <a:buSzTx/>
                        <a:buFontTx/>
                        <a:buNone/>
                      </a:pPr>
                      <a:r>
                        <a:rPr lang="en-AU" sz="2000" b="0" u="none" strike="noStrike" kern="1200" baseline="0">
                          <a:solidFill>
                            <a:schemeClr val="dk1"/>
                          </a:solidFill>
                        </a:rPr>
                        <a:t>The answer is found right there in the text. Often the answer is found in 1 sentence or phrase. </a:t>
                      </a:r>
                    </a:p>
                    <a:p>
                      <a:pPr marL="0" marR="0" lvl="0" indent="0" algn="l" rtl="0" eaLnBrk="1" fontAlgn="auto" latinLnBrk="0" hangingPunct="1">
                        <a:lnSpc>
                          <a:spcPct val="100000"/>
                        </a:lnSpc>
                        <a:spcBef>
                          <a:spcPts val="0"/>
                        </a:spcBef>
                        <a:spcAft>
                          <a:spcPts val="0"/>
                        </a:spcAft>
                        <a:buClrTx/>
                        <a:buSzTx/>
                        <a:buFontTx/>
                        <a:buNone/>
                      </a:pPr>
                      <a:endParaRPr lang="en-AU" sz="2000" b="0" u="none" strike="noStrike" kern="1200" baseline="0">
                        <a:solidFill>
                          <a:schemeClr val="dk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2000" b="0" u="none" strike="noStrike" kern="1200" baseline="0">
                          <a:solidFill>
                            <a:schemeClr val="dk1"/>
                          </a:solidFill>
                        </a:rPr>
                        <a:t>Who told </a:t>
                      </a:r>
                      <a:r>
                        <a:rPr lang="en-AU" sz="2000" b="0" u="none" strike="noStrike" kern="1200" baseline="0" err="1">
                          <a:solidFill>
                            <a:schemeClr val="dk1"/>
                          </a:solidFill>
                        </a:rPr>
                        <a:t>Guluu</a:t>
                      </a:r>
                      <a:r>
                        <a:rPr lang="en-AU" sz="2000" b="0" u="none" strike="noStrike" kern="1200" baseline="0">
                          <a:solidFill>
                            <a:schemeClr val="dk1"/>
                          </a:solidFill>
                        </a:rPr>
                        <a:t> that being tough and angry would not solve his problem? </a:t>
                      </a:r>
                    </a:p>
                    <a:p>
                      <a:pPr marL="0" marR="0" lvl="0" indent="0" algn="l" rtl="0" eaLnBrk="1" fontAlgn="auto" latinLnBrk="0" hangingPunct="1">
                        <a:lnSpc>
                          <a:spcPct val="100000"/>
                        </a:lnSpc>
                        <a:spcBef>
                          <a:spcPts val="0"/>
                        </a:spcBef>
                        <a:spcAft>
                          <a:spcPts val="0"/>
                        </a:spcAft>
                        <a:buClrTx/>
                        <a:buSzTx/>
                        <a:buFontTx/>
                        <a:buNone/>
                      </a:pPr>
                      <a:endParaRPr lang="en-AU" sz="2000" b="0" u="none" strike="noStrike" kern="1200" baseline="0">
                        <a:solidFill>
                          <a:schemeClr val="dk1"/>
                        </a:solidFill>
                      </a:endParaRPr>
                    </a:p>
                    <a:p>
                      <a:pPr marL="0" marR="0" lvl="0" indent="0" algn="l" rtl="0" eaLnBrk="1" fontAlgn="auto" latinLnBrk="0" hangingPunct="1">
                        <a:lnSpc>
                          <a:spcPct val="100000"/>
                        </a:lnSpc>
                        <a:spcBef>
                          <a:spcPts val="0"/>
                        </a:spcBef>
                        <a:spcAft>
                          <a:spcPts val="0"/>
                        </a:spcAft>
                        <a:buClrTx/>
                        <a:buSzTx/>
                        <a:buFontTx/>
                        <a:buNone/>
                      </a:pPr>
                      <a:endParaRPr lang="en-AU" sz="2000" b="0" u="none" strike="noStrike" kern="1200" baseline="0">
                        <a:solidFill>
                          <a:schemeClr val="dk1"/>
                        </a:solidFill>
                      </a:endParaRPr>
                    </a:p>
                  </a:txBody>
                  <a:tcPr/>
                </a:tc>
                <a:tc>
                  <a:txBody>
                    <a:bodyPr/>
                    <a:lstStyle/>
                    <a:p>
                      <a:r>
                        <a:rPr lang="en-AU" sz="2400" b="1" kern="1200" dirty="0">
                          <a:solidFill>
                            <a:schemeClr val="dk1"/>
                          </a:solidFill>
                        </a:rPr>
                        <a:t>Think</a:t>
                      </a:r>
                      <a:r>
                        <a:rPr lang="en-AU" sz="2400" dirty="0"/>
                        <a:t> </a:t>
                      </a:r>
                      <a:r>
                        <a:rPr lang="en-AU" sz="2400" b="1" kern="1200" dirty="0">
                          <a:solidFill>
                            <a:schemeClr val="dk1"/>
                          </a:solidFill>
                        </a:rPr>
                        <a:t>and</a:t>
                      </a:r>
                      <a:r>
                        <a:rPr lang="en-AU" sz="2400" dirty="0"/>
                        <a:t> </a:t>
                      </a:r>
                      <a:r>
                        <a:rPr lang="en-AU" sz="2400" b="1" dirty="0"/>
                        <a:t>s</a:t>
                      </a:r>
                      <a:r>
                        <a:rPr lang="en-AU" sz="2400" b="1" kern="1200" dirty="0">
                          <a:solidFill>
                            <a:schemeClr val="dk1"/>
                          </a:solidFill>
                        </a:rPr>
                        <a:t>earch</a:t>
                      </a:r>
                    </a:p>
                  </a:txBody>
                  <a:tcPr/>
                </a:tc>
                <a:extLst>
                  <a:ext uri="{0D108BD9-81ED-4DB2-BD59-A6C34878D82A}">
                    <a16:rowId xmlns:a16="http://schemas.microsoft.com/office/drawing/2014/main" val="1353648221"/>
                  </a:ext>
                </a:extLst>
              </a:tr>
            </a:tbl>
          </a:graphicData>
        </a:graphic>
      </p:graphicFrame>
      <p:sp>
        <p:nvSpPr>
          <p:cNvPr id="5" name="Text Box 2">
            <a:extLst>
              <a:ext uri="{FF2B5EF4-FFF2-40B4-BE49-F238E27FC236}">
                <a16:creationId xmlns:a16="http://schemas.microsoft.com/office/drawing/2014/main" id="{4158C84A-2163-4BEF-A947-386B698DB498}"/>
              </a:ext>
            </a:extLst>
          </p:cNvPr>
          <p:cNvSpPr txBox="1">
            <a:spLocks noChangeArrowheads="1"/>
          </p:cNvSpPr>
          <p:nvPr/>
        </p:nvSpPr>
        <p:spPr bwMode="auto">
          <a:xfrm>
            <a:off x="170576" y="6188076"/>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ea typeface="Times New Roman" panose="02020603050405020304" pitchFamily="18" charset="0"/>
                <a:cs typeface="Calibri" panose="020F0502020204030204" pitchFamily="34" charset="0"/>
              </a:rPr>
              <a:t> </a:t>
            </a:r>
            <a:endParaRPr lang="en-AU" altLang="en-US" sz="110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5777D"/>
                </a:solidFill>
                <a:ea typeface="Times New Roman" panose="02020603050405020304" pitchFamily="18" charset="0"/>
                <a:cs typeface="Calibri" panose="020F0502020204030204" pitchFamily="34" charset="0"/>
              </a:rPr>
              <a:t> ©</a:t>
            </a:r>
            <a:r>
              <a:rPr lang="en-AU" sz="950" kern="120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a:solidFill>
                <a:srgbClr val="35777D"/>
              </a:solidFill>
              <a:ea typeface="Calibri" panose="020F0502020204030204" pitchFamily="34" charset="0"/>
              <a:cs typeface="Times New Roman" panose="02020603050405020304" pitchFamily="18" charset="0"/>
            </a:endParaRPr>
          </a:p>
        </p:txBody>
      </p:sp>
      <p:pic>
        <p:nvPicPr>
          <p:cNvPr id="9" name="Audio 8">
            <a:hlinkClick r:id="" action="ppaction://media"/>
            <a:extLst>
              <a:ext uri="{FF2B5EF4-FFF2-40B4-BE49-F238E27FC236}">
                <a16:creationId xmlns:a16="http://schemas.microsoft.com/office/drawing/2014/main" id="{C4AF7699-F54A-418F-9B9A-2C49700661A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3528509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p:cTn id="7" fill="remove"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ECA2B-8339-4C59-A4FF-7AB603300EA4}"/>
              </a:ext>
            </a:extLst>
          </p:cNvPr>
          <p:cNvSpPr>
            <a:spLocks noGrp="1"/>
          </p:cNvSpPr>
          <p:nvPr>
            <p:ph type="title"/>
          </p:nvPr>
        </p:nvSpPr>
        <p:spPr>
          <a:xfrm>
            <a:off x="838200" y="844210"/>
            <a:ext cx="10515600" cy="659978"/>
          </a:xfrm>
        </p:spPr>
        <p:txBody>
          <a:bodyPr/>
          <a:lstStyle/>
          <a:p>
            <a:r>
              <a:rPr lang="en-AU"/>
              <a:t>Literal meaning</a:t>
            </a:r>
          </a:p>
        </p:txBody>
      </p:sp>
      <p:graphicFrame>
        <p:nvGraphicFramePr>
          <p:cNvPr id="4" name="Table 4">
            <a:extLst>
              <a:ext uri="{FF2B5EF4-FFF2-40B4-BE49-F238E27FC236}">
                <a16:creationId xmlns:a16="http://schemas.microsoft.com/office/drawing/2014/main" id="{E95E5EAF-518C-4E53-8AED-84DB06B9B49C}"/>
              </a:ext>
            </a:extLst>
          </p:cNvPr>
          <p:cNvGraphicFramePr>
            <a:graphicFrameLocks noGrp="1"/>
          </p:cNvGraphicFramePr>
          <p:nvPr>
            <p:ph idx="1"/>
            <p:extLst>
              <p:ext uri="{D42A27DB-BD31-4B8C-83A1-F6EECF244321}">
                <p14:modId xmlns:p14="http://schemas.microsoft.com/office/powerpoint/2010/main" val="4134233927"/>
              </p:ext>
            </p:extLst>
          </p:nvPr>
        </p:nvGraphicFramePr>
        <p:xfrm>
          <a:off x="1000554" y="1996440"/>
          <a:ext cx="10488328" cy="3058160"/>
        </p:xfrm>
        <a:graphic>
          <a:graphicData uri="http://schemas.openxmlformats.org/drawingml/2006/table">
            <a:tbl>
              <a:tblPr firstRow="1" bandRow="1">
                <a:tableStyleId>{5DA37D80-6434-44D0-A028-1B22A696006F}</a:tableStyleId>
              </a:tblPr>
              <a:tblGrid>
                <a:gridCol w="5017770">
                  <a:extLst>
                    <a:ext uri="{9D8B030D-6E8A-4147-A177-3AD203B41FA5}">
                      <a16:colId xmlns:a16="http://schemas.microsoft.com/office/drawing/2014/main" val="4294730869"/>
                    </a:ext>
                  </a:extLst>
                </a:gridCol>
                <a:gridCol w="5470558">
                  <a:extLst>
                    <a:ext uri="{9D8B030D-6E8A-4147-A177-3AD203B41FA5}">
                      <a16:colId xmlns:a16="http://schemas.microsoft.com/office/drawing/2014/main" val="3141313628"/>
                    </a:ext>
                  </a:extLst>
                </a:gridCol>
              </a:tblGrid>
              <a:tr h="382897">
                <a:tc gridSpan="2">
                  <a:txBody>
                    <a:bodyPr/>
                    <a:lstStyle/>
                    <a:p>
                      <a:pPr algn="ctr"/>
                      <a:r>
                        <a:rPr lang="en-AU" sz="2800">
                          <a:solidFill>
                            <a:schemeClr val="bg1"/>
                          </a:solidFill>
                        </a:rPr>
                        <a:t>In the book</a:t>
                      </a:r>
                    </a:p>
                  </a:txBody>
                  <a:tcPr>
                    <a:solidFill>
                      <a:srgbClr val="359C9B"/>
                    </a:solidFill>
                  </a:tcPr>
                </a:tc>
                <a:tc hMerge="1">
                  <a:txBody>
                    <a:bodyPr/>
                    <a:lstStyle/>
                    <a:p>
                      <a:endParaRPr lang="en-AU"/>
                    </a:p>
                  </a:txBody>
                  <a:tcPr/>
                </a:tc>
                <a:extLst>
                  <a:ext uri="{0D108BD9-81ED-4DB2-BD59-A6C34878D82A}">
                    <a16:rowId xmlns:a16="http://schemas.microsoft.com/office/drawing/2014/main" val="2455778382"/>
                  </a:ext>
                </a:extLst>
              </a:tr>
              <a:tr h="672760">
                <a:tc>
                  <a:txBody>
                    <a:bodyPr/>
                    <a:lstStyle/>
                    <a:p>
                      <a:r>
                        <a:rPr lang="en-AU" sz="2400" b="1"/>
                        <a:t>Right there</a:t>
                      </a:r>
                    </a:p>
                    <a:p>
                      <a:pPr marL="0" marR="0" lvl="0" indent="0" algn="l" rtl="0" eaLnBrk="1" fontAlgn="auto" latinLnBrk="0" hangingPunct="1">
                        <a:lnSpc>
                          <a:spcPct val="100000"/>
                        </a:lnSpc>
                        <a:spcBef>
                          <a:spcPts val="0"/>
                        </a:spcBef>
                        <a:spcAft>
                          <a:spcPts val="0"/>
                        </a:spcAft>
                        <a:buClrTx/>
                        <a:buSzTx/>
                        <a:buFontTx/>
                        <a:buNone/>
                      </a:pPr>
                      <a:endParaRPr lang="en-AU" sz="2000" b="0" u="none" strike="noStrike" kern="1200" baseline="0">
                        <a:solidFill>
                          <a:schemeClr val="dk1"/>
                        </a:solidFill>
                      </a:endParaRPr>
                    </a:p>
                    <a:p>
                      <a:pPr marL="0" marR="0" lvl="0" indent="0" algn="l" rtl="0" eaLnBrk="1" fontAlgn="auto" latinLnBrk="0" hangingPunct="1">
                        <a:lnSpc>
                          <a:spcPct val="100000"/>
                        </a:lnSpc>
                        <a:spcBef>
                          <a:spcPts val="0"/>
                        </a:spcBef>
                        <a:spcAft>
                          <a:spcPts val="0"/>
                        </a:spcAft>
                        <a:buClrTx/>
                        <a:buSzTx/>
                        <a:buFontTx/>
                        <a:buNone/>
                      </a:pPr>
                      <a:r>
                        <a:rPr lang="en-AU" sz="2000" b="0" u="none" strike="noStrike" kern="1200" baseline="0">
                          <a:solidFill>
                            <a:schemeClr val="dk1"/>
                          </a:solidFill>
                        </a:rPr>
                        <a:t> </a:t>
                      </a:r>
                      <a:endParaRPr lang="en-AU" sz="2000" b="1"/>
                    </a:p>
                    <a:p>
                      <a:endParaRPr lang="en-AU" sz="2400"/>
                    </a:p>
                  </a:txBody>
                  <a:tcPr/>
                </a:tc>
                <a:tc>
                  <a:txBody>
                    <a:bodyPr/>
                    <a:lstStyle/>
                    <a:p>
                      <a:r>
                        <a:rPr lang="en-AU" sz="2400" b="1" kern="1200" dirty="0">
                          <a:solidFill>
                            <a:schemeClr val="dk1"/>
                          </a:solidFill>
                        </a:rPr>
                        <a:t>Think</a:t>
                      </a:r>
                      <a:r>
                        <a:rPr lang="en-AU" sz="2400" dirty="0"/>
                        <a:t> </a:t>
                      </a:r>
                      <a:r>
                        <a:rPr lang="en-AU" sz="2400" b="1" kern="1200" dirty="0">
                          <a:solidFill>
                            <a:schemeClr val="dk1"/>
                          </a:solidFill>
                        </a:rPr>
                        <a:t>and</a:t>
                      </a:r>
                      <a:r>
                        <a:rPr lang="en-AU" sz="2400" dirty="0"/>
                        <a:t> </a:t>
                      </a:r>
                      <a:r>
                        <a:rPr lang="en-AU" sz="2400" b="1" dirty="0"/>
                        <a:t>s</a:t>
                      </a:r>
                      <a:r>
                        <a:rPr lang="en-AU" sz="2400" b="1" kern="1200" dirty="0">
                          <a:solidFill>
                            <a:schemeClr val="dk1"/>
                          </a:solidFill>
                        </a:rPr>
                        <a:t>earch</a:t>
                      </a:r>
                    </a:p>
                    <a:p>
                      <a:pPr marL="0" marR="0" lvl="0" indent="0" algn="l" rtl="0" eaLnBrk="1" fontAlgn="auto" latinLnBrk="0" hangingPunct="1">
                        <a:lnSpc>
                          <a:spcPct val="100000"/>
                        </a:lnSpc>
                        <a:spcBef>
                          <a:spcPts val="0"/>
                        </a:spcBef>
                        <a:spcAft>
                          <a:spcPts val="1000"/>
                        </a:spcAft>
                        <a:buClrTx/>
                        <a:buSzTx/>
                        <a:buFontTx/>
                        <a:buNone/>
                      </a:pPr>
                      <a:r>
                        <a:rPr lang="en-AU" sz="2000" b="0" u="none" strike="noStrike" kern="1200" baseline="0" dirty="0">
                          <a:solidFill>
                            <a:schemeClr val="dk1"/>
                          </a:solidFill>
                        </a:rPr>
                        <a:t>The answer is in the text, but you will have to look in different sentences and bring together pieces of information.</a:t>
                      </a:r>
                    </a:p>
                    <a:p>
                      <a:pPr marL="0" marR="0" lvl="0" indent="0" algn="l" defTabSz="914400" rtl="0" eaLnBrk="1" fontAlgn="auto" latinLnBrk="0" hangingPunct="1">
                        <a:lnSpc>
                          <a:spcPct val="100000"/>
                        </a:lnSpc>
                        <a:spcBef>
                          <a:spcPts val="0"/>
                        </a:spcBef>
                        <a:spcAft>
                          <a:spcPts val="1000"/>
                        </a:spcAft>
                        <a:buClrTx/>
                        <a:buSzTx/>
                        <a:buFontTx/>
                        <a:buNone/>
                        <a:tabLst/>
                        <a:defRPr/>
                      </a:pPr>
                      <a:r>
                        <a:rPr lang="en-AU" sz="2000" b="0" u="none" strike="noStrike" kern="1200" baseline="0" dirty="0">
                          <a:solidFill>
                            <a:schemeClr val="dk1"/>
                          </a:solidFill>
                        </a:rPr>
                        <a:t>What did the butcher birds do to make </a:t>
                      </a:r>
                      <a:r>
                        <a:rPr lang="en-AU" sz="2000" b="0" u="none" strike="noStrike" kern="1200" baseline="0" dirty="0" err="1">
                          <a:solidFill>
                            <a:schemeClr val="dk1"/>
                          </a:solidFill>
                        </a:rPr>
                        <a:t>Guluu</a:t>
                      </a:r>
                      <a:r>
                        <a:rPr lang="en-AU" sz="2000" b="0" u="none" strike="noStrike" kern="1200" baseline="0" dirty="0">
                          <a:solidFill>
                            <a:schemeClr val="dk1"/>
                          </a:solidFill>
                        </a:rPr>
                        <a:t> angry?</a:t>
                      </a:r>
                    </a:p>
                    <a:p>
                      <a:pPr marL="0" marR="0" lvl="0" indent="0" algn="l" rtl="0" eaLnBrk="1" fontAlgn="auto" latinLnBrk="0" hangingPunct="1">
                        <a:lnSpc>
                          <a:spcPct val="100000"/>
                        </a:lnSpc>
                        <a:spcBef>
                          <a:spcPts val="0"/>
                        </a:spcBef>
                        <a:spcAft>
                          <a:spcPts val="1000"/>
                        </a:spcAft>
                        <a:buClrTx/>
                        <a:buSzTx/>
                        <a:buFontTx/>
                        <a:buNone/>
                      </a:pPr>
                      <a:endParaRPr lang="en-AU" sz="2000" dirty="0"/>
                    </a:p>
                  </a:txBody>
                  <a:tcPr/>
                </a:tc>
                <a:extLst>
                  <a:ext uri="{0D108BD9-81ED-4DB2-BD59-A6C34878D82A}">
                    <a16:rowId xmlns:a16="http://schemas.microsoft.com/office/drawing/2014/main" val="1353648221"/>
                  </a:ext>
                </a:extLst>
              </a:tr>
            </a:tbl>
          </a:graphicData>
        </a:graphic>
      </p:graphicFrame>
      <p:sp>
        <p:nvSpPr>
          <p:cNvPr id="5" name="Text Box 2">
            <a:extLst>
              <a:ext uri="{FF2B5EF4-FFF2-40B4-BE49-F238E27FC236}">
                <a16:creationId xmlns:a16="http://schemas.microsoft.com/office/drawing/2014/main" id="{6C80546E-2CD2-4997-932A-230A98852713}"/>
              </a:ext>
            </a:extLst>
          </p:cNvPr>
          <p:cNvSpPr txBox="1">
            <a:spLocks noChangeArrowheads="1"/>
          </p:cNvSpPr>
          <p:nvPr/>
        </p:nvSpPr>
        <p:spPr bwMode="auto">
          <a:xfrm>
            <a:off x="170576" y="6188076"/>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ea typeface="Times New Roman" panose="02020603050405020304" pitchFamily="18" charset="0"/>
                <a:cs typeface="Calibri" panose="020F0502020204030204" pitchFamily="34" charset="0"/>
              </a:rPr>
              <a:t> </a:t>
            </a:r>
            <a:endParaRPr lang="en-AU" altLang="en-US" sz="110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5777D"/>
                </a:solidFill>
                <a:ea typeface="Times New Roman" panose="02020603050405020304" pitchFamily="18" charset="0"/>
                <a:cs typeface="Calibri" panose="020F0502020204030204" pitchFamily="34" charset="0"/>
              </a:rPr>
              <a:t> ©</a:t>
            </a:r>
            <a:r>
              <a:rPr lang="en-AU" sz="950" kern="120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a:solidFill>
                <a:srgbClr val="35777D"/>
              </a:solidFill>
              <a:ea typeface="Calibri" panose="020F0502020204030204" pitchFamily="34" charset="0"/>
              <a:cs typeface="Times New Roman" panose="02020603050405020304" pitchFamily="18" charset="0"/>
            </a:endParaRPr>
          </a:p>
        </p:txBody>
      </p:sp>
      <p:pic>
        <p:nvPicPr>
          <p:cNvPr id="18" name="Audio 17">
            <a:hlinkClick r:id="" action="ppaction://media"/>
            <a:extLst>
              <a:ext uri="{FF2B5EF4-FFF2-40B4-BE49-F238E27FC236}">
                <a16:creationId xmlns:a16="http://schemas.microsoft.com/office/drawing/2014/main" id="{D03D68F2-4456-48D1-AED9-70ED7FE2E35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2747961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p:cTn id="7" fill="remove" display="0">
                  <p:stCondLst>
                    <p:cond delay="indefinite"/>
                  </p:stCondLst>
                  <p:endCondLst>
                    <p:cond evt="onStopAudio" delay="0">
                      <p:tgtEl>
                        <p:sldTgt/>
                      </p:tgtEl>
                    </p:cond>
                  </p:endCondLst>
                </p:cTn>
                <p:tgtEl>
                  <p:spTgt spid="18"/>
                </p:tgtEl>
              </p:cMediaNode>
            </p:audio>
          </p:childTnLst>
        </p:cTn>
      </p:par>
    </p:tnLst>
  </p:timing>
</p:sld>
</file>

<file path=ppt/theme/theme1.xml><?xml version="1.0" encoding="utf-8"?>
<a:theme xmlns:a="http://schemas.openxmlformats.org/drawingml/2006/main" name="Office Theme">
  <a:themeElements>
    <a:clrScheme name="Custom">
      <a:dk1>
        <a:sysClr val="windowText" lastClr="000000"/>
      </a:dk1>
      <a:lt1>
        <a:sysClr val="window" lastClr="FFFFFF"/>
      </a:lt1>
      <a:dk2>
        <a:srgbClr val="FFFFFF"/>
      </a:dk2>
      <a:lt2>
        <a:srgbClr val="FFFFFF"/>
      </a:lt2>
      <a:accent1>
        <a:srgbClr val="000000"/>
      </a:accent1>
      <a:accent2>
        <a:srgbClr val="419B9B"/>
      </a:accent2>
      <a:accent3>
        <a:srgbClr val="8BCEB8"/>
      </a:accent3>
      <a:accent4>
        <a:srgbClr val="303C5C"/>
      </a:accent4>
      <a:accent5>
        <a:srgbClr val="7F7F7F"/>
      </a:accent5>
      <a:accent6>
        <a:srgbClr val="FFFFFF"/>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aac12812-9f3c-4df2-849d-85f1199e22b9" xsi:nil="true"/>
    <lcf76f155ced4ddcb4097134ff3c332f xmlns="28b115c3-459a-455f-9491-f822ae48e207">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0AA5E3F90A8F04FBFC584BD82790259" ma:contentTypeVersion="15" ma:contentTypeDescription="Create a new document." ma:contentTypeScope="" ma:versionID="3f73e9bce60e23ea3b889b236453146e">
  <xsd:schema xmlns:xsd="http://www.w3.org/2001/XMLSchema" xmlns:xs="http://www.w3.org/2001/XMLSchema" xmlns:p="http://schemas.microsoft.com/office/2006/metadata/properties" xmlns:ns2="28b115c3-459a-455f-9491-f822ae48e207" xmlns:ns3="aac12812-9f3c-4df2-849d-85f1199e22b9" targetNamespace="http://schemas.microsoft.com/office/2006/metadata/properties" ma:root="true" ma:fieldsID="a79edbb5106075887c8335b2b463f3b9" ns2:_="" ns3:_="">
    <xsd:import namespace="28b115c3-459a-455f-9491-f822ae48e207"/>
    <xsd:import namespace="aac12812-9f3c-4df2-849d-85f1199e22b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8b115c3-459a-455f-9491-f822ae48e2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72ee2c2a-7de1-485c-a059-145b4e502d00"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ac12812-9f3c-4df2-849d-85f1199e22b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557138f4-0ba8-4d79-9d34-5cc5f763d1df}" ma:internalName="TaxCatchAll" ma:showField="CatchAllData" ma:web="aac12812-9f3c-4df2-849d-85f1199e22b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409C28F-C2B4-491A-9586-0A742BEAEB59}">
  <ds:schemaRefs>
    <ds:schemaRef ds:uri="http://purl.org/dc/terms/"/>
    <ds:schemaRef ds:uri="http://schemas.microsoft.com/office/infopath/2007/PartnerControls"/>
    <ds:schemaRef ds:uri="http://purl.org/dc/dcmitype/"/>
    <ds:schemaRef ds:uri="http://purl.org/dc/elements/1.1/"/>
    <ds:schemaRef ds:uri="http://schemas.microsoft.com/office/2006/metadata/properties"/>
    <ds:schemaRef ds:uri="http://schemas.microsoft.com/office/2006/documentManagement/types"/>
    <ds:schemaRef ds:uri="http://schemas.openxmlformats.org/package/2006/metadata/core-properties"/>
    <ds:schemaRef ds:uri="aac12812-9f3c-4df2-849d-85f1199e22b9"/>
    <ds:schemaRef ds:uri="28b115c3-459a-455f-9491-f822ae48e207"/>
    <ds:schemaRef ds:uri="http://www.w3.org/XML/1998/namespace"/>
  </ds:schemaRefs>
</ds:datastoreItem>
</file>

<file path=customXml/itemProps2.xml><?xml version="1.0" encoding="utf-8"?>
<ds:datastoreItem xmlns:ds="http://schemas.openxmlformats.org/officeDocument/2006/customXml" ds:itemID="{3391A525-0D60-4273-8254-15B0C97BDDD8}">
  <ds:schemaRefs>
    <ds:schemaRef ds:uri="http://schemas.microsoft.com/sharepoint/v3/contenttype/forms"/>
  </ds:schemaRefs>
</ds:datastoreItem>
</file>

<file path=customXml/itemProps3.xml><?xml version="1.0" encoding="utf-8"?>
<ds:datastoreItem xmlns:ds="http://schemas.openxmlformats.org/officeDocument/2006/customXml" ds:itemID="{13496C13-0844-44D4-9F6C-EA097EA42BB6}"/>
</file>

<file path=docProps/app.xml><?xml version="1.0" encoding="utf-8"?>
<Properties xmlns="http://schemas.openxmlformats.org/officeDocument/2006/extended-properties" xmlns:vt="http://schemas.openxmlformats.org/officeDocument/2006/docPropsVTypes">
  <TotalTime>40</TotalTime>
  <Words>1274</Words>
  <Application>Microsoft Office PowerPoint</Application>
  <PresentationFormat>Widescreen</PresentationFormat>
  <Paragraphs>195</Paragraphs>
  <Slides>21</Slides>
  <Notes>21</Notes>
  <HiddenSlides>0</HiddenSlides>
  <MMClips>20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Calibri</vt:lpstr>
      <vt:lpstr>Calibri Light</vt:lpstr>
      <vt:lpstr>Courier New</vt:lpstr>
      <vt:lpstr>Segoe UI</vt:lpstr>
      <vt:lpstr>Symbol</vt:lpstr>
      <vt:lpstr>Office Theme</vt:lpstr>
      <vt:lpstr>Year 3 English</vt:lpstr>
      <vt:lpstr>PowerPoint Presentation</vt:lpstr>
      <vt:lpstr>Get ready</vt:lpstr>
      <vt:lpstr>Lesson review</vt:lpstr>
      <vt:lpstr>At home activity review</vt:lpstr>
      <vt:lpstr>Learning intention</vt:lpstr>
      <vt:lpstr>Mad Magpie</vt:lpstr>
      <vt:lpstr>Literal meaning</vt:lpstr>
      <vt:lpstr>Literal meaning</vt:lpstr>
      <vt:lpstr>Inferred meaning </vt:lpstr>
      <vt:lpstr>Inferred information </vt:lpstr>
      <vt:lpstr>Question answer relationships</vt:lpstr>
      <vt:lpstr>Question answer relationships</vt:lpstr>
      <vt:lpstr>Question answer relationships</vt:lpstr>
      <vt:lpstr>Question answer relationships</vt:lpstr>
      <vt:lpstr>Question answer relationships</vt:lpstr>
      <vt:lpstr>Reflection</vt:lpstr>
      <vt:lpstr>At home activity</vt:lpstr>
      <vt:lpstr>Daily reading routine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3 English Lesson 5 – literal and implied meaning</dc:title>
  <dc:creator>Department for Education</dc:creator>
  <cp:lastModifiedBy>Blackwell, Elyse (Curriculum and Learning Division)</cp:lastModifiedBy>
  <cp:revision>1</cp:revision>
  <cp:lastPrinted>2022-04-13T00:22:30Z</cp:lastPrinted>
  <dcterms:created xsi:type="dcterms:W3CDTF">2022-01-13T00:58:01Z</dcterms:created>
  <dcterms:modified xsi:type="dcterms:W3CDTF">2022-04-28T01:13:20Z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0x010100F0AA5E3F90A8F04FBFC584BD82790259</vt:lpwstr>
  </property>
  <property fmtid="{D5CDD505-2E9C-101B-9397-08002B2CF9AE}" pid="3" name="_MarkAsFinal">
    <vt:bool>true</vt:bool>
  </property>
  <property fmtid="{D5CDD505-2E9C-101B-9397-08002B2CF9AE}" pid="4" name="MediaServiceImageTags">
    <vt:lpwstr/>
  </property>
</Properties>
</file>