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8" r:id="rId5"/>
    <p:sldId id="264" r:id="rId6"/>
    <p:sldId id="285" r:id="rId7"/>
    <p:sldId id="269" r:id="rId8"/>
    <p:sldId id="270" r:id="rId9"/>
    <p:sldId id="287" r:id="rId10"/>
    <p:sldId id="271" r:id="rId11"/>
    <p:sldId id="286" r:id="rId12"/>
    <p:sldId id="272" r:id="rId13"/>
    <p:sldId id="273" r:id="rId14"/>
    <p:sldId id="288" r:id="rId15"/>
    <p:sldId id="274" r:id="rId16"/>
    <p:sldId id="275" r:id="rId17"/>
    <p:sldId id="276" r:id="rId18"/>
    <p:sldId id="277" r:id="rId19"/>
    <p:sldId id="278" r:id="rId20"/>
    <p:sldId id="279" r:id="rId21"/>
    <p:sldId id="280" r:id="rId22"/>
    <p:sldId id="281" r:id="rId23"/>
    <p:sldId id="289" r:id="rId24"/>
    <p:sldId id="283" r:id="rId25"/>
    <p:sldId id="4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C66901-0CCC-3BAF-A7D3-CBD923FAF622}" name="Kathy Tomotheou" initials="KT" userId="S::kathy.tomotheou363@schools.sa.edu.au::9949b5ba-e5e1-4ab7-9b88-2b874b58366f" providerId="AD"/>
  <p188:author id="{9605B509-8BDC-86C6-B9D8-6D3B854C86B1}" name="Kennedy, Jo (Curriculum Policy and Standards)" initials="KJ(PaS" userId="S::jo.kennedy881@schools.sa.edu.au::15eedda7-f427-4f4e-9ec3-613198bbf859" providerId="AD"/>
  <p188:author id="{CC66EE1F-8A58-5D9C-DB38-20C98E07F570}" name="Paterson, Carmen (Curriculum Policy and Standards)" initials="PC(PaS" userId="Paterson, Carmen (Curriculum Policy and Standards)" providerId="None"/>
  <p188:author id="{AF2CF027-FB4C-2CAF-6AE8-4E820C96D891}" name="Ballantyne, Meegan (Curriculum Policy and Standards)" initials="BM(PaS" userId="Ballantyne, Meegan (Curriculum Policy and Standards)" providerId="None"/>
  <p188:author id="{5686434E-0B3A-1895-DB0C-7F40A9E3FB95}" name="Ballantyne, Meegan (Curriculum Policy and Standards)" initials="BS" userId="S::meegan.ballantyne527@schools.sa.edu.au::0b324ebd-65ba-428b-adc2-e3fc2a9aab37" providerId="AD"/>
  <p188:author id="{77B4CFF6-6F17-C934-2D14-B30087C9CD1C}" name="Porta, Tom (Curriculum Support)" initials="PS" userId="S::tom.porta130@schools.sa.edu.au::29d89606-3fb5-4b7e-9d87-1c42520ace6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59C9B"/>
    <a:srgbClr val="397A80"/>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48"/>
    <p:restoredTop sz="94782"/>
  </p:normalViewPr>
  <p:slideViewPr>
    <p:cSldViewPr snapToGrid="0">
      <p:cViewPr varScale="1">
        <p:scale>
          <a:sx n="59" d="100"/>
          <a:sy n="59" d="100"/>
        </p:scale>
        <p:origin x="796"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rta, Tom (Curriculum Support)" userId="S::tom.porta130@schools.sa.edu.au::29d89606-3fb5-4b7e-9d87-1c42520ace6f" providerId="AD" clId="Web-{CF3A86BB-FCA0-4812-85C6-5B7BFA9EFC02}"/>
    <pc:docChg chg="modSld">
      <pc:chgData name="Porta, Tom (Curriculum Support)" userId="S::tom.porta130@schools.sa.edu.au::29d89606-3fb5-4b7e-9d87-1c42520ace6f" providerId="AD" clId="Web-{CF3A86BB-FCA0-4812-85C6-5B7BFA9EFC02}" dt="2022-01-28T00:13:25.659" v="7" actId="20577"/>
      <pc:docMkLst>
        <pc:docMk/>
      </pc:docMkLst>
      <pc:sldChg chg="addSp delSp modSp">
        <pc:chgData name="Porta, Tom (Curriculum Support)" userId="S::tom.porta130@schools.sa.edu.au::29d89606-3fb5-4b7e-9d87-1c42520ace6f" providerId="AD" clId="Web-{CF3A86BB-FCA0-4812-85C6-5B7BFA9EFC02}" dt="2022-01-28T00:13:16.564" v="4" actId="1076"/>
        <pc:sldMkLst>
          <pc:docMk/>
          <pc:sldMk cId="2764012691" sldId="278"/>
        </pc:sldMkLst>
        <pc:spChg chg="del">
          <ac:chgData name="Porta, Tom (Curriculum Support)" userId="S::tom.porta130@schools.sa.edu.au::29d89606-3fb5-4b7e-9d87-1c42520ace6f" providerId="AD" clId="Web-{CF3A86BB-FCA0-4812-85C6-5B7BFA9EFC02}" dt="2022-01-28T00:13:03.626" v="0"/>
          <ac:spMkLst>
            <pc:docMk/>
            <pc:sldMk cId="2764012691" sldId="278"/>
            <ac:spMk id="19" creationId="{ADD70E22-2F4B-4272-BE44-C1127E8C8F43}"/>
          </ac:spMkLst>
        </pc:spChg>
        <pc:spChg chg="mod">
          <ac:chgData name="Porta, Tom (Curriculum Support)" userId="S::tom.porta130@schools.sa.edu.au::29d89606-3fb5-4b7e-9d87-1c42520ace6f" providerId="AD" clId="Web-{CF3A86BB-FCA0-4812-85C6-5B7BFA9EFC02}" dt="2022-01-28T00:13:16.564" v="4" actId="1076"/>
          <ac:spMkLst>
            <pc:docMk/>
            <pc:sldMk cId="2764012691" sldId="278"/>
            <ac:spMk id="24" creationId="{0A57E02F-4F39-4369-B50D-2F8A6BA81C53}"/>
          </ac:spMkLst>
        </pc:spChg>
        <pc:picChg chg="add mod">
          <ac:chgData name="Porta, Tom (Curriculum Support)" userId="S::tom.porta130@schools.sa.edu.au::29d89606-3fb5-4b7e-9d87-1c42520ace6f" providerId="AD" clId="Web-{CF3A86BB-FCA0-4812-85C6-5B7BFA9EFC02}" dt="2022-01-28T00:13:14.517" v="3" actId="1076"/>
          <ac:picMkLst>
            <pc:docMk/>
            <pc:sldMk cId="2764012691" sldId="278"/>
            <ac:picMk id="2" creationId="{B0DAAADA-8B1C-4061-BC5F-0B1A5A9AFFEA}"/>
          </ac:picMkLst>
        </pc:picChg>
      </pc:sldChg>
      <pc:sldChg chg="modSp">
        <pc:chgData name="Porta, Tom (Curriculum Support)" userId="S::tom.porta130@schools.sa.edu.au::29d89606-3fb5-4b7e-9d87-1c42520ace6f" providerId="AD" clId="Web-{CF3A86BB-FCA0-4812-85C6-5B7BFA9EFC02}" dt="2022-01-28T00:13:25.659" v="7" actId="20577"/>
        <pc:sldMkLst>
          <pc:docMk/>
          <pc:sldMk cId="192072529" sldId="279"/>
        </pc:sldMkLst>
        <pc:spChg chg="mod">
          <ac:chgData name="Porta, Tom (Curriculum Support)" userId="S::tom.porta130@schools.sa.edu.au::29d89606-3fb5-4b7e-9d87-1c42520ace6f" providerId="AD" clId="Web-{CF3A86BB-FCA0-4812-85C6-5B7BFA9EFC02}" dt="2022-01-28T00:13:25.659" v="7" actId="20577"/>
          <ac:spMkLst>
            <pc:docMk/>
            <pc:sldMk cId="192072529" sldId="279"/>
            <ac:spMk id="7" creationId="{D96688EC-70F4-4570-9642-32DD266CC07F}"/>
          </ac:spMkLst>
        </pc:spChg>
      </pc:sldChg>
    </pc:docChg>
  </pc:docChgLst>
  <pc:docChgLst>
    <pc:chgData name="Porta, Tom (Curriculum Support)" userId="S::tom.porta130@schools.sa.edu.au::29d89606-3fb5-4b7e-9d87-1c42520ace6f" providerId="AD" clId="Web-{32FD3FA1-8C4C-4931-AA55-29ECD7D6C867}"/>
    <pc:docChg chg="addSld modSld">
      <pc:chgData name="Porta, Tom (Curriculum Support)" userId="S::tom.porta130@schools.sa.edu.au::29d89606-3fb5-4b7e-9d87-1c42520ace6f" providerId="AD" clId="Web-{32FD3FA1-8C4C-4931-AA55-29ECD7D6C867}" dt="2022-01-30T20:57:53.177" v="10" actId="20577"/>
      <pc:docMkLst>
        <pc:docMk/>
      </pc:docMkLst>
      <pc:sldChg chg="modSp new">
        <pc:chgData name="Porta, Tom (Curriculum Support)" userId="S::tom.porta130@schools.sa.edu.au::29d89606-3fb5-4b7e-9d87-1c42520ace6f" providerId="AD" clId="Web-{32FD3FA1-8C4C-4931-AA55-29ECD7D6C867}" dt="2022-01-30T20:57:53.177" v="10" actId="20577"/>
        <pc:sldMkLst>
          <pc:docMk/>
          <pc:sldMk cId="1440213614" sldId="290"/>
        </pc:sldMkLst>
        <pc:spChg chg="mod">
          <ac:chgData name="Porta, Tom (Curriculum Support)" userId="S::tom.porta130@schools.sa.edu.au::29d89606-3fb5-4b7e-9d87-1c42520ace6f" providerId="AD" clId="Web-{32FD3FA1-8C4C-4931-AA55-29ECD7D6C867}" dt="2022-01-30T20:57:53.177" v="10" actId="20577"/>
          <ac:spMkLst>
            <pc:docMk/>
            <pc:sldMk cId="1440213614" sldId="290"/>
            <ac:spMk id="2" creationId="{AB9D8924-28B9-4055-83AD-F18A58402B22}"/>
          </ac:spMkLst>
        </pc:spChg>
      </pc:sldChg>
    </pc:docChg>
  </pc:docChgLst>
  <pc:docChgLst>
    <pc:chgData name="Kathy Tomotheou" userId="9949b5ba-e5e1-4ab7-9b88-2b874b58366f" providerId="ADAL" clId="{9E2B5039-DBC6-C442-B0FD-28801CB10500}"/>
    <pc:docChg chg="undo custSel modSld">
      <pc:chgData name="Kathy Tomotheou" userId="9949b5ba-e5e1-4ab7-9b88-2b874b58366f" providerId="ADAL" clId="{9E2B5039-DBC6-C442-B0FD-28801CB10500}" dt="2022-02-09T03:06:04.222" v="38"/>
      <pc:docMkLst>
        <pc:docMk/>
      </pc:docMkLst>
      <pc:sldChg chg="addSp delSp modSp mod">
        <pc:chgData name="Kathy Tomotheou" userId="9949b5ba-e5e1-4ab7-9b88-2b874b58366f" providerId="ADAL" clId="{9E2B5039-DBC6-C442-B0FD-28801CB10500}" dt="2022-02-09T02:24:57.470" v="20" actId="478"/>
        <pc:sldMkLst>
          <pc:docMk/>
          <pc:sldMk cId="1447815874" sldId="271"/>
        </pc:sldMkLst>
        <pc:spChg chg="add del mod">
          <ac:chgData name="Kathy Tomotheou" userId="9949b5ba-e5e1-4ab7-9b88-2b874b58366f" providerId="ADAL" clId="{9E2B5039-DBC6-C442-B0FD-28801CB10500}" dt="2022-02-07T12:44:01.658" v="4" actId="478"/>
          <ac:spMkLst>
            <pc:docMk/>
            <pc:sldMk cId="1447815874" sldId="271"/>
            <ac:spMk id="5" creationId="{1D404C31-87FA-EA4F-8E4D-8D5A906F931B}"/>
          </ac:spMkLst>
        </pc:spChg>
        <pc:spChg chg="add mod">
          <ac:chgData name="Kathy Tomotheou" userId="9949b5ba-e5e1-4ab7-9b88-2b874b58366f" providerId="ADAL" clId="{9E2B5039-DBC6-C442-B0FD-28801CB10500}" dt="2022-02-09T02:24:53.786" v="19"/>
          <ac:spMkLst>
            <pc:docMk/>
            <pc:sldMk cId="1447815874" sldId="271"/>
            <ac:spMk id="7" creationId="{EAB15862-DFBD-BF41-B81F-879BB52D33D2}"/>
          </ac:spMkLst>
        </pc:spChg>
        <pc:spChg chg="del mod">
          <ac:chgData name="Kathy Tomotheou" userId="9949b5ba-e5e1-4ab7-9b88-2b874b58366f" providerId="ADAL" clId="{9E2B5039-DBC6-C442-B0FD-28801CB10500}" dt="2022-02-07T12:43:56.274" v="3" actId="478"/>
          <ac:spMkLst>
            <pc:docMk/>
            <pc:sldMk cId="1447815874" sldId="271"/>
            <ac:spMk id="8" creationId="{FD700770-6F76-42DA-8245-33B360575528}"/>
          </ac:spMkLst>
        </pc:spChg>
        <pc:spChg chg="add mod">
          <ac:chgData name="Kathy Tomotheou" userId="9949b5ba-e5e1-4ab7-9b88-2b874b58366f" providerId="ADAL" clId="{9E2B5039-DBC6-C442-B0FD-28801CB10500}" dt="2022-02-07T12:44:20.672" v="5"/>
          <ac:spMkLst>
            <pc:docMk/>
            <pc:sldMk cId="1447815874" sldId="271"/>
            <ac:spMk id="10" creationId="{16D0D553-1B03-F74A-8819-223233706C93}"/>
          </ac:spMkLst>
        </pc:spChg>
        <pc:picChg chg="add del mod">
          <ac:chgData name="Kathy Tomotheou" userId="9949b5ba-e5e1-4ab7-9b88-2b874b58366f" providerId="ADAL" clId="{9E2B5039-DBC6-C442-B0FD-28801CB10500}" dt="2022-02-09T02:24:57.470" v="20" actId="478"/>
          <ac:picMkLst>
            <pc:docMk/>
            <pc:sldMk cId="1447815874" sldId="271"/>
            <ac:picMk id="6" creationId="{FBC7525E-5BAF-7746-BDEA-5FEDB65B752F}"/>
          </ac:picMkLst>
        </pc:picChg>
        <pc:picChg chg="del mod">
          <ac:chgData name="Kathy Tomotheou" userId="9949b5ba-e5e1-4ab7-9b88-2b874b58366f" providerId="ADAL" clId="{9E2B5039-DBC6-C442-B0FD-28801CB10500}" dt="2022-02-07T12:43:56.274" v="3" actId="478"/>
          <ac:picMkLst>
            <pc:docMk/>
            <pc:sldMk cId="1447815874" sldId="271"/>
            <ac:picMk id="7" creationId="{4ABF6C57-D94F-43BF-B467-66AA43E0D17C}"/>
          </ac:picMkLst>
        </pc:picChg>
        <pc:picChg chg="add mod">
          <ac:chgData name="Kathy Tomotheou" userId="9949b5ba-e5e1-4ab7-9b88-2b874b58366f" providerId="ADAL" clId="{9E2B5039-DBC6-C442-B0FD-28801CB10500}" dt="2022-02-08T09:01:45.635" v="18" actId="14826"/>
          <ac:picMkLst>
            <pc:docMk/>
            <pc:sldMk cId="1447815874" sldId="271"/>
            <ac:picMk id="9" creationId="{BA41B84F-3A54-5541-A979-C6B724BBF1D1}"/>
          </ac:picMkLst>
        </pc:picChg>
      </pc:sldChg>
      <pc:sldChg chg="addSp delSp modSp mod addCm">
        <pc:chgData name="Kathy Tomotheou" userId="9949b5ba-e5e1-4ab7-9b88-2b874b58366f" providerId="ADAL" clId="{9E2B5039-DBC6-C442-B0FD-28801CB10500}" dt="2022-02-09T03:05:54.979" v="36" actId="478"/>
        <pc:sldMkLst>
          <pc:docMk/>
          <pc:sldMk cId="1111284817" sldId="272"/>
        </pc:sldMkLst>
        <pc:spChg chg="del">
          <ac:chgData name="Kathy Tomotheou" userId="9949b5ba-e5e1-4ab7-9b88-2b874b58366f" providerId="ADAL" clId="{9E2B5039-DBC6-C442-B0FD-28801CB10500}" dt="2022-02-09T03:05:54.979" v="36" actId="478"/>
          <ac:spMkLst>
            <pc:docMk/>
            <pc:sldMk cId="1111284817" sldId="272"/>
            <ac:spMk id="8" creationId="{B8D98E76-3115-4D32-B72C-B9C93F0BFA39}"/>
          </ac:spMkLst>
        </pc:spChg>
        <pc:spChg chg="add mod">
          <ac:chgData name="Kathy Tomotheou" userId="9949b5ba-e5e1-4ab7-9b88-2b874b58366f" providerId="ADAL" clId="{9E2B5039-DBC6-C442-B0FD-28801CB10500}" dt="2022-02-09T02:25:12.344" v="23"/>
          <ac:spMkLst>
            <pc:docMk/>
            <pc:sldMk cId="1111284817" sldId="272"/>
            <ac:spMk id="11" creationId="{46F40FA0-4E3E-F646-A655-629FA009814A}"/>
          </ac:spMkLst>
        </pc:spChg>
        <pc:picChg chg="mod">
          <ac:chgData name="Kathy Tomotheou" userId="9949b5ba-e5e1-4ab7-9b88-2b874b58366f" providerId="ADAL" clId="{9E2B5039-DBC6-C442-B0FD-28801CB10500}" dt="2022-02-09T03:05:51.065" v="35" actId="14826"/>
          <ac:picMkLst>
            <pc:docMk/>
            <pc:sldMk cId="1111284817" sldId="272"/>
            <ac:picMk id="7" creationId="{863113D6-81B2-44BC-9B12-449C0CBEB205}"/>
          </ac:picMkLst>
        </pc:picChg>
        <pc:picChg chg="add del mod">
          <ac:chgData name="Kathy Tomotheou" userId="9949b5ba-e5e1-4ab7-9b88-2b874b58366f" providerId="ADAL" clId="{9E2B5039-DBC6-C442-B0FD-28801CB10500}" dt="2022-02-09T02:25:15.380" v="24" actId="478"/>
          <ac:picMkLst>
            <pc:docMk/>
            <pc:sldMk cId="1111284817" sldId="272"/>
            <ac:picMk id="10" creationId="{888CBB39-6FE7-1643-A05C-FE53D0E67783}"/>
          </ac:picMkLst>
        </pc:picChg>
      </pc:sldChg>
      <pc:sldChg chg="addSp delSp modSp mod addCm">
        <pc:chgData name="Kathy Tomotheou" userId="9949b5ba-e5e1-4ab7-9b88-2b874b58366f" providerId="ADAL" clId="{9E2B5039-DBC6-C442-B0FD-28801CB10500}" dt="2022-02-09T03:06:04.222" v="38"/>
        <pc:sldMkLst>
          <pc:docMk/>
          <pc:sldMk cId="1058400047" sldId="274"/>
        </pc:sldMkLst>
        <pc:spChg chg="del">
          <ac:chgData name="Kathy Tomotheou" userId="9949b5ba-e5e1-4ab7-9b88-2b874b58366f" providerId="ADAL" clId="{9E2B5039-DBC6-C442-B0FD-28801CB10500}" dt="2022-02-09T03:06:03.259" v="37" actId="478"/>
          <ac:spMkLst>
            <pc:docMk/>
            <pc:sldMk cId="1058400047" sldId="274"/>
            <ac:spMk id="9" creationId="{200B7E13-CE13-462D-98C3-C4D84D923305}"/>
          </ac:spMkLst>
        </pc:spChg>
        <pc:spChg chg="add mod">
          <ac:chgData name="Kathy Tomotheou" userId="9949b5ba-e5e1-4ab7-9b88-2b874b58366f" providerId="ADAL" clId="{9E2B5039-DBC6-C442-B0FD-28801CB10500}" dt="2022-02-09T02:25:20.112" v="25"/>
          <ac:spMkLst>
            <pc:docMk/>
            <pc:sldMk cId="1058400047" sldId="274"/>
            <ac:spMk id="11" creationId="{0CB4826E-CFEE-6847-BD18-5876DB6A0CF0}"/>
          </ac:spMkLst>
        </pc:spChg>
        <pc:picChg chg="del">
          <ac:chgData name="Kathy Tomotheou" userId="9949b5ba-e5e1-4ab7-9b88-2b874b58366f" providerId="ADAL" clId="{9E2B5039-DBC6-C442-B0FD-28801CB10500}" dt="2022-02-09T03:06:03.259" v="37" actId="478"/>
          <ac:picMkLst>
            <pc:docMk/>
            <pc:sldMk cId="1058400047" sldId="274"/>
            <ac:picMk id="8" creationId="{879D6663-5F68-43D4-8E91-DDB18F6489E2}"/>
          </ac:picMkLst>
        </pc:picChg>
        <pc:picChg chg="add mod">
          <ac:chgData name="Kathy Tomotheou" userId="9949b5ba-e5e1-4ab7-9b88-2b874b58366f" providerId="ADAL" clId="{9E2B5039-DBC6-C442-B0FD-28801CB10500}" dt="2022-02-09T03:06:04.222" v="38"/>
          <ac:picMkLst>
            <pc:docMk/>
            <pc:sldMk cId="1058400047" sldId="274"/>
            <ac:picMk id="10" creationId="{7DACC5A3-007A-5C46-A61B-34193267C07F}"/>
          </ac:picMkLst>
        </pc:picChg>
        <pc:picChg chg="add del mod">
          <ac:chgData name="Kathy Tomotheou" userId="9949b5ba-e5e1-4ab7-9b88-2b874b58366f" providerId="ADAL" clId="{9E2B5039-DBC6-C442-B0FD-28801CB10500}" dt="2022-02-09T02:25:25.078" v="26" actId="478"/>
          <ac:picMkLst>
            <pc:docMk/>
            <pc:sldMk cId="1058400047" sldId="274"/>
            <ac:picMk id="10" creationId="{B464690E-106C-3444-A649-E6736B7A98AF}"/>
          </ac:picMkLst>
        </pc:picChg>
      </pc:sldChg>
      <pc:sldChg chg="addSp modSp mod addCm">
        <pc:chgData name="Kathy Tomotheou" userId="9949b5ba-e5e1-4ab7-9b88-2b874b58366f" providerId="ADAL" clId="{9E2B5039-DBC6-C442-B0FD-28801CB10500}" dt="2022-02-07T13:52:47.222" v="17"/>
        <pc:sldMkLst>
          <pc:docMk/>
          <pc:sldMk cId="192072529" sldId="279"/>
        </pc:sldMkLst>
        <pc:picChg chg="add mod">
          <ac:chgData name="Kathy Tomotheou" userId="9949b5ba-e5e1-4ab7-9b88-2b874b58366f" providerId="ADAL" clId="{9E2B5039-DBC6-C442-B0FD-28801CB10500}" dt="2022-02-07T13:52:31.374" v="16" actId="1076"/>
          <ac:picMkLst>
            <pc:docMk/>
            <pc:sldMk cId="192072529" sldId="279"/>
            <ac:picMk id="5" creationId="{5FDA0CDB-E320-A148-B742-B79A2574DDDC}"/>
          </ac:picMkLst>
        </pc:picChg>
      </pc:sldChg>
      <pc:sldChg chg="addSp delSp modSp mod addCm">
        <pc:chgData name="Kathy Tomotheou" userId="9949b5ba-e5e1-4ab7-9b88-2b874b58366f" providerId="ADAL" clId="{9E2B5039-DBC6-C442-B0FD-28801CB10500}" dt="2022-02-09T03:05:12.667" v="34" actId="478"/>
        <pc:sldMkLst>
          <pc:docMk/>
          <pc:sldMk cId="4048594593" sldId="286"/>
        </pc:sldMkLst>
        <pc:spChg chg="mod">
          <ac:chgData name="Kathy Tomotheou" userId="9949b5ba-e5e1-4ab7-9b88-2b874b58366f" providerId="ADAL" clId="{9E2B5039-DBC6-C442-B0FD-28801CB10500}" dt="2022-02-07T12:44:56.087" v="7" actId="1076"/>
          <ac:spMkLst>
            <pc:docMk/>
            <pc:sldMk cId="4048594593" sldId="286"/>
            <ac:spMk id="2" creationId="{7280FB49-FC6D-4C17-A4CD-FB73843AE6E2}"/>
          </ac:spMkLst>
        </pc:spChg>
        <pc:spChg chg="mod">
          <ac:chgData name="Kathy Tomotheou" userId="9949b5ba-e5e1-4ab7-9b88-2b874b58366f" providerId="ADAL" clId="{9E2B5039-DBC6-C442-B0FD-28801CB10500}" dt="2022-02-07T12:45:04.986" v="8" actId="1076"/>
          <ac:spMkLst>
            <pc:docMk/>
            <pc:sldMk cId="4048594593" sldId="286"/>
            <ac:spMk id="3" creationId="{8CAD56D6-44FB-4176-94F2-D8642E33FB4C}"/>
          </ac:spMkLst>
        </pc:spChg>
        <pc:spChg chg="add mod">
          <ac:chgData name="Kathy Tomotheou" userId="9949b5ba-e5e1-4ab7-9b88-2b874b58366f" providerId="ADAL" clId="{9E2B5039-DBC6-C442-B0FD-28801CB10500}" dt="2022-02-09T02:25:01.728" v="21"/>
          <ac:spMkLst>
            <pc:docMk/>
            <pc:sldMk cId="4048594593" sldId="286"/>
            <ac:spMk id="9" creationId="{FBAC63D4-CEEC-6446-B66B-E1EE76E0762F}"/>
          </ac:spMkLst>
        </pc:spChg>
        <pc:picChg chg="add del mod">
          <ac:chgData name="Kathy Tomotheou" userId="9949b5ba-e5e1-4ab7-9b88-2b874b58366f" providerId="ADAL" clId="{9E2B5039-DBC6-C442-B0FD-28801CB10500}" dt="2022-02-09T03:05:12.667" v="34" actId="478"/>
          <ac:picMkLst>
            <pc:docMk/>
            <pc:sldMk cId="4048594593" sldId="286"/>
            <ac:picMk id="6" creationId="{EC80FA1B-5F94-6547-9088-74A745080568}"/>
          </ac:picMkLst>
        </pc:picChg>
        <pc:picChg chg="mod">
          <ac:chgData name="Kathy Tomotheou" userId="9949b5ba-e5e1-4ab7-9b88-2b874b58366f" providerId="ADAL" clId="{9E2B5039-DBC6-C442-B0FD-28801CB10500}" dt="2022-02-09T03:05:09.225" v="33" actId="1076"/>
          <ac:picMkLst>
            <pc:docMk/>
            <pc:sldMk cId="4048594593" sldId="286"/>
            <ac:picMk id="7" creationId="{66CAEAF2-AFDC-4068-BF00-10BDCAF031A7}"/>
          </ac:picMkLst>
        </pc:picChg>
        <pc:picChg chg="add del mod">
          <ac:chgData name="Kathy Tomotheou" userId="9949b5ba-e5e1-4ab7-9b88-2b874b58366f" providerId="ADAL" clId="{9E2B5039-DBC6-C442-B0FD-28801CB10500}" dt="2022-02-09T02:25:04.524" v="22" actId="478"/>
          <ac:picMkLst>
            <pc:docMk/>
            <pc:sldMk cId="4048594593" sldId="286"/>
            <ac:picMk id="8" creationId="{D19F2385-61D6-5F42-8228-2248DE46F92D}"/>
          </ac:picMkLst>
        </pc:picChg>
        <pc:picChg chg="mod">
          <ac:chgData name="Kathy Tomotheou" userId="9949b5ba-e5e1-4ab7-9b88-2b874b58366f" providerId="ADAL" clId="{9E2B5039-DBC6-C442-B0FD-28801CB10500}" dt="2022-02-07T12:44:51.553" v="6" actId="14100"/>
          <ac:picMkLst>
            <pc:docMk/>
            <pc:sldMk cId="4048594593" sldId="286"/>
            <ac:picMk id="1026" creationId="{894DA660-4BDF-4358-8624-4D0D86E20EDC}"/>
          </ac:picMkLst>
        </pc:picChg>
      </pc:sldChg>
    </pc:docChg>
  </pc:docChgLst>
  <pc:docChgLst>
    <pc:chgData name="Ballantyne, Meegan (Curriculum Policy and Standards)" userId="S::meegan.ballantyne527@schools.sa.edu.au::0b324ebd-65ba-428b-adc2-e3fc2a9aab37" providerId="AD" clId="Web-{1FC4017B-6D79-43F4-BE19-E96875C212EA}"/>
    <pc:docChg chg="mod">
      <pc:chgData name="Ballantyne, Meegan (Curriculum Policy and Standards)" userId="S::meegan.ballantyne527@schools.sa.edu.au::0b324ebd-65ba-428b-adc2-e3fc2a9aab37" providerId="AD" clId="Web-{1FC4017B-6D79-43F4-BE19-E96875C212EA}" dt="2022-02-08T04:25:41.903" v="1"/>
      <pc:docMkLst>
        <pc:docMk/>
      </pc:docMkLst>
      <pc:sldChg chg="modCm">
        <pc:chgData name="Ballantyne, Meegan (Curriculum Policy and Standards)" userId="S::meegan.ballantyne527@schools.sa.edu.au::0b324ebd-65ba-428b-adc2-e3fc2a9aab37" providerId="AD" clId="Web-{1FC4017B-6D79-43F4-BE19-E96875C212EA}" dt="2022-02-08T04:25:41.903" v="1"/>
        <pc:sldMkLst>
          <pc:docMk/>
          <pc:sldMk cId="1058400047" sldId="274"/>
        </pc:sldMkLst>
      </pc:sldChg>
    </pc:docChg>
  </pc:docChgLst>
  <pc:docChgLst>
    <pc:chgData name="Dodgson, Kathleen (Curriculum Support)" userId="S::kathleen.dodgson767@schools.sa.edu.au::36ed9219-7d42-41d8-9cda-97ef69d34a70" providerId="AD" clId="Web-{950E54E9-26C5-494E-8E2E-7B54892CEB4D}"/>
    <pc:docChg chg="modSld">
      <pc:chgData name="Dodgson, Kathleen (Curriculum Support)" userId="S::kathleen.dodgson767@schools.sa.edu.au::36ed9219-7d42-41d8-9cda-97ef69d34a70" providerId="AD" clId="Web-{950E54E9-26C5-494E-8E2E-7B54892CEB4D}" dt="2022-02-23T11:22:00.654" v="8" actId="20577"/>
      <pc:docMkLst>
        <pc:docMk/>
      </pc:docMkLst>
      <pc:sldChg chg="modSp">
        <pc:chgData name="Dodgson, Kathleen (Curriculum Support)" userId="S::kathleen.dodgson767@schools.sa.edu.au::36ed9219-7d42-41d8-9cda-97ef69d34a70" providerId="AD" clId="Web-{950E54E9-26C5-494E-8E2E-7B54892CEB4D}" dt="2022-02-23T11:22:00.654" v="8" actId="20577"/>
        <pc:sldMkLst>
          <pc:docMk/>
          <pc:sldMk cId="3445766138" sldId="270"/>
        </pc:sldMkLst>
        <pc:spChg chg="mod">
          <ac:chgData name="Dodgson, Kathleen (Curriculum Support)" userId="S::kathleen.dodgson767@schools.sa.edu.au::36ed9219-7d42-41d8-9cda-97ef69d34a70" providerId="AD" clId="Web-{950E54E9-26C5-494E-8E2E-7B54892CEB4D}" dt="2022-02-23T11:22:00.654" v="8" actId="20577"/>
          <ac:spMkLst>
            <pc:docMk/>
            <pc:sldMk cId="3445766138" sldId="270"/>
            <ac:spMk id="3" creationId="{3B51465D-CE83-4C25-82D1-FC9478E77337}"/>
          </ac:spMkLst>
        </pc:spChg>
      </pc:sldChg>
    </pc:docChg>
  </pc:docChgLst>
  <pc:docChgLst>
    <pc:chgData name="Ballantyne, Meegan (Curriculum Policy and Standards)" userId="S::meegan.ballantyne527@schools.sa.edu.au::0b324ebd-65ba-428b-adc2-e3fc2a9aab37" providerId="AD" clId="Web-{BC4371D9-07BA-439F-8404-760ABAA4FB92}"/>
    <pc:docChg chg="modSld">
      <pc:chgData name="Ballantyne, Meegan (Curriculum Policy and Standards)" userId="S::meegan.ballantyne527@schools.sa.edu.au::0b324ebd-65ba-428b-adc2-e3fc2a9aab37" providerId="AD" clId="Web-{BC4371D9-07BA-439F-8404-760ABAA4FB92}" dt="2022-02-09T01:37:45.649" v="8"/>
      <pc:docMkLst>
        <pc:docMk/>
      </pc:docMkLst>
      <pc:sldChg chg="addSp delSp modSp addCm delCm">
        <pc:chgData name="Ballantyne, Meegan (Curriculum Policy and Standards)" userId="S::meegan.ballantyne527@schools.sa.edu.au::0b324ebd-65ba-428b-adc2-e3fc2a9aab37" providerId="AD" clId="Web-{BC4371D9-07BA-439F-8404-760ABAA4FB92}" dt="2022-02-09T01:37:45.649" v="8"/>
        <pc:sldMkLst>
          <pc:docMk/>
          <pc:sldMk cId="4048594593" sldId="286"/>
        </pc:sldMkLst>
        <pc:spChg chg="del mod">
          <ac:chgData name="Ballantyne, Meegan (Curriculum Policy and Standards)" userId="S::meegan.ballantyne527@schools.sa.edu.au::0b324ebd-65ba-428b-adc2-e3fc2a9aab37" providerId="AD" clId="Web-{BC4371D9-07BA-439F-8404-760ABAA4FB92}" dt="2022-02-09T01:37:00.492" v="3"/>
          <ac:spMkLst>
            <pc:docMk/>
            <pc:sldMk cId="4048594593" sldId="286"/>
            <ac:spMk id="3" creationId="{8CAD56D6-44FB-4176-94F2-D8642E33FB4C}"/>
          </ac:spMkLst>
        </pc:spChg>
        <pc:spChg chg="add del mod">
          <ac:chgData name="Ballantyne, Meegan (Curriculum Policy and Standards)" userId="S::meegan.ballantyne527@schools.sa.edu.au::0b324ebd-65ba-428b-adc2-e3fc2a9aab37" providerId="AD" clId="Web-{BC4371D9-07BA-439F-8404-760ABAA4FB92}" dt="2022-02-09T01:36:54.773" v="1"/>
          <ac:spMkLst>
            <pc:docMk/>
            <pc:sldMk cId="4048594593" sldId="286"/>
            <ac:spMk id="6" creationId="{94E2C9A3-4186-41DF-B417-2FCADCE85C84}"/>
          </ac:spMkLst>
        </pc:spChg>
        <pc:picChg chg="add mod ord">
          <ac:chgData name="Ballantyne, Meegan (Curriculum Policy and Standards)" userId="S::meegan.ballantyne527@schools.sa.edu.au::0b324ebd-65ba-428b-adc2-e3fc2a9aab37" providerId="AD" clId="Web-{BC4371D9-07BA-439F-8404-760ABAA4FB92}" dt="2022-02-09T01:37:05.352" v="5" actId="1076"/>
          <ac:picMkLst>
            <pc:docMk/>
            <pc:sldMk cId="4048594593" sldId="286"/>
            <ac:picMk id="7" creationId="{66CAEAF2-AFDC-4068-BF00-10BDCAF031A7}"/>
          </ac:picMkLst>
        </pc:picChg>
        <pc:picChg chg="del">
          <ac:chgData name="Ballantyne, Meegan (Curriculum Policy and Standards)" userId="S::meegan.ballantyne527@schools.sa.edu.au::0b324ebd-65ba-428b-adc2-e3fc2a9aab37" providerId="AD" clId="Web-{BC4371D9-07BA-439F-8404-760ABAA4FB92}" dt="2022-02-09T01:36:49.711" v="0"/>
          <ac:picMkLst>
            <pc:docMk/>
            <pc:sldMk cId="4048594593" sldId="286"/>
            <ac:picMk id="1026" creationId="{894DA660-4BDF-4358-8624-4D0D86E20EDC}"/>
          </ac:picMkLst>
        </pc:picChg>
      </pc:sldChg>
    </pc:docChg>
  </pc:docChgLst>
  <pc:docChgLst>
    <pc:chgData name="Porta, Tom (Curriculum Support)" userId="S::tom.porta130@schools.sa.edu.au::29d89606-3fb5-4b7e-9d87-1c42520ace6f" providerId="AD" clId="Web-{63DA87D9-4A94-46E0-A82B-E0427125B01E}"/>
    <pc:docChg chg="modSld">
      <pc:chgData name="Porta, Tom (Curriculum Support)" userId="S::tom.porta130@schools.sa.edu.au::29d89606-3fb5-4b7e-9d87-1c42520ace6f" providerId="AD" clId="Web-{63DA87D9-4A94-46E0-A82B-E0427125B01E}" dt="2022-01-26T21:36:37.025" v="22" actId="20577"/>
      <pc:docMkLst>
        <pc:docMk/>
      </pc:docMkLst>
      <pc:sldChg chg="modSp">
        <pc:chgData name="Porta, Tom (Curriculum Support)" userId="S::tom.porta130@schools.sa.edu.au::29d89606-3fb5-4b7e-9d87-1c42520ace6f" providerId="AD" clId="Web-{63DA87D9-4A94-46E0-A82B-E0427125B01E}" dt="2022-01-26T21:36:37.025" v="22" actId="20577"/>
        <pc:sldMkLst>
          <pc:docMk/>
          <pc:sldMk cId="3641841233" sldId="268"/>
        </pc:sldMkLst>
        <pc:spChg chg="mod">
          <ac:chgData name="Porta, Tom (Curriculum Support)" userId="S::tom.porta130@schools.sa.edu.au::29d89606-3fb5-4b7e-9d87-1c42520ace6f" providerId="AD" clId="Web-{63DA87D9-4A94-46E0-A82B-E0427125B01E}" dt="2022-01-26T21:36:37.025" v="22" actId="20577"/>
          <ac:spMkLst>
            <pc:docMk/>
            <pc:sldMk cId="3641841233" sldId="268"/>
            <ac:spMk id="3" creationId="{4CD1DB66-0417-403D-8A90-5058DCCE5EB7}"/>
          </ac:spMkLst>
        </pc:spChg>
      </pc:sldChg>
    </pc:docChg>
  </pc:docChgLst>
  <pc:docChgLst>
    <pc:chgData name="Porta, Tom (Curriculum Support)" userId="S::tom.porta130@schools.sa.edu.au::29d89606-3fb5-4b7e-9d87-1c42520ace6f" providerId="AD" clId="Web-{EA1202DD-A675-4BB7-81F6-1216FB04CFE2}"/>
    <pc:docChg chg="addSld modSld">
      <pc:chgData name="Porta, Tom (Curriculum Support)" userId="S::tom.porta130@schools.sa.edu.au::29d89606-3fb5-4b7e-9d87-1c42520ace6f" providerId="AD" clId="Web-{EA1202DD-A675-4BB7-81F6-1216FB04CFE2}" dt="2022-01-26T22:43:42.011" v="19" actId="20577"/>
      <pc:docMkLst>
        <pc:docMk/>
      </pc:docMkLst>
      <pc:sldChg chg="modSp">
        <pc:chgData name="Porta, Tom (Curriculum Support)" userId="S::tom.porta130@schools.sa.edu.au::29d89606-3fb5-4b7e-9d87-1c42520ace6f" providerId="AD" clId="Web-{EA1202DD-A675-4BB7-81F6-1216FB04CFE2}" dt="2022-01-26T22:43:03.461" v="2" actId="20577"/>
        <pc:sldMkLst>
          <pc:docMk/>
          <pc:sldMk cId="1379353518" sldId="269"/>
        </pc:sldMkLst>
        <pc:spChg chg="mod">
          <ac:chgData name="Porta, Tom (Curriculum Support)" userId="S::tom.porta130@schools.sa.edu.au::29d89606-3fb5-4b7e-9d87-1c42520ace6f" providerId="AD" clId="Web-{EA1202DD-A675-4BB7-81F6-1216FB04CFE2}" dt="2022-01-26T22:43:03.461" v="2" actId="20577"/>
          <ac:spMkLst>
            <pc:docMk/>
            <pc:sldMk cId="1379353518" sldId="269"/>
            <ac:spMk id="2" creationId="{D04B11CB-A4AA-4BB3-AE5A-874E462C0F69}"/>
          </ac:spMkLst>
        </pc:spChg>
      </pc:sldChg>
      <pc:sldChg chg="modSp mod modClrScheme chgLayout">
        <pc:chgData name="Porta, Tom (Curriculum Support)" userId="S::tom.porta130@schools.sa.edu.au::29d89606-3fb5-4b7e-9d87-1c42520ace6f" providerId="AD" clId="Web-{EA1202DD-A675-4BB7-81F6-1216FB04CFE2}" dt="2022-01-26T22:43:14.103" v="9" actId="20577"/>
        <pc:sldMkLst>
          <pc:docMk/>
          <pc:sldMk cId="3445766138" sldId="270"/>
        </pc:sldMkLst>
        <pc:spChg chg="mod ord">
          <ac:chgData name="Porta, Tom (Curriculum Support)" userId="S::tom.porta130@schools.sa.edu.au::29d89606-3fb5-4b7e-9d87-1c42520ace6f" providerId="AD" clId="Web-{EA1202DD-A675-4BB7-81F6-1216FB04CFE2}" dt="2022-01-26T22:43:14.103" v="9" actId="20577"/>
          <ac:spMkLst>
            <pc:docMk/>
            <pc:sldMk cId="3445766138" sldId="270"/>
            <ac:spMk id="2" creationId="{A5EABB93-1410-4813-80B6-01243FE95EC2}"/>
          </ac:spMkLst>
        </pc:spChg>
        <pc:spChg chg="mod ord">
          <ac:chgData name="Porta, Tom (Curriculum Support)" userId="S::tom.porta130@schools.sa.edu.au::29d89606-3fb5-4b7e-9d87-1c42520ace6f" providerId="AD" clId="Web-{EA1202DD-A675-4BB7-81F6-1216FB04CFE2}" dt="2022-01-26T22:43:10.368" v="3"/>
          <ac:spMkLst>
            <pc:docMk/>
            <pc:sldMk cId="3445766138" sldId="270"/>
            <ac:spMk id="3" creationId="{3B51465D-CE83-4C25-82D1-FC9478E77337}"/>
          </ac:spMkLst>
        </pc:spChg>
      </pc:sldChg>
      <pc:sldChg chg="modSp new">
        <pc:chgData name="Porta, Tom (Curriculum Support)" userId="S::tom.porta130@schools.sa.edu.au::29d89606-3fb5-4b7e-9d87-1c42520ace6f" providerId="AD" clId="Web-{EA1202DD-A675-4BB7-81F6-1216FB04CFE2}" dt="2022-01-26T22:43:42.011" v="19" actId="20577"/>
        <pc:sldMkLst>
          <pc:docMk/>
          <pc:sldMk cId="746485506" sldId="285"/>
        </pc:sldMkLst>
        <pc:spChg chg="mod">
          <ac:chgData name="Porta, Tom (Curriculum Support)" userId="S::tom.porta130@schools.sa.edu.au::29d89606-3fb5-4b7e-9d87-1c42520ace6f" providerId="AD" clId="Web-{EA1202DD-A675-4BB7-81F6-1216FB04CFE2}" dt="2022-01-26T22:43:21.462" v="15" actId="20577"/>
          <ac:spMkLst>
            <pc:docMk/>
            <pc:sldMk cId="746485506" sldId="285"/>
            <ac:spMk id="2" creationId="{C06B67B3-94A1-4F6C-B73F-7978FF49F331}"/>
          </ac:spMkLst>
        </pc:spChg>
        <pc:spChg chg="mod">
          <ac:chgData name="Porta, Tom (Curriculum Support)" userId="S::tom.porta130@schools.sa.edu.au::29d89606-3fb5-4b7e-9d87-1c42520ace6f" providerId="AD" clId="Web-{EA1202DD-A675-4BB7-81F6-1216FB04CFE2}" dt="2022-01-26T22:43:42.011" v="19" actId="20577"/>
          <ac:spMkLst>
            <pc:docMk/>
            <pc:sldMk cId="746485506" sldId="285"/>
            <ac:spMk id="3" creationId="{D5B8E006-D145-40F8-B190-B51EB7583DE4}"/>
          </ac:spMkLst>
        </pc:spChg>
      </pc:sldChg>
    </pc:docChg>
  </pc:docChgLst>
  <pc:docChgLst>
    <pc:chgData name="Steve" userId="2751cf1e-1f78-4ebc-bf7f-2c5bde90fd70" providerId="ADAL" clId="{8DBCADF1-DC8C-45A6-AB34-DA9A07094900}"/>
    <pc:docChg chg="undo custSel modSld modMainMaster">
      <pc:chgData name="Steve" userId="2751cf1e-1f78-4ebc-bf7f-2c5bde90fd70" providerId="ADAL" clId="{8DBCADF1-DC8C-45A6-AB34-DA9A07094900}" dt="2022-02-02T02:39:09.050" v="64"/>
      <pc:docMkLst>
        <pc:docMk/>
      </pc:docMkLst>
      <pc:sldChg chg="modTransition">
        <pc:chgData name="Steve" userId="2751cf1e-1f78-4ebc-bf7f-2c5bde90fd70" providerId="ADAL" clId="{8DBCADF1-DC8C-45A6-AB34-DA9A07094900}" dt="2022-02-02T02:32:58.557" v="63"/>
        <pc:sldMkLst>
          <pc:docMk/>
          <pc:sldMk cId="2213450308" sldId="264"/>
        </pc:sldMkLst>
      </pc:sldChg>
      <pc:sldChg chg="modTransition modAnim">
        <pc:chgData name="Steve" userId="2751cf1e-1f78-4ebc-bf7f-2c5bde90fd70" providerId="ADAL" clId="{8DBCADF1-DC8C-45A6-AB34-DA9A07094900}" dt="2022-02-02T02:32:58.557" v="63"/>
        <pc:sldMkLst>
          <pc:docMk/>
          <pc:sldMk cId="3641841233" sldId="268"/>
        </pc:sldMkLst>
      </pc:sldChg>
      <pc:sldChg chg="modTransition modAnim">
        <pc:chgData name="Steve" userId="2751cf1e-1f78-4ebc-bf7f-2c5bde90fd70" providerId="ADAL" clId="{8DBCADF1-DC8C-45A6-AB34-DA9A07094900}" dt="2022-02-02T02:32:58.557" v="63"/>
        <pc:sldMkLst>
          <pc:docMk/>
          <pc:sldMk cId="1379353518" sldId="269"/>
        </pc:sldMkLst>
      </pc:sldChg>
      <pc:sldChg chg="modTransition modAnim">
        <pc:chgData name="Steve" userId="2751cf1e-1f78-4ebc-bf7f-2c5bde90fd70" providerId="ADAL" clId="{8DBCADF1-DC8C-45A6-AB34-DA9A07094900}" dt="2022-02-02T02:32:58.557" v="63"/>
        <pc:sldMkLst>
          <pc:docMk/>
          <pc:sldMk cId="3445766138" sldId="270"/>
        </pc:sldMkLst>
      </pc:sldChg>
      <pc:sldChg chg="modTransition modAnim">
        <pc:chgData name="Steve" userId="2751cf1e-1f78-4ebc-bf7f-2c5bde90fd70" providerId="ADAL" clId="{8DBCADF1-DC8C-45A6-AB34-DA9A07094900}" dt="2022-02-02T02:32:58.557" v="63"/>
        <pc:sldMkLst>
          <pc:docMk/>
          <pc:sldMk cId="1447815874" sldId="271"/>
        </pc:sldMkLst>
      </pc:sldChg>
      <pc:sldChg chg="modTransition modAnim">
        <pc:chgData name="Steve" userId="2751cf1e-1f78-4ebc-bf7f-2c5bde90fd70" providerId="ADAL" clId="{8DBCADF1-DC8C-45A6-AB34-DA9A07094900}" dt="2022-02-02T02:32:58.557" v="63"/>
        <pc:sldMkLst>
          <pc:docMk/>
          <pc:sldMk cId="1111284817" sldId="272"/>
        </pc:sldMkLst>
      </pc:sldChg>
      <pc:sldChg chg="modTransition modAnim">
        <pc:chgData name="Steve" userId="2751cf1e-1f78-4ebc-bf7f-2c5bde90fd70" providerId="ADAL" clId="{8DBCADF1-DC8C-45A6-AB34-DA9A07094900}" dt="2022-02-02T02:32:58.557" v="63"/>
        <pc:sldMkLst>
          <pc:docMk/>
          <pc:sldMk cId="3277572930" sldId="273"/>
        </pc:sldMkLst>
      </pc:sldChg>
      <pc:sldChg chg="modTransition modAnim">
        <pc:chgData name="Steve" userId="2751cf1e-1f78-4ebc-bf7f-2c5bde90fd70" providerId="ADAL" clId="{8DBCADF1-DC8C-45A6-AB34-DA9A07094900}" dt="2022-02-02T02:32:58.557" v="63"/>
        <pc:sldMkLst>
          <pc:docMk/>
          <pc:sldMk cId="1058400047" sldId="274"/>
        </pc:sldMkLst>
      </pc:sldChg>
      <pc:sldChg chg="modTransition modAnim">
        <pc:chgData name="Steve" userId="2751cf1e-1f78-4ebc-bf7f-2c5bde90fd70" providerId="ADAL" clId="{8DBCADF1-DC8C-45A6-AB34-DA9A07094900}" dt="2022-02-02T02:32:58.557" v="63"/>
        <pc:sldMkLst>
          <pc:docMk/>
          <pc:sldMk cId="2030106718" sldId="275"/>
        </pc:sldMkLst>
      </pc:sldChg>
      <pc:sldChg chg="modTransition modAnim">
        <pc:chgData name="Steve" userId="2751cf1e-1f78-4ebc-bf7f-2c5bde90fd70" providerId="ADAL" clId="{8DBCADF1-DC8C-45A6-AB34-DA9A07094900}" dt="2022-02-02T02:32:58.557" v="63"/>
        <pc:sldMkLst>
          <pc:docMk/>
          <pc:sldMk cId="1661203306" sldId="276"/>
        </pc:sldMkLst>
      </pc:sldChg>
      <pc:sldChg chg="modTransition modAnim">
        <pc:chgData name="Steve" userId="2751cf1e-1f78-4ebc-bf7f-2c5bde90fd70" providerId="ADAL" clId="{8DBCADF1-DC8C-45A6-AB34-DA9A07094900}" dt="2022-02-02T02:32:58.557" v="63"/>
        <pc:sldMkLst>
          <pc:docMk/>
          <pc:sldMk cId="3372526462" sldId="277"/>
        </pc:sldMkLst>
      </pc:sldChg>
      <pc:sldChg chg="modTransition modAnim">
        <pc:chgData name="Steve" userId="2751cf1e-1f78-4ebc-bf7f-2c5bde90fd70" providerId="ADAL" clId="{8DBCADF1-DC8C-45A6-AB34-DA9A07094900}" dt="2022-02-02T02:32:58.557" v="63"/>
        <pc:sldMkLst>
          <pc:docMk/>
          <pc:sldMk cId="2764012691" sldId="278"/>
        </pc:sldMkLst>
      </pc:sldChg>
      <pc:sldChg chg="modTransition modAnim">
        <pc:chgData name="Steve" userId="2751cf1e-1f78-4ebc-bf7f-2c5bde90fd70" providerId="ADAL" clId="{8DBCADF1-DC8C-45A6-AB34-DA9A07094900}" dt="2022-02-02T02:39:09.050" v="64"/>
        <pc:sldMkLst>
          <pc:docMk/>
          <pc:sldMk cId="192072529" sldId="279"/>
        </pc:sldMkLst>
      </pc:sldChg>
      <pc:sldChg chg="modTransition modAnim">
        <pc:chgData name="Steve" userId="2751cf1e-1f78-4ebc-bf7f-2c5bde90fd70" providerId="ADAL" clId="{8DBCADF1-DC8C-45A6-AB34-DA9A07094900}" dt="2022-02-02T02:32:58.557" v="63"/>
        <pc:sldMkLst>
          <pc:docMk/>
          <pc:sldMk cId="9858820" sldId="280"/>
        </pc:sldMkLst>
      </pc:sldChg>
      <pc:sldChg chg="modTransition modAnim">
        <pc:chgData name="Steve" userId="2751cf1e-1f78-4ebc-bf7f-2c5bde90fd70" providerId="ADAL" clId="{8DBCADF1-DC8C-45A6-AB34-DA9A07094900}" dt="2022-02-02T02:32:58.557" v="63"/>
        <pc:sldMkLst>
          <pc:docMk/>
          <pc:sldMk cId="556791524" sldId="281"/>
        </pc:sldMkLst>
      </pc:sldChg>
      <pc:sldChg chg="modTransition modAnim">
        <pc:chgData name="Steve" userId="2751cf1e-1f78-4ebc-bf7f-2c5bde90fd70" providerId="ADAL" clId="{8DBCADF1-DC8C-45A6-AB34-DA9A07094900}" dt="2022-02-02T02:32:58.557" v="63"/>
        <pc:sldMkLst>
          <pc:docMk/>
          <pc:sldMk cId="2267462658" sldId="283"/>
        </pc:sldMkLst>
      </pc:sldChg>
      <pc:sldChg chg="modSp mod modTransition modAnim">
        <pc:chgData name="Steve" userId="2751cf1e-1f78-4ebc-bf7f-2c5bde90fd70" providerId="ADAL" clId="{8DBCADF1-DC8C-45A6-AB34-DA9A07094900}" dt="2022-02-02T02:32:58.557" v="63"/>
        <pc:sldMkLst>
          <pc:docMk/>
          <pc:sldMk cId="746485506" sldId="285"/>
        </pc:sldMkLst>
        <pc:spChg chg="mod">
          <ac:chgData name="Steve" userId="2751cf1e-1f78-4ebc-bf7f-2c5bde90fd70" providerId="ADAL" clId="{8DBCADF1-DC8C-45A6-AB34-DA9A07094900}" dt="2022-02-02T02:30:19.189" v="61" actId="20577"/>
          <ac:spMkLst>
            <pc:docMk/>
            <pc:sldMk cId="746485506" sldId="285"/>
            <ac:spMk id="3" creationId="{D5B8E006-D145-40F8-B190-B51EB7583DE4}"/>
          </ac:spMkLst>
        </pc:spChg>
      </pc:sldChg>
      <pc:sldChg chg="modTransition modAnim">
        <pc:chgData name="Steve" userId="2751cf1e-1f78-4ebc-bf7f-2c5bde90fd70" providerId="ADAL" clId="{8DBCADF1-DC8C-45A6-AB34-DA9A07094900}" dt="2022-02-02T02:32:58.557" v="63"/>
        <pc:sldMkLst>
          <pc:docMk/>
          <pc:sldMk cId="4048594593" sldId="286"/>
        </pc:sldMkLst>
      </pc:sldChg>
      <pc:sldChg chg="modTransition modAnim">
        <pc:chgData name="Steve" userId="2751cf1e-1f78-4ebc-bf7f-2c5bde90fd70" providerId="ADAL" clId="{8DBCADF1-DC8C-45A6-AB34-DA9A07094900}" dt="2022-02-02T02:32:58.557" v="63"/>
        <pc:sldMkLst>
          <pc:docMk/>
          <pc:sldMk cId="3632953189" sldId="287"/>
        </pc:sldMkLst>
      </pc:sldChg>
      <pc:sldChg chg="modTransition modAnim">
        <pc:chgData name="Steve" userId="2751cf1e-1f78-4ebc-bf7f-2c5bde90fd70" providerId="ADAL" clId="{8DBCADF1-DC8C-45A6-AB34-DA9A07094900}" dt="2022-02-02T02:32:58.557" v="63"/>
        <pc:sldMkLst>
          <pc:docMk/>
          <pc:sldMk cId="1861101632" sldId="288"/>
        </pc:sldMkLst>
      </pc:sldChg>
      <pc:sldChg chg="modTransition modAnim">
        <pc:chgData name="Steve" userId="2751cf1e-1f78-4ebc-bf7f-2c5bde90fd70" providerId="ADAL" clId="{8DBCADF1-DC8C-45A6-AB34-DA9A07094900}" dt="2022-02-02T02:32:58.557" v="63"/>
        <pc:sldMkLst>
          <pc:docMk/>
          <pc:sldMk cId="1167807520" sldId="289"/>
        </pc:sldMkLst>
      </pc:sldChg>
      <pc:sldMasterChg chg="modTransition modSldLayout">
        <pc:chgData name="Steve" userId="2751cf1e-1f78-4ebc-bf7f-2c5bde90fd70" providerId="ADAL" clId="{8DBCADF1-DC8C-45A6-AB34-DA9A07094900}" dt="2022-02-02T02:32:58.557" v="63"/>
        <pc:sldMasterMkLst>
          <pc:docMk/>
          <pc:sldMasterMk cId="1123625482" sldId="2147483648"/>
        </pc:sldMasterMkLst>
        <pc:sldLayoutChg chg="modTransition">
          <pc:chgData name="Steve" userId="2751cf1e-1f78-4ebc-bf7f-2c5bde90fd70" providerId="ADAL" clId="{8DBCADF1-DC8C-45A6-AB34-DA9A07094900}" dt="2022-02-02T02:32:58.557" v="63"/>
          <pc:sldLayoutMkLst>
            <pc:docMk/>
            <pc:sldMasterMk cId="1123625482" sldId="2147483648"/>
            <pc:sldLayoutMk cId="2251798174" sldId="2147483649"/>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643305868" sldId="2147483650"/>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3144419789" sldId="2147483655"/>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567652649" sldId="2147483660"/>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4259699569" sldId="2147483661"/>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655602330" sldId="2147483662"/>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2427789703" sldId="2147483664"/>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2217309765" sldId="2147483665"/>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2543916552" sldId="2147483666"/>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2665396133" sldId="2147483667"/>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4098372844" sldId="2147483668"/>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3668791820" sldId="2147483669"/>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2036674756" sldId="2147483670"/>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2269508251" sldId="2147483672"/>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1341072606" sldId="2147483673"/>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2032022958" sldId="2147483674"/>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3289647647" sldId="2147483675"/>
          </pc:sldLayoutMkLst>
        </pc:sldLayoutChg>
        <pc:sldLayoutChg chg="modTransition">
          <pc:chgData name="Steve" userId="2751cf1e-1f78-4ebc-bf7f-2c5bde90fd70" providerId="ADAL" clId="{8DBCADF1-DC8C-45A6-AB34-DA9A07094900}" dt="2022-02-02T02:32:58.557" v="63"/>
          <pc:sldLayoutMkLst>
            <pc:docMk/>
            <pc:sldMasterMk cId="1123625482" sldId="2147483648"/>
            <pc:sldLayoutMk cId="3069147708" sldId="2147483676"/>
          </pc:sldLayoutMkLst>
        </pc:sldLayoutChg>
      </pc:sldMasterChg>
    </pc:docChg>
  </pc:docChgLst>
  <pc:docChgLst>
    <pc:chgData name="Porta, Tom (Curriculum Support)" userId="S::tom.porta130@schools.sa.edu.au::29d89606-3fb5-4b7e-9d87-1c42520ace6f" providerId="AD" clId="Web-{83748623-A35C-4810-84FB-17F5836724A1}"/>
    <pc:docChg chg="modSld">
      <pc:chgData name="Porta, Tom (Curriculum Support)" userId="S::tom.porta130@schools.sa.edu.au::29d89606-3fb5-4b7e-9d87-1c42520ace6f" providerId="AD" clId="Web-{83748623-A35C-4810-84FB-17F5836724A1}" dt="2022-02-01T05:11:35.249" v="1"/>
      <pc:docMkLst>
        <pc:docMk/>
      </pc:docMkLst>
      <pc:sldChg chg="delSp modSp">
        <pc:chgData name="Porta, Tom (Curriculum Support)" userId="S::tom.porta130@schools.sa.edu.au::29d89606-3fb5-4b7e-9d87-1c42520ace6f" providerId="AD" clId="Web-{83748623-A35C-4810-84FB-17F5836724A1}" dt="2022-02-01T05:11:35.249" v="1"/>
        <pc:sldMkLst>
          <pc:docMk/>
          <pc:sldMk cId="9858820" sldId="280"/>
        </pc:sldMkLst>
        <pc:spChg chg="del">
          <ac:chgData name="Porta, Tom (Curriculum Support)" userId="S::tom.porta130@schools.sa.edu.au::29d89606-3fb5-4b7e-9d87-1c42520ace6f" providerId="AD" clId="Web-{83748623-A35C-4810-84FB-17F5836724A1}" dt="2022-02-01T05:11:35.249" v="1"/>
          <ac:spMkLst>
            <pc:docMk/>
            <pc:sldMk cId="9858820" sldId="280"/>
            <ac:spMk id="2" creationId="{7043D4F1-6483-477E-8849-E7785FC2AE03}"/>
          </ac:spMkLst>
        </pc:spChg>
        <pc:spChg chg="mod">
          <ac:chgData name="Porta, Tom (Curriculum Support)" userId="S::tom.porta130@schools.sa.edu.au::29d89606-3fb5-4b7e-9d87-1c42520ace6f" providerId="AD" clId="Web-{83748623-A35C-4810-84FB-17F5836724A1}" dt="2022-02-01T05:11:31.905" v="0" actId="20577"/>
          <ac:spMkLst>
            <pc:docMk/>
            <pc:sldMk cId="9858820" sldId="280"/>
            <ac:spMk id="5" creationId="{B827693A-518A-4FE3-B09D-DEE7076AD532}"/>
          </ac:spMkLst>
        </pc:spChg>
      </pc:sldChg>
    </pc:docChg>
  </pc:docChgLst>
  <pc:docChgLst>
    <pc:chgData name="Kennedy, Jo (Curriculum Policy and Standards)" userId="15eedda7-f427-4f4e-9ec3-613198bbf859" providerId="ADAL" clId="{70305939-0DA9-CE45-AE08-9E5B1CE27854}"/>
    <pc:docChg chg="undo custSel modSld">
      <pc:chgData name="Kennedy, Jo (Curriculum Policy and Standards)" userId="15eedda7-f427-4f4e-9ec3-613198bbf859" providerId="ADAL" clId="{70305939-0DA9-CE45-AE08-9E5B1CE27854}" dt="2022-02-03T02:09:21.360" v="112"/>
      <pc:docMkLst>
        <pc:docMk/>
      </pc:docMkLst>
      <pc:sldChg chg="addCm delCm">
        <pc:chgData name="Kennedy, Jo (Curriculum Policy and Standards)" userId="15eedda7-f427-4f4e-9ec3-613198bbf859" providerId="ADAL" clId="{70305939-0DA9-CE45-AE08-9E5B1CE27854}" dt="2022-02-03T01:55:29.941" v="38"/>
        <pc:sldMkLst>
          <pc:docMk/>
          <pc:sldMk cId="2213450308" sldId="264"/>
        </pc:sldMkLst>
      </pc:sldChg>
      <pc:sldChg chg="modSp mod addCm">
        <pc:chgData name="Kennedy, Jo (Curriculum Policy and Standards)" userId="15eedda7-f427-4f4e-9ec3-613198bbf859" providerId="ADAL" clId="{70305939-0DA9-CE45-AE08-9E5B1CE27854}" dt="2022-02-03T01:42:34.821" v="5"/>
        <pc:sldMkLst>
          <pc:docMk/>
          <pc:sldMk cId="1379353518" sldId="269"/>
        </pc:sldMkLst>
        <pc:spChg chg="mod">
          <ac:chgData name="Kennedy, Jo (Curriculum Policy and Standards)" userId="15eedda7-f427-4f4e-9ec3-613198bbf859" providerId="ADAL" clId="{70305939-0DA9-CE45-AE08-9E5B1CE27854}" dt="2022-02-03T01:42:09.566" v="4" actId="12"/>
          <ac:spMkLst>
            <pc:docMk/>
            <pc:sldMk cId="1379353518" sldId="269"/>
            <ac:spMk id="3" creationId="{AB9BDBB3-B0CB-4293-95C9-DF9D3FA6EE67}"/>
          </ac:spMkLst>
        </pc:spChg>
      </pc:sldChg>
      <pc:sldChg chg="modSp mod addCm">
        <pc:chgData name="Kennedy, Jo (Curriculum Policy and Standards)" userId="15eedda7-f427-4f4e-9ec3-613198bbf859" providerId="ADAL" clId="{70305939-0DA9-CE45-AE08-9E5B1CE27854}" dt="2022-02-03T01:56:58.835" v="69"/>
        <pc:sldMkLst>
          <pc:docMk/>
          <pc:sldMk cId="1111284817" sldId="272"/>
        </pc:sldMkLst>
        <pc:spChg chg="mod">
          <ac:chgData name="Kennedy, Jo (Curriculum Policy and Standards)" userId="15eedda7-f427-4f4e-9ec3-613198bbf859" providerId="ADAL" clId="{70305939-0DA9-CE45-AE08-9E5B1CE27854}" dt="2022-02-03T01:44:19.777" v="16" actId="1076"/>
          <ac:spMkLst>
            <pc:docMk/>
            <pc:sldMk cId="1111284817" sldId="272"/>
            <ac:spMk id="2" creationId="{21A4D22F-EE60-41C0-9B74-EF714B7EF561}"/>
          </ac:spMkLst>
        </pc:spChg>
        <pc:spChg chg="mod">
          <ac:chgData name="Kennedy, Jo (Curriculum Policy and Standards)" userId="15eedda7-f427-4f4e-9ec3-613198bbf859" providerId="ADAL" clId="{70305939-0DA9-CE45-AE08-9E5B1CE27854}" dt="2022-02-03T01:56:11.179" v="54" actId="1038"/>
          <ac:spMkLst>
            <pc:docMk/>
            <pc:sldMk cId="1111284817" sldId="272"/>
            <ac:spMk id="8" creationId="{B8D98E76-3115-4D32-B72C-B9C93F0BFA39}"/>
          </ac:spMkLst>
        </pc:spChg>
        <pc:spChg chg="mod">
          <ac:chgData name="Kennedy, Jo (Curriculum Policy and Standards)" userId="15eedda7-f427-4f4e-9ec3-613198bbf859" providerId="ADAL" clId="{70305939-0DA9-CE45-AE08-9E5B1CE27854}" dt="2022-02-03T01:56:00.247" v="39" actId="2710"/>
          <ac:spMkLst>
            <pc:docMk/>
            <pc:sldMk cId="1111284817" sldId="272"/>
            <ac:spMk id="9" creationId="{F8EDFD89-DCB3-4A9A-AB2E-8EAF77FE6296}"/>
          </ac:spMkLst>
        </pc:spChg>
        <pc:picChg chg="mod">
          <ac:chgData name="Kennedy, Jo (Curriculum Policy and Standards)" userId="15eedda7-f427-4f4e-9ec3-613198bbf859" providerId="ADAL" clId="{70305939-0DA9-CE45-AE08-9E5B1CE27854}" dt="2022-02-03T01:56:11.179" v="54" actId="1038"/>
          <ac:picMkLst>
            <pc:docMk/>
            <pc:sldMk cId="1111284817" sldId="272"/>
            <ac:picMk id="7" creationId="{863113D6-81B2-44BC-9B12-449C0CBEB205}"/>
          </ac:picMkLst>
        </pc:picChg>
      </pc:sldChg>
      <pc:sldChg chg="modSp mod">
        <pc:chgData name="Kennedy, Jo (Curriculum Policy and Standards)" userId="15eedda7-f427-4f4e-9ec3-613198bbf859" providerId="ADAL" clId="{70305939-0DA9-CE45-AE08-9E5B1CE27854}" dt="2022-02-03T01:56:34.308" v="68" actId="1038"/>
        <pc:sldMkLst>
          <pc:docMk/>
          <pc:sldMk cId="1058400047" sldId="274"/>
        </pc:sldMkLst>
        <pc:spChg chg="mod">
          <ac:chgData name="Kennedy, Jo (Curriculum Policy and Standards)" userId="15eedda7-f427-4f4e-9ec3-613198bbf859" providerId="ADAL" clId="{70305939-0DA9-CE45-AE08-9E5B1CE27854}" dt="2022-02-03T01:44:46.383" v="35" actId="1035"/>
          <ac:spMkLst>
            <pc:docMk/>
            <pc:sldMk cId="1058400047" sldId="274"/>
            <ac:spMk id="6" creationId="{EABE64E1-1A91-4F5B-9203-1F955668AA7B}"/>
          </ac:spMkLst>
        </pc:spChg>
        <pc:spChg chg="mod">
          <ac:chgData name="Kennedy, Jo (Curriculum Policy and Standards)" userId="15eedda7-f427-4f4e-9ec3-613198bbf859" providerId="ADAL" clId="{70305939-0DA9-CE45-AE08-9E5B1CE27854}" dt="2022-02-03T01:44:51.464" v="37" actId="27636"/>
          <ac:spMkLst>
            <pc:docMk/>
            <pc:sldMk cId="1058400047" sldId="274"/>
            <ac:spMk id="7" creationId="{DC6927DA-767D-466F-8025-C5D313F5C19E}"/>
          </ac:spMkLst>
        </pc:spChg>
        <pc:spChg chg="mod">
          <ac:chgData name="Kennedy, Jo (Curriculum Policy and Standards)" userId="15eedda7-f427-4f4e-9ec3-613198bbf859" providerId="ADAL" clId="{70305939-0DA9-CE45-AE08-9E5B1CE27854}" dt="2022-02-03T01:56:34.308" v="68" actId="1038"/>
          <ac:spMkLst>
            <pc:docMk/>
            <pc:sldMk cId="1058400047" sldId="274"/>
            <ac:spMk id="9" creationId="{200B7E13-CE13-462D-98C3-C4D84D923305}"/>
          </ac:spMkLst>
        </pc:spChg>
        <pc:picChg chg="mod">
          <ac:chgData name="Kennedy, Jo (Curriculum Policy and Standards)" userId="15eedda7-f427-4f4e-9ec3-613198bbf859" providerId="ADAL" clId="{70305939-0DA9-CE45-AE08-9E5B1CE27854}" dt="2022-02-03T01:56:34.308" v="68" actId="1038"/>
          <ac:picMkLst>
            <pc:docMk/>
            <pc:sldMk cId="1058400047" sldId="274"/>
            <ac:picMk id="8" creationId="{879D6663-5F68-43D4-8E91-DDB18F6489E2}"/>
          </ac:picMkLst>
        </pc:picChg>
      </pc:sldChg>
      <pc:sldChg chg="addCm modCm">
        <pc:chgData name="Kennedy, Jo (Curriculum Policy and Standards)" userId="15eedda7-f427-4f4e-9ec3-613198bbf859" providerId="ADAL" clId="{70305939-0DA9-CE45-AE08-9E5B1CE27854}" dt="2022-02-03T02:00:39.624" v="78"/>
        <pc:sldMkLst>
          <pc:docMk/>
          <pc:sldMk cId="2030106718" sldId="275"/>
        </pc:sldMkLst>
      </pc:sldChg>
      <pc:sldChg chg="modSp mod">
        <pc:chgData name="Kennedy, Jo (Curriculum Policy and Standards)" userId="15eedda7-f427-4f4e-9ec3-613198bbf859" providerId="ADAL" clId="{70305939-0DA9-CE45-AE08-9E5B1CE27854}" dt="2022-02-03T02:01:03.941" v="79" actId="1076"/>
        <pc:sldMkLst>
          <pc:docMk/>
          <pc:sldMk cId="3372526462" sldId="277"/>
        </pc:sldMkLst>
        <pc:spChg chg="mod">
          <ac:chgData name="Kennedy, Jo (Curriculum Policy and Standards)" userId="15eedda7-f427-4f4e-9ec3-613198bbf859" providerId="ADAL" clId="{70305939-0DA9-CE45-AE08-9E5B1CE27854}" dt="2022-02-03T02:01:03.941" v="79" actId="1076"/>
          <ac:spMkLst>
            <pc:docMk/>
            <pc:sldMk cId="3372526462" sldId="277"/>
            <ac:spMk id="5" creationId="{19E93D87-74AB-4E07-A365-8E550A918D72}"/>
          </ac:spMkLst>
        </pc:spChg>
      </pc:sldChg>
      <pc:sldChg chg="modSp mod">
        <pc:chgData name="Kennedy, Jo (Curriculum Policy and Standards)" userId="15eedda7-f427-4f4e-9ec3-613198bbf859" providerId="ADAL" clId="{70305939-0DA9-CE45-AE08-9E5B1CE27854}" dt="2022-02-03T02:01:29.145" v="80" actId="1076"/>
        <pc:sldMkLst>
          <pc:docMk/>
          <pc:sldMk cId="2764012691" sldId="278"/>
        </pc:sldMkLst>
        <pc:spChg chg="mod">
          <ac:chgData name="Kennedy, Jo (Curriculum Policy and Standards)" userId="15eedda7-f427-4f4e-9ec3-613198bbf859" providerId="ADAL" clId="{70305939-0DA9-CE45-AE08-9E5B1CE27854}" dt="2022-02-03T02:01:29.145" v="80" actId="1076"/>
          <ac:spMkLst>
            <pc:docMk/>
            <pc:sldMk cId="2764012691" sldId="278"/>
            <ac:spMk id="6" creationId="{BD34D1F6-9FFF-41E2-A057-96AAA3A00EAA}"/>
          </ac:spMkLst>
        </pc:spChg>
      </pc:sldChg>
      <pc:sldChg chg="modSp mod addCm modCm">
        <pc:chgData name="Kennedy, Jo (Curriculum Policy and Standards)" userId="15eedda7-f427-4f4e-9ec3-613198bbf859" providerId="ADAL" clId="{70305939-0DA9-CE45-AE08-9E5B1CE27854}" dt="2022-02-03T02:08:27.815" v="111"/>
        <pc:sldMkLst>
          <pc:docMk/>
          <pc:sldMk cId="192072529" sldId="279"/>
        </pc:sldMkLst>
        <pc:spChg chg="mod">
          <ac:chgData name="Kennedy, Jo (Curriculum Policy and Standards)" userId="15eedda7-f427-4f4e-9ec3-613198bbf859" providerId="ADAL" clId="{70305939-0DA9-CE45-AE08-9E5B1CE27854}" dt="2022-02-03T02:01:41.496" v="81" actId="1076"/>
          <ac:spMkLst>
            <pc:docMk/>
            <pc:sldMk cId="192072529" sldId="279"/>
            <ac:spMk id="6" creationId="{153F3AF0-C630-4935-BBF4-8CBEC301924E}"/>
          </ac:spMkLst>
        </pc:spChg>
        <pc:spChg chg="mod">
          <ac:chgData name="Kennedy, Jo (Curriculum Policy and Standards)" userId="15eedda7-f427-4f4e-9ec3-613198bbf859" providerId="ADAL" clId="{70305939-0DA9-CE45-AE08-9E5B1CE27854}" dt="2022-02-03T02:05:36.007" v="108" actId="27636"/>
          <ac:spMkLst>
            <pc:docMk/>
            <pc:sldMk cId="192072529" sldId="279"/>
            <ac:spMk id="7" creationId="{D96688EC-70F4-4570-9642-32DD266CC07F}"/>
          </ac:spMkLst>
        </pc:spChg>
        <pc:picChg chg="mod">
          <ac:chgData name="Kennedy, Jo (Curriculum Policy and Standards)" userId="15eedda7-f427-4f4e-9ec3-613198bbf859" providerId="ADAL" clId="{70305939-0DA9-CE45-AE08-9E5B1CE27854}" dt="2022-02-03T02:05:26.326" v="104" actId="1076"/>
          <ac:picMkLst>
            <pc:docMk/>
            <pc:sldMk cId="192072529" sldId="279"/>
            <ac:picMk id="3" creationId="{204412FD-F2C3-4E48-936A-78E64522E781}"/>
          </ac:picMkLst>
        </pc:picChg>
      </pc:sldChg>
      <pc:sldChg chg="modCm">
        <pc:chgData name="Kennedy, Jo (Curriculum Policy and Standards)" userId="15eedda7-f427-4f4e-9ec3-613198bbf859" providerId="ADAL" clId="{70305939-0DA9-CE45-AE08-9E5B1CE27854}" dt="2022-02-03T02:09:21.360" v="112"/>
        <pc:sldMkLst>
          <pc:docMk/>
          <pc:sldMk cId="9858820" sldId="280"/>
        </pc:sldMkLst>
      </pc:sldChg>
      <pc:sldChg chg="modSp mod addCm modCm">
        <pc:chgData name="Kennedy, Jo (Curriculum Policy and Standards)" userId="15eedda7-f427-4f4e-9ec3-613198bbf859" providerId="ADAL" clId="{70305939-0DA9-CE45-AE08-9E5B1CE27854}" dt="2022-02-03T01:43:30.364" v="10"/>
        <pc:sldMkLst>
          <pc:docMk/>
          <pc:sldMk cId="3632953189" sldId="287"/>
        </pc:sldMkLst>
        <pc:spChg chg="mod">
          <ac:chgData name="Kennedy, Jo (Curriculum Policy and Standards)" userId="15eedda7-f427-4f4e-9ec3-613198bbf859" providerId="ADAL" clId="{70305939-0DA9-CE45-AE08-9E5B1CE27854}" dt="2022-02-03T01:43:18.848" v="8" actId="1076"/>
          <ac:spMkLst>
            <pc:docMk/>
            <pc:sldMk cId="3632953189" sldId="287"/>
            <ac:spMk id="2" creationId="{C374BBB7-9674-4A8D-9C29-56E7215E1B58}"/>
          </ac:spMkLst>
        </pc:spChg>
        <pc:spChg chg="mod">
          <ac:chgData name="Kennedy, Jo (Curriculum Policy and Standards)" userId="15eedda7-f427-4f4e-9ec3-613198bbf859" providerId="ADAL" clId="{70305939-0DA9-CE45-AE08-9E5B1CE27854}" dt="2022-02-03T01:43:21.358" v="9" actId="1076"/>
          <ac:spMkLst>
            <pc:docMk/>
            <pc:sldMk cId="3632953189" sldId="287"/>
            <ac:spMk id="3" creationId="{2164A0B7-5A2A-45C9-9E6E-7C14D69C4D50}"/>
          </ac:spMkLst>
        </pc:spChg>
      </pc:sldChg>
      <pc:sldChg chg="modSp mod">
        <pc:chgData name="Kennedy, Jo (Curriculum Policy and Standards)" userId="15eedda7-f427-4f4e-9ec3-613198bbf859" providerId="ADAL" clId="{70305939-0DA9-CE45-AE08-9E5B1CE27854}" dt="2022-02-03T01:57:37.121" v="76" actId="12"/>
        <pc:sldMkLst>
          <pc:docMk/>
          <pc:sldMk cId="1861101632" sldId="288"/>
        </pc:sldMkLst>
        <pc:spChg chg="mod">
          <ac:chgData name="Kennedy, Jo (Curriculum Policy and Standards)" userId="15eedda7-f427-4f4e-9ec3-613198bbf859" providerId="ADAL" clId="{70305939-0DA9-CE45-AE08-9E5B1CE27854}" dt="2022-02-03T01:57:18.804" v="73" actId="1035"/>
          <ac:spMkLst>
            <pc:docMk/>
            <pc:sldMk cId="1861101632" sldId="288"/>
            <ac:spMk id="5" creationId="{EF31A06F-C553-4291-BEA8-FADD5D655383}"/>
          </ac:spMkLst>
        </pc:spChg>
        <pc:spChg chg="mod">
          <ac:chgData name="Kennedy, Jo (Curriculum Policy and Standards)" userId="15eedda7-f427-4f4e-9ec3-613198bbf859" providerId="ADAL" clId="{70305939-0DA9-CE45-AE08-9E5B1CE27854}" dt="2022-02-03T01:57:37.121" v="76" actId="12"/>
          <ac:spMkLst>
            <pc:docMk/>
            <pc:sldMk cId="1861101632" sldId="288"/>
            <ac:spMk id="6" creationId="{ACECDC2F-E8F3-4791-AB2F-213DFD94CC40}"/>
          </ac:spMkLst>
        </pc:spChg>
      </pc:sldChg>
    </pc:docChg>
  </pc:docChgLst>
  <pc:docChgLst>
    <pc:chgData name="Porta, Tom (Curriculum Support)" userId="S::tom.porta130@schools.sa.edu.au::29d89606-3fb5-4b7e-9d87-1c42520ace6f" providerId="AD" clId="Web-{6DF5DBB6-4338-46ED-94AC-F034ED326696}"/>
    <pc:docChg chg="modSld">
      <pc:chgData name="Porta, Tom (Curriculum Support)" userId="S::tom.porta130@schools.sa.edu.au::29d89606-3fb5-4b7e-9d87-1c42520ace6f" providerId="AD" clId="Web-{6DF5DBB6-4338-46ED-94AC-F034ED326696}" dt="2022-01-30T21:26:38.837" v="1" actId="1076"/>
      <pc:docMkLst>
        <pc:docMk/>
      </pc:docMkLst>
      <pc:sldChg chg="addSp modSp">
        <pc:chgData name="Porta, Tom (Curriculum Support)" userId="S::tom.porta130@schools.sa.edu.au::29d89606-3fb5-4b7e-9d87-1c42520ace6f" providerId="AD" clId="Web-{6DF5DBB6-4338-46ED-94AC-F034ED326696}" dt="2022-01-30T21:26:38.837" v="1" actId="1076"/>
        <pc:sldMkLst>
          <pc:docMk/>
          <pc:sldMk cId="4048594593" sldId="286"/>
        </pc:sldMkLst>
        <pc:spChg chg="add mod">
          <ac:chgData name="Porta, Tom (Curriculum Support)" userId="S::tom.porta130@schools.sa.edu.au::29d89606-3fb5-4b7e-9d87-1c42520ace6f" providerId="AD" clId="Web-{6DF5DBB6-4338-46ED-94AC-F034ED326696}" dt="2022-01-30T21:26:38.837" v="1" actId="1076"/>
          <ac:spMkLst>
            <pc:docMk/>
            <pc:sldMk cId="4048594593" sldId="286"/>
            <ac:spMk id="3" creationId="{8CAD56D6-44FB-4176-94F2-D8642E33FB4C}"/>
          </ac:spMkLst>
        </pc:spChg>
      </pc:sldChg>
    </pc:docChg>
  </pc:docChgLst>
  <pc:docChgLst>
    <pc:chgData name="Porta, Tom (Curriculum Support)" userId="S::tom.porta130@schools.sa.edu.au::29d89606-3fb5-4b7e-9d87-1c42520ace6f" providerId="AD" clId="Web-{8116B2F2-764F-4CD3-83C3-F1EC44B7F49F}"/>
    <pc:docChg chg="mod">
      <pc:chgData name="Porta, Tom (Curriculum Support)" userId="S::tom.porta130@schools.sa.edu.au::29d89606-3fb5-4b7e-9d87-1c42520ace6f" providerId="AD" clId="Web-{8116B2F2-764F-4CD3-83C3-F1EC44B7F49F}" dt="2022-02-02T02:51:54.365" v="1"/>
      <pc:docMkLst>
        <pc:docMk/>
      </pc:docMkLst>
      <pc:sldChg chg="addCm">
        <pc:chgData name="Porta, Tom (Curriculum Support)" userId="S::tom.porta130@schools.sa.edu.au::29d89606-3fb5-4b7e-9d87-1c42520ace6f" providerId="AD" clId="Web-{8116B2F2-764F-4CD3-83C3-F1EC44B7F49F}" dt="2022-02-02T02:51:54.365" v="1"/>
        <pc:sldMkLst>
          <pc:docMk/>
          <pc:sldMk cId="9858820" sldId="280"/>
        </pc:sldMkLst>
      </pc:sldChg>
    </pc:docChg>
  </pc:docChgLst>
  <pc:docChgLst>
    <pc:chgData name="Porta, Tom (Curriculum Support)" userId="S::tom.porta130@schools.sa.edu.au::29d89606-3fb5-4b7e-9d87-1c42520ace6f" providerId="AD" clId="Web-{E5C6813E-A9E2-46AE-BB6F-F9B5217CC8AC}"/>
    <pc:docChg chg="modSld">
      <pc:chgData name="Porta, Tom (Curriculum Support)" userId="S::tom.porta130@schools.sa.edu.au::29d89606-3fb5-4b7e-9d87-1c42520ace6f" providerId="AD" clId="Web-{E5C6813E-A9E2-46AE-BB6F-F9B5217CC8AC}" dt="2022-01-31T02:57:06.306" v="47" actId="20577"/>
      <pc:docMkLst>
        <pc:docMk/>
      </pc:docMkLst>
      <pc:sldChg chg="modSp">
        <pc:chgData name="Porta, Tom (Curriculum Support)" userId="S::tom.porta130@schools.sa.edu.au::29d89606-3fb5-4b7e-9d87-1c42520ace6f" providerId="AD" clId="Web-{E5C6813E-A9E2-46AE-BB6F-F9B5217CC8AC}" dt="2022-01-31T02:57:06.306" v="47" actId="20577"/>
        <pc:sldMkLst>
          <pc:docMk/>
          <pc:sldMk cId="1167807520" sldId="289"/>
        </pc:sldMkLst>
        <pc:spChg chg="mod">
          <ac:chgData name="Porta, Tom (Curriculum Support)" userId="S::tom.porta130@schools.sa.edu.au::29d89606-3fb5-4b7e-9d87-1c42520ace6f" providerId="AD" clId="Web-{E5C6813E-A9E2-46AE-BB6F-F9B5217CC8AC}" dt="2022-01-31T02:57:06.306" v="47" actId="20577"/>
          <ac:spMkLst>
            <pc:docMk/>
            <pc:sldMk cId="1167807520" sldId="289"/>
            <ac:spMk id="3" creationId="{59A52D53-C84F-4366-9D5E-33D06E4969A9}"/>
          </ac:spMkLst>
        </pc:spChg>
      </pc:sldChg>
    </pc:docChg>
  </pc:docChgLst>
  <pc:docChgLst>
    <pc:chgData name="Ballantyne, Meegan (Curriculum Policy and Standards)" userId="S::meegan.ballantyne527@schools.sa.edu.au::0b324ebd-65ba-428b-adc2-e3fc2a9aab37" providerId="AD" clId="Web-{EBC80B28-C9B3-4FFA-AA73-A8DF76A6CD4C}"/>
    <pc:docChg chg="modSld">
      <pc:chgData name="Ballantyne, Meegan (Curriculum Policy and Standards)" userId="S::meegan.ballantyne527@schools.sa.edu.au::0b324ebd-65ba-428b-adc2-e3fc2a9aab37" providerId="AD" clId="Web-{EBC80B28-C9B3-4FFA-AA73-A8DF76A6CD4C}" dt="2022-02-09T20:21:56.250" v="0" actId="1076"/>
      <pc:docMkLst>
        <pc:docMk/>
      </pc:docMkLst>
      <pc:sldChg chg="modSp">
        <pc:chgData name="Ballantyne, Meegan (Curriculum Policy and Standards)" userId="S::meegan.ballantyne527@schools.sa.edu.au::0b324ebd-65ba-428b-adc2-e3fc2a9aab37" providerId="AD" clId="Web-{EBC80B28-C9B3-4FFA-AA73-A8DF76A6CD4C}" dt="2022-02-09T20:21:56.250" v="0" actId="1076"/>
        <pc:sldMkLst>
          <pc:docMk/>
          <pc:sldMk cId="4048594593" sldId="286"/>
        </pc:sldMkLst>
        <pc:spChg chg="mod">
          <ac:chgData name="Ballantyne, Meegan (Curriculum Policy and Standards)" userId="S::meegan.ballantyne527@schools.sa.edu.au::0b324ebd-65ba-428b-adc2-e3fc2a9aab37" providerId="AD" clId="Web-{EBC80B28-C9B3-4FFA-AA73-A8DF76A6CD4C}" dt="2022-02-09T20:21:56.250" v="0" actId="1076"/>
          <ac:spMkLst>
            <pc:docMk/>
            <pc:sldMk cId="4048594593" sldId="286"/>
            <ac:spMk id="9" creationId="{FBAC63D4-CEEC-6446-B66B-E1EE76E0762F}"/>
          </ac:spMkLst>
        </pc:spChg>
      </pc:sldChg>
    </pc:docChg>
  </pc:docChgLst>
  <pc:docChgLst>
    <pc:chgData name="Paterson, Carmen (Curriculum Policy and Standards)" userId="9157f839-922e-4901-8dbf-ce9b3049d195" providerId="ADAL" clId="{D66E0437-A834-4045-875E-F4128E6A98CF}"/>
    <pc:docChg chg="addSld modSld">
      <pc:chgData name="Paterson, Carmen (Curriculum Policy and Standards)" userId="9157f839-922e-4901-8dbf-ce9b3049d195" providerId="ADAL" clId="{D66E0437-A834-4045-875E-F4128E6A98CF}" dt="2022-02-09T00:23:04.759" v="66"/>
      <pc:docMkLst>
        <pc:docMk/>
      </pc:docMkLst>
      <pc:sldChg chg="modSp mod">
        <pc:chgData name="Paterson, Carmen (Curriculum Policy and Standards)" userId="9157f839-922e-4901-8dbf-ce9b3049d195" providerId="ADAL" clId="{D66E0437-A834-4045-875E-F4128E6A98CF}" dt="2022-02-08T22:06:22.807" v="0" actId="20577"/>
        <pc:sldMkLst>
          <pc:docMk/>
          <pc:sldMk cId="3641841233" sldId="268"/>
        </pc:sldMkLst>
        <pc:spChg chg="mod">
          <ac:chgData name="Paterson, Carmen (Curriculum Policy and Standards)" userId="9157f839-922e-4901-8dbf-ce9b3049d195" providerId="ADAL" clId="{D66E0437-A834-4045-875E-F4128E6A98CF}" dt="2022-02-08T22:06:22.807" v="0" actId="20577"/>
          <ac:spMkLst>
            <pc:docMk/>
            <pc:sldMk cId="3641841233" sldId="268"/>
            <ac:spMk id="3" creationId="{4CD1DB66-0417-403D-8A90-5058DCCE5EB7}"/>
          </ac:spMkLst>
        </pc:spChg>
      </pc:sldChg>
      <pc:sldChg chg="modSp mod">
        <pc:chgData name="Paterson, Carmen (Curriculum Policy and Standards)" userId="9157f839-922e-4901-8dbf-ce9b3049d195" providerId="ADAL" clId="{D66E0437-A834-4045-875E-F4128E6A98CF}" dt="2022-02-08T22:08:00.708" v="19" actId="1076"/>
        <pc:sldMkLst>
          <pc:docMk/>
          <pc:sldMk cId="1379353518" sldId="269"/>
        </pc:sldMkLst>
        <pc:spChg chg="mod">
          <ac:chgData name="Paterson, Carmen (Curriculum Policy and Standards)" userId="9157f839-922e-4901-8dbf-ce9b3049d195" providerId="ADAL" clId="{D66E0437-A834-4045-875E-F4128E6A98CF}" dt="2022-02-08T22:07:57.865" v="18" actId="1076"/>
          <ac:spMkLst>
            <pc:docMk/>
            <pc:sldMk cId="1379353518" sldId="269"/>
            <ac:spMk id="2" creationId="{D04B11CB-A4AA-4BB3-AE5A-874E462C0F69}"/>
          </ac:spMkLst>
        </pc:spChg>
        <pc:spChg chg="mod">
          <ac:chgData name="Paterson, Carmen (Curriculum Policy and Standards)" userId="9157f839-922e-4901-8dbf-ce9b3049d195" providerId="ADAL" clId="{D66E0437-A834-4045-875E-F4128E6A98CF}" dt="2022-02-08T22:08:00.708" v="19" actId="1076"/>
          <ac:spMkLst>
            <pc:docMk/>
            <pc:sldMk cId="1379353518" sldId="269"/>
            <ac:spMk id="3" creationId="{AB9BDBB3-B0CB-4293-95C9-DF9D3FA6EE67}"/>
          </ac:spMkLst>
        </pc:spChg>
      </pc:sldChg>
      <pc:sldChg chg="modSp mod">
        <pc:chgData name="Paterson, Carmen (Curriculum Policy and Standards)" userId="9157f839-922e-4901-8dbf-ce9b3049d195" providerId="ADAL" clId="{D66E0437-A834-4045-875E-F4128E6A98CF}" dt="2022-02-09T00:23:04.759" v="66"/>
        <pc:sldMkLst>
          <pc:docMk/>
          <pc:sldMk cId="3445766138" sldId="270"/>
        </pc:sldMkLst>
        <pc:spChg chg="mod">
          <ac:chgData name="Paterson, Carmen (Curriculum Policy and Standards)" userId="9157f839-922e-4901-8dbf-ce9b3049d195" providerId="ADAL" clId="{D66E0437-A834-4045-875E-F4128E6A98CF}" dt="2022-02-08T22:08:03.465" v="20" actId="1076"/>
          <ac:spMkLst>
            <pc:docMk/>
            <pc:sldMk cId="3445766138" sldId="270"/>
            <ac:spMk id="2" creationId="{A5EABB93-1410-4813-80B6-01243FE95EC2}"/>
          </ac:spMkLst>
        </pc:spChg>
        <pc:spChg chg="mod">
          <ac:chgData name="Paterson, Carmen (Curriculum Policy and Standards)" userId="9157f839-922e-4901-8dbf-ce9b3049d195" providerId="ADAL" clId="{D66E0437-A834-4045-875E-F4128E6A98CF}" dt="2022-02-09T00:23:04.759" v="66"/>
          <ac:spMkLst>
            <pc:docMk/>
            <pc:sldMk cId="3445766138" sldId="270"/>
            <ac:spMk id="3" creationId="{3B51465D-CE83-4C25-82D1-FC9478E77337}"/>
          </ac:spMkLst>
        </pc:spChg>
      </pc:sldChg>
      <pc:sldChg chg="delSp modSp mod addCm modCm">
        <pc:chgData name="Paterson, Carmen (Curriculum Policy and Standards)" userId="9157f839-922e-4901-8dbf-ce9b3049d195" providerId="ADAL" clId="{D66E0437-A834-4045-875E-F4128E6A98CF}" dt="2022-02-08T22:08:49.459" v="38" actId="2056"/>
        <pc:sldMkLst>
          <pc:docMk/>
          <pc:sldMk cId="1447815874" sldId="271"/>
        </pc:sldMkLst>
        <pc:spChg chg="mod">
          <ac:chgData name="Paterson, Carmen (Curriculum Policy and Standards)" userId="9157f839-922e-4901-8dbf-ce9b3049d195" providerId="ADAL" clId="{D66E0437-A834-4045-875E-F4128E6A98CF}" dt="2022-02-08T22:08:36.752" v="33" actId="1076"/>
          <ac:spMkLst>
            <pc:docMk/>
            <pc:sldMk cId="1447815874" sldId="271"/>
            <ac:spMk id="4" creationId="{60A3C4F2-33EA-4C77-8D9B-E2A38567A16E}"/>
          </ac:spMkLst>
        </pc:spChg>
        <pc:spChg chg="del mod">
          <ac:chgData name="Paterson, Carmen (Curriculum Policy and Standards)" userId="9157f839-922e-4901-8dbf-ce9b3049d195" providerId="ADAL" clId="{D66E0437-A834-4045-875E-F4128E6A98CF}" dt="2022-02-08T22:08:49.409" v="37"/>
          <ac:spMkLst>
            <pc:docMk/>
            <pc:sldMk cId="1447815874" sldId="271"/>
            <ac:spMk id="10" creationId="{16D0D553-1B03-F74A-8819-223233706C93}"/>
          </ac:spMkLst>
        </pc:spChg>
      </pc:sldChg>
      <pc:sldChg chg="modSp mod">
        <pc:chgData name="Paterson, Carmen (Curriculum Policy and Standards)" userId="9157f839-922e-4901-8dbf-ce9b3049d195" providerId="ADAL" clId="{D66E0437-A834-4045-875E-F4128E6A98CF}" dt="2022-02-08T22:12:55.143" v="41" actId="1076"/>
        <pc:sldMkLst>
          <pc:docMk/>
          <pc:sldMk cId="1661203306" sldId="276"/>
        </pc:sldMkLst>
        <pc:spChg chg="mod">
          <ac:chgData name="Paterson, Carmen (Curriculum Policy and Standards)" userId="9157f839-922e-4901-8dbf-ce9b3049d195" providerId="ADAL" clId="{D66E0437-A834-4045-875E-F4128E6A98CF}" dt="2022-02-08T22:12:55.143" v="41" actId="1076"/>
          <ac:spMkLst>
            <pc:docMk/>
            <pc:sldMk cId="1661203306" sldId="276"/>
            <ac:spMk id="4" creationId="{228F1651-3F7C-4D57-8674-68C40850A12F}"/>
          </ac:spMkLst>
        </pc:spChg>
      </pc:sldChg>
      <pc:sldChg chg="modSp mod">
        <pc:chgData name="Paterson, Carmen (Curriculum Policy and Standards)" userId="9157f839-922e-4901-8dbf-ce9b3049d195" providerId="ADAL" clId="{D66E0437-A834-4045-875E-F4128E6A98CF}" dt="2022-02-08T22:13:19.410" v="46" actId="20577"/>
        <pc:sldMkLst>
          <pc:docMk/>
          <pc:sldMk cId="3372526462" sldId="277"/>
        </pc:sldMkLst>
        <pc:spChg chg="mod">
          <ac:chgData name="Paterson, Carmen (Curriculum Policy and Standards)" userId="9157f839-922e-4901-8dbf-ce9b3049d195" providerId="ADAL" clId="{D66E0437-A834-4045-875E-F4128E6A98CF}" dt="2022-02-08T22:13:06.739" v="43" actId="20577"/>
          <ac:spMkLst>
            <pc:docMk/>
            <pc:sldMk cId="3372526462" sldId="277"/>
            <ac:spMk id="38" creationId="{A5785606-3BC8-4248-99FD-DC402589A43B}"/>
          </ac:spMkLst>
        </pc:spChg>
        <pc:spChg chg="mod">
          <ac:chgData name="Paterson, Carmen (Curriculum Policy and Standards)" userId="9157f839-922e-4901-8dbf-ce9b3049d195" providerId="ADAL" clId="{D66E0437-A834-4045-875E-F4128E6A98CF}" dt="2022-02-08T22:13:10.467" v="44" actId="20577"/>
          <ac:spMkLst>
            <pc:docMk/>
            <pc:sldMk cId="3372526462" sldId="277"/>
            <ac:spMk id="39" creationId="{6668A82B-4CCE-4102-AD7C-5E32872F119E}"/>
          </ac:spMkLst>
        </pc:spChg>
        <pc:spChg chg="mod">
          <ac:chgData name="Paterson, Carmen (Curriculum Policy and Standards)" userId="9157f839-922e-4901-8dbf-ce9b3049d195" providerId="ADAL" clId="{D66E0437-A834-4045-875E-F4128E6A98CF}" dt="2022-02-08T22:13:19.410" v="46" actId="20577"/>
          <ac:spMkLst>
            <pc:docMk/>
            <pc:sldMk cId="3372526462" sldId="277"/>
            <ac:spMk id="40" creationId="{C2E877F8-9999-49BD-9BFF-AA81C620F31B}"/>
          </ac:spMkLst>
        </pc:spChg>
        <pc:spChg chg="mod">
          <ac:chgData name="Paterson, Carmen (Curriculum Policy and Standards)" userId="9157f839-922e-4901-8dbf-ce9b3049d195" providerId="ADAL" clId="{D66E0437-A834-4045-875E-F4128E6A98CF}" dt="2022-02-08T22:13:15.179" v="45" actId="20577"/>
          <ac:spMkLst>
            <pc:docMk/>
            <pc:sldMk cId="3372526462" sldId="277"/>
            <ac:spMk id="41" creationId="{E2C39AC8-B295-4001-8146-11C8F9C973B1}"/>
          </ac:spMkLst>
        </pc:spChg>
      </pc:sldChg>
      <pc:sldChg chg="modSp mod">
        <pc:chgData name="Paterson, Carmen (Curriculum Policy and Standards)" userId="9157f839-922e-4901-8dbf-ce9b3049d195" providerId="ADAL" clId="{D66E0437-A834-4045-875E-F4128E6A98CF}" dt="2022-02-08T22:13:50.385" v="52" actId="1076"/>
        <pc:sldMkLst>
          <pc:docMk/>
          <pc:sldMk cId="2764012691" sldId="278"/>
        </pc:sldMkLst>
        <pc:spChg chg="mod">
          <ac:chgData name="Paterson, Carmen (Curriculum Policy and Standards)" userId="9157f839-922e-4901-8dbf-ce9b3049d195" providerId="ADAL" clId="{D66E0437-A834-4045-875E-F4128E6A98CF}" dt="2022-02-08T22:13:33.281" v="49" actId="20577"/>
          <ac:spMkLst>
            <pc:docMk/>
            <pc:sldMk cId="2764012691" sldId="278"/>
            <ac:spMk id="22" creationId="{E81AFF42-7766-4297-B4C1-4D78E8E3BF44}"/>
          </ac:spMkLst>
        </pc:spChg>
        <pc:spChg chg="mod">
          <ac:chgData name="Paterson, Carmen (Curriculum Policy and Standards)" userId="9157f839-922e-4901-8dbf-ce9b3049d195" providerId="ADAL" clId="{D66E0437-A834-4045-875E-F4128E6A98CF}" dt="2022-02-08T22:13:36.100" v="50" actId="20577"/>
          <ac:spMkLst>
            <pc:docMk/>
            <pc:sldMk cId="2764012691" sldId="278"/>
            <ac:spMk id="23" creationId="{2E5B29DC-810B-44C6-B931-DC83483C0BEC}"/>
          </ac:spMkLst>
        </pc:spChg>
        <pc:spChg chg="mod">
          <ac:chgData name="Paterson, Carmen (Curriculum Policy and Standards)" userId="9157f839-922e-4901-8dbf-ce9b3049d195" providerId="ADAL" clId="{D66E0437-A834-4045-875E-F4128E6A98CF}" dt="2022-02-08T22:13:38.664" v="51" actId="20577"/>
          <ac:spMkLst>
            <pc:docMk/>
            <pc:sldMk cId="2764012691" sldId="278"/>
            <ac:spMk id="24" creationId="{0A57E02F-4F39-4369-B50D-2F8A6BA81C53}"/>
          </ac:spMkLst>
        </pc:spChg>
        <pc:spChg chg="mod">
          <ac:chgData name="Paterson, Carmen (Curriculum Policy and Standards)" userId="9157f839-922e-4901-8dbf-ce9b3049d195" providerId="ADAL" clId="{D66E0437-A834-4045-875E-F4128E6A98CF}" dt="2022-02-08T22:13:28.614" v="47" actId="20577"/>
          <ac:spMkLst>
            <pc:docMk/>
            <pc:sldMk cId="2764012691" sldId="278"/>
            <ac:spMk id="25" creationId="{EE879C2B-EAF3-48D7-A4C7-5FA1DD082ED4}"/>
          </ac:spMkLst>
        </pc:spChg>
        <pc:picChg chg="mod">
          <ac:chgData name="Paterson, Carmen (Curriculum Policy and Standards)" userId="9157f839-922e-4901-8dbf-ce9b3049d195" providerId="ADAL" clId="{D66E0437-A834-4045-875E-F4128E6A98CF}" dt="2022-02-08T22:13:50.385" v="52" actId="1076"/>
          <ac:picMkLst>
            <pc:docMk/>
            <pc:sldMk cId="2764012691" sldId="278"/>
            <ac:picMk id="3" creationId="{5EFFE60D-3328-4D2E-A1BC-1AE90F065989}"/>
          </ac:picMkLst>
        </pc:picChg>
      </pc:sldChg>
      <pc:sldChg chg="modSp mod">
        <pc:chgData name="Paterson, Carmen (Curriculum Policy and Standards)" userId="9157f839-922e-4901-8dbf-ce9b3049d195" providerId="ADAL" clId="{D66E0437-A834-4045-875E-F4128E6A98CF}" dt="2022-02-08T22:13:58.998" v="53" actId="1076"/>
        <pc:sldMkLst>
          <pc:docMk/>
          <pc:sldMk cId="192072529" sldId="279"/>
        </pc:sldMkLst>
        <pc:spChg chg="mod">
          <ac:chgData name="Paterson, Carmen (Curriculum Policy and Standards)" userId="9157f839-922e-4901-8dbf-ce9b3049d195" providerId="ADAL" clId="{D66E0437-A834-4045-875E-F4128E6A98CF}" dt="2022-02-08T22:13:58.998" v="53" actId="1076"/>
          <ac:spMkLst>
            <pc:docMk/>
            <pc:sldMk cId="192072529" sldId="279"/>
            <ac:spMk id="8" creationId="{C63CD7EB-D6A4-48B6-BB08-F5B75C111537}"/>
          </ac:spMkLst>
        </pc:spChg>
      </pc:sldChg>
      <pc:sldChg chg="modSp mod">
        <pc:chgData name="Paterson, Carmen (Curriculum Policy and Standards)" userId="9157f839-922e-4901-8dbf-ce9b3049d195" providerId="ADAL" clId="{D66E0437-A834-4045-875E-F4128E6A98CF}" dt="2022-02-08T22:14:12.957" v="54" actId="1076"/>
        <pc:sldMkLst>
          <pc:docMk/>
          <pc:sldMk cId="9858820" sldId="280"/>
        </pc:sldMkLst>
        <pc:picChg chg="mod">
          <ac:chgData name="Paterson, Carmen (Curriculum Policy and Standards)" userId="9157f839-922e-4901-8dbf-ce9b3049d195" providerId="ADAL" clId="{D66E0437-A834-4045-875E-F4128E6A98CF}" dt="2022-02-08T22:14:12.957" v="54" actId="1076"/>
          <ac:picMkLst>
            <pc:docMk/>
            <pc:sldMk cId="9858820" sldId="280"/>
            <ac:picMk id="3" creationId="{E2580E08-AB9E-43D0-91E6-D59E5AE23D9F}"/>
          </ac:picMkLst>
        </pc:picChg>
      </pc:sldChg>
      <pc:sldChg chg="modSp mod">
        <pc:chgData name="Paterson, Carmen (Curriculum Policy and Standards)" userId="9157f839-922e-4901-8dbf-ce9b3049d195" providerId="ADAL" clId="{D66E0437-A834-4045-875E-F4128E6A98CF}" dt="2022-02-08T22:14:22.684" v="55" actId="1076"/>
        <pc:sldMkLst>
          <pc:docMk/>
          <pc:sldMk cId="2267462658" sldId="283"/>
        </pc:sldMkLst>
        <pc:picChg chg="mod">
          <ac:chgData name="Paterson, Carmen (Curriculum Policy and Standards)" userId="9157f839-922e-4901-8dbf-ce9b3049d195" providerId="ADAL" clId="{D66E0437-A834-4045-875E-F4128E6A98CF}" dt="2022-02-08T22:14:22.684" v="55" actId="1076"/>
          <ac:picMkLst>
            <pc:docMk/>
            <pc:sldMk cId="2267462658" sldId="283"/>
            <ac:picMk id="2" creationId="{5549D483-62DF-493F-BB42-A95D14A2B05D}"/>
          </ac:picMkLst>
        </pc:picChg>
      </pc:sldChg>
      <pc:sldChg chg="modSp mod">
        <pc:chgData name="Paterson, Carmen (Curriculum Policy and Standards)" userId="9157f839-922e-4901-8dbf-ce9b3049d195" providerId="ADAL" clId="{D66E0437-A834-4045-875E-F4128E6A98CF}" dt="2022-02-08T22:07:53.734" v="17" actId="1076"/>
        <pc:sldMkLst>
          <pc:docMk/>
          <pc:sldMk cId="746485506" sldId="285"/>
        </pc:sldMkLst>
        <pc:spChg chg="mod">
          <ac:chgData name="Paterson, Carmen (Curriculum Policy and Standards)" userId="9157f839-922e-4901-8dbf-ce9b3049d195" providerId="ADAL" clId="{D66E0437-A834-4045-875E-F4128E6A98CF}" dt="2022-02-08T22:07:50.939" v="16" actId="1076"/>
          <ac:spMkLst>
            <pc:docMk/>
            <pc:sldMk cId="746485506" sldId="285"/>
            <ac:spMk id="2" creationId="{C06B67B3-94A1-4F6C-B73F-7978FF49F331}"/>
          </ac:spMkLst>
        </pc:spChg>
        <pc:spChg chg="mod">
          <ac:chgData name="Paterson, Carmen (Curriculum Policy and Standards)" userId="9157f839-922e-4901-8dbf-ce9b3049d195" providerId="ADAL" clId="{D66E0437-A834-4045-875E-F4128E6A98CF}" dt="2022-02-08T22:07:53.734" v="17" actId="1076"/>
          <ac:spMkLst>
            <pc:docMk/>
            <pc:sldMk cId="746485506" sldId="285"/>
            <ac:spMk id="3" creationId="{D5B8E006-D145-40F8-B190-B51EB7583DE4}"/>
          </ac:spMkLst>
        </pc:spChg>
        <pc:picChg chg="mod">
          <ac:chgData name="Paterson, Carmen (Curriculum Policy and Standards)" userId="9157f839-922e-4901-8dbf-ce9b3049d195" providerId="ADAL" clId="{D66E0437-A834-4045-875E-F4128E6A98CF}" dt="2022-02-08T22:07:30.245" v="14" actId="1076"/>
          <ac:picMkLst>
            <pc:docMk/>
            <pc:sldMk cId="746485506" sldId="285"/>
            <ac:picMk id="4" creationId="{5A03B38C-9E02-4D38-AD56-5A6D7B888B4C}"/>
          </ac:picMkLst>
        </pc:picChg>
      </pc:sldChg>
      <pc:sldChg chg="modSp mod addCm">
        <pc:chgData name="Paterson, Carmen (Curriculum Policy and Standards)" userId="9157f839-922e-4901-8dbf-ce9b3049d195" providerId="ADAL" clId="{D66E0437-A834-4045-875E-F4128E6A98CF}" dt="2022-02-08T22:12:04.913" v="40"/>
        <pc:sldMkLst>
          <pc:docMk/>
          <pc:sldMk cId="4048594593" sldId="286"/>
        </pc:sldMkLst>
        <pc:spChg chg="mod">
          <ac:chgData name="Paterson, Carmen (Curriculum Policy and Standards)" userId="9157f839-922e-4901-8dbf-ce9b3049d195" providerId="ADAL" clId="{D66E0437-A834-4045-875E-F4128E6A98CF}" dt="2022-02-08T22:09:01.587" v="39" actId="1076"/>
          <ac:spMkLst>
            <pc:docMk/>
            <pc:sldMk cId="4048594593" sldId="286"/>
            <ac:spMk id="2" creationId="{7280FB49-FC6D-4C17-A4CD-FB73843AE6E2}"/>
          </ac:spMkLst>
        </pc:spChg>
      </pc:sldChg>
      <pc:sldChg chg="modSp mod">
        <pc:chgData name="Paterson, Carmen (Curriculum Policy and Standards)" userId="9157f839-922e-4901-8dbf-ce9b3049d195" providerId="ADAL" clId="{D66E0437-A834-4045-875E-F4128E6A98CF}" dt="2022-02-08T22:08:27.425" v="32"/>
        <pc:sldMkLst>
          <pc:docMk/>
          <pc:sldMk cId="3632953189" sldId="287"/>
        </pc:sldMkLst>
        <pc:spChg chg="mod">
          <ac:chgData name="Paterson, Carmen (Curriculum Policy and Standards)" userId="9157f839-922e-4901-8dbf-ce9b3049d195" providerId="ADAL" clId="{D66E0437-A834-4045-875E-F4128E6A98CF}" dt="2022-02-08T22:08:27.425" v="32"/>
          <ac:spMkLst>
            <pc:docMk/>
            <pc:sldMk cId="3632953189" sldId="287"/>
            <ac:spMk id="3" creationId="{2164A0B7-5A2A-45C9-9E6E-7C14D69C4D50}"/>
          </ac:spMkLst>
        </pc:spChg>
      </pc:sldChg>
      <pc:sldChg chg="add">
        <pc:chgData name="Paterson, Carmen (Curriculum Policy and Standards)" userId="9157f839-922e-4901-8dbf-ce9b3049d195" providerId="ADAL" clId="{D66E0437-A834-4045-875E-F4128E6A98CF}" dt="2022-02-08T22:14:30.111" v="56"/>
        <pc:sldMkLst>
          <pc:docMk/>
          <pc:sldMk cId="1422690129" sldId="408"/>
        </pc:sldMkLst>
      </pc:sldChg>
    </pc:docChg>
  </pc:docChgLst>
  <pc:docChgLst>
    <pc:chgData name="Ballantyne, Meegan (Curriculum Policy and Standards)" userId="S::meegan.ballantyne527@schools.sa.edu.au::0b324ebd-65ba-428b-adc2-e3fc2a9aab37" providerId="AD" clId="Web-{B8948EB2-4F0F-6DE1-7400-F4793EA4DBD0}"/>
    <pc:docChg chg="">
      <pc:chgData name="Ballantyne, Meegan (Curriculum Policy and Standards)" userId="S::meegan.ballantyne527@schools.sa.edu.au::0b324ebd-65ba-428b-adc2-e3fc2a9aab37" providerId="AD" clId="Web-{B8948EB2-4F0F-6DE1-7400-F4793EA4DBD0}" dt="2022-02-08T22:17:08.726" v="1"/>
      <pc:docMkLst>
        <pc:docMk/>
      </pc:docMkLst>
      <pc:sldChg chg="modCm">
        <pc:chgData name="Ballantyne, Meegan (Curriculum Policy and Standards)" userId="S::meegan.ballantyne527@schools.sa.edu.au::0b324ebd-65ba-428b-adc2-e3fc2a9aab37" providerId="AD" clId="Web-{B8948EB2-4F0F-6DE1-7400-F4793EA4DBD0}" dt="2022-02-08T22:17:08.726" v="1"/>
        <pc:sldMkLst>
          <pc:docMk/>
          <pc:sldMk cId="4048594593" sldId="286"/>
        </pc:sldMkLst>
      </pc:sldChg>
    </pc:docChg>
  </pc:docChgLst>
  <pc:docChgLst>
    <pc:chgData name="Ballantyne, Meegan (Curriculum Policy and Standards)" userId="0b324ebd-65ba-428b-adc2-e3fc2a9aab37" providerId="ADAL" clId="{646E765A-3F92-4A03-8905-4AE159CE6F08}"/>
    <pc:docChg chg="custSel modSld">
      <pc:chgData name="Ballantyne, Meegan (Curriculum Policy and Standards)" userId="0b324ebd-65ba-428b-adc2-e3fc2a9aab37" providerId="ADAL" clId="{646E765A-3F92-4A03-8905-4AE159CE6F08}" dt="2022-02-09T20:25:40.351" v="131" actId="478"/>
      <pc:docMkLst>
        <pc:docMk/>
      </pc:docMkLst>
      <pc:sldChg chg="delSp modSp mod addCm delCm modCm">
        <pc:chgData name="Ballantyne, Meegan (Curriculum Policy and Standards)" userId="0b324ebd-65ba-428b-adc2-e3fc2a9aab37" providerId="ADAL" clId="{646E765A-3F92-4A03-8905-4AE159CE6F08}" dt="2022-02-09T20:25:40.351" v="131" actId="478"/>
        <pc:sldMkLst>
          <pc:docMk/>
          <pc:sldMk cId="1447815874" sldId="271"/>
        </pc:sldMkLst>
        <pc:spChg chg="del mod">
          <ac:chgData name="Ballantyne, Meegan (Curriculum Policy and Standards)" userId="0b324ebd-65ba-428b-adc2-e3fc2a9aab37" providerId="ADAL" clId="{646E765A-3F92-4A03-8905-4AE159CE6F08}" dt="2022-02-09T20:25:40.351" v="131" actId="478"/>
          <ac:spMkLst>
            <pc:docMk/>
            <pc:sldMk cId="1447815874" sldId="271"/>
            <ac:spMk id="7" creationId="{EAB15862-DFBD-BF41-B81F-879BB52D33D2}"/>
          </ac:spMkLst>
        </pc:spChg>
      </pc:sldChg>
      <pc:sldChg chg="delSp modSp mod addCm delCm modCm">
        <pc:chgData name="Ballantyne, Meegan (Curriculum Policy and Standards)" userId="0b324ebd-65ba-428b-adc2-e3fc2a9aab37" providerId="ADAL" clId="{646E765A-3F92-4A03-8905-4AE159CE6F08}" dt="2022-02-09T20:23:15.590" v="120" actId="2056"/>
        <pc:sldMkLst>
          <pc:docMk/>
          <pc:sldMk cId="1111284817" sldId="272"/>
        </pc:sldMkLst>
        <pc:spChg chg="del mod">
          <ac:chgData name="Ballantyne, Meegan (Curriculum Policy and Standards)" userId="0b324ebd-65ba-428b-adc2-e3fc2a9aab37" providerId="ADAL" clId="{646E765A-3F92-4A03-8905-4AE159CE6F08}" dt="2022-02-09T20:23:15.584" v="119" actId="478"/>
          <ac:spMkLst>
            <pc:docMk/>
            <pc:sldMk cId="1111284817" sldId="272"/>
            <ac:spMk id="11" creationId="{46F40FA0-4E3E-F646-A655-629FA009814A}"/>
          </ac:spMkLst>
        </pc:spChg>
      </pc:sldChg>
      <pc:sldChg chg="delSp mod addCm delCm modCm">
        <pc:chgData name="Ballantyne, Meegan (Curriculum Policy and Standards)" userId="0b324ebd-65ba-428b-adc2-e3fc2a9aab37" providerId="ADAL" clId="{646E765A-3F92-4A03-8905-4AE159CE6F08}" dt="2022-02-09T20:23:44.688" v="124" actId="2056"/>
        <pc:sldMkLst>
          <pc:docMk/>
          <pc:sldMk cId="1058400047" sldId="274"/>
        </pc:sldMkLst>
        <pc:spChg chg="del">
          <ac:chgData name="Ballantyne, Meegan (Curriculum Policy and Standards)" userId="0b324ebd-65ba-428b-adc2-e3fc2a9aab37" providerId="ADAL" clId="{646E765A-3F92-4A03-8905-4AE159CE6F08}" dt="2022-02-09T20:23:44.686" v="123" actId="478"/>
          <ac:spMkLst>
            <pc:docMk/>
            <pc:sldMk cId="1058400047" sldId="274"/>
            <ac:spMk id="11" creationId="{0CB4826E-CFEE-6847-BD18-5876DB6A0CF0}"/>
          </ac:spMkLst>
        </pc:spChg>
      </pc:sldChg>
      <pc:sldChg chg="addSp delSp modSp mod addCm delCm modCm">
        <pc:chgData name="Ballantyne, Meegan (Curriculum Policy and Standards)" userId="0b324ebd-65ba-428b-adc2-e3fc2a9aab37" providerId="ADAL" clId="{646E765A-3F92-4A03-8905-4AE159CE6F08}" dt="2022-02-09T20:24:06.602" v="127"/>
        <pc:sldMkLst>
          <pc:docMk/>
          <pc:sldMk cId="192072529" sldId="279"/>
        </pc:sldMkLst>
        <pc:spChg chg="add mod">
          <ac:chgData name="Ballantyne, Meegan (Curriculum Policy and Standards)" userId="0b324ebd-65ba-428b-adc2-e3fc2a9aab37" providerId="ADAL" clId="{646E765A-3F92-4A03-8905-4AE159CE6F08}" dt="2022-02-08T02:00:12.848" v="109" actId="20577"/>
          <ac:spMkLst>
            <pc:docMk/>
            <pc:sldMk cId="192072529" sldId="279"/>
            <ac:spMk id="8" creationId="{C63CD7EB-D6A4-48B6-BB08-F5B75C111537}"/>
          </ac:spMkLst>
        </pc:spChg>
        <pc:picChg chg="del">
          <ac:chgData name="Ballantyne, Meegan (Curriculum Policy and Standards)" userId="0b324ebd-65ba-428b-adc2-e3fc2a9aab37" providerId="ADAL" clId="{646E765A-3F92-4A03-8905-4AE159CE6F08}" dt="2022-02-09T20:24:01.099" v="125" actId="478"/>
          <ac:picMkLst>
            <pc:docMk/>
            <pc:sldMk cId="192072529" sldId="279"/>
            <ac:picMk id="5" creationId="{5FDA0CDB-E320-A148-B742-B79A2574DDDC}"/>
          </ac:picMkLst>
        </pc:picChg>
      </pc:sldChg>
      <pc:sldChg chg="modSp mod modCm">
        <pc:chgData name="Ballantyne, Meegan (Curriculum Policy and Standards)" userId="0b324ebd-65ba-428b-adc2-e3fc2a9aab37" providerId="ADAL" clId="{646E765A-3F92-4A03-8905-4AE159CE6F08}" dt="2022-02-09T01:38:02.943" v="112" actId="1076"/>
        <pc:sldMkLst>
          <pc:docMk/>
          <pc:sldMk cId="4048594593" sldId="286"/>
        </pc:sldMkLst>
        <pc:picChg chg="mod">
          <ac:chgData name="Ballantyne, Meegan (Curriculum Policy and Standards)" userId="0b324ebd-65ba-428b-adc2-e3fc2a9aab37" providerId="ADAL" clId="{646E765A-3F92-4A03-8905-4AE159CE6F08}" dt="2022-02-09T01:38:02.943" v="112" actId="1076"/>
          <ac:picMkLst>
            <pc:docMk/>
            <pc:sldMk cId="4048594593" sldId="286"/>
            <ac:picMk id="7" creationId="{66CAEAF2-AFDC-4068-BF00-10BDCAF031A7}"/>
          </ac:picMkLst>
        </pc:picChg>
      </pc:sldChg>
      <pc:sldChg chg="modAnim">
        <pc:chgData name="Ballantyne, Meegan (Curriculum Policy and Standards)" userId="0b324ebd-65ba-428b-adc2-e3fc2a9aab37" providerId="ADAL" clId="{646E765A-3F92-4A03-8905-4AE159CE6F08}" dt="2022-02-09T20:25:15.427" v="129"/>
        <pc:sldMkLst>
          <pc:docMk/>
          <pc:sldMk cId="3632953189" sldId="287"/>
        </pc:sldMkLst>
      </pc:sldChg>
    </pc:docChg>
  </pc:docChgLst>
  <pc:docChgLst>
    <pc:chgData name="Porta, Tom (Curriculum Support)" userId="S::tom.porta130@schools.sa.edu.au::29d89606-3fb5-4b7e-9d87-1c42520ace6f" providerId="AD" clId="Web-{9AF924DE-B918-4A52-A7AC-0482DA612273}"/>
    <pc:docChg chg="modSld">
      <pc:chgData name="Porta, Tom (Curriculum Support)" userId="S::tom.porta130@schools.sa.edu.au::29d89606-3fb5-4b7e-9d87-1c42520ace6f" providerId="AD" clId="Web-{9AF924DE-B918-4A52-A7AC-0482DA612273}" dt="2022-01-27T06:31:32.768" v="19" actId="20577"/>
      <pc:docMkLst>
        <pc:docMk/>
      </pc:docMkLst>
      <pc:sldChg chg="modSp">
        <pc:chgData name="Porta, Tom (Curriculum Support)" userId="S::tom.porta130@schools.sa.edu.au::29d89606-3fb5-4b7e-9d87-1c42520ace6f" providerId="AD" clId="Web-{9AF924DE-B918-4A52-A7AC-0482DA612273}" dt="2022-01-27T06:29:54.609" v="12" actId="20577"/>
        <pc:sldMkLst>
          <pc:docMk/>
          <pc:sldMk cId="1058400047" sldId="274"/>
        </pc:sldMkLst>
        <pc:spChg chg="mod">
          <ac:chgData name="Porta, Tom (Curriculum Support)" userId="S::tom.porta130@schools.sa.edu.au::29d89606-3fb5-4b7e-9d87-1c42520ace6f" providerId="AD" clId="Web-{9AF924DE-B918-4A52-A7AC-0482DA612273}" dt="2022-01-27T06:29:54.609" v="12" actId="20577"/>
          <ac:spMkLst>
            <pc:docMk/>
            <pc:sldMk cId="1058400047" sldId="274"/>
            <ac:spMk id="6" creationId="{EABE64E1-1A91-4F5B-9203-1F955668AA7B}"/>
          </ac:spMkLst>
        </pc:spChg>
      </pc:sldChg>
      <pc:sldChg chg="modSp">
        <pc:chgData name="Porta, Tom (Curriculum Support)" userId="S::tom.porta130@schools.sa.edu.au::29d89606-3fb5-4b7e-9d87-1c42520ace6f" providerId="AD" clId="Web-{9AF924DE-B918-4A52-A7AC-0482DA612273}" dt="2022-01-27T06:31:32.768" v="19" actId="20577"/>
        <pc:sldMkLst>
          <pc:docMk/>
          <pc:sldMk cId="192072529" sldId="279"/>
        </pc:sldMkLst>
        <pc:spChg chg="mod">
          <ac:chgData name="Porta, Tom (Curriculum Support)" userId="S::tom.porta130@schools.sa.edu.au::29d89606-3fb5-4b7e-9d87-1c42520ace6f" providerId="AD" clId="Web-{9AF924DE-B918-4A52-A7AC-0482DA612273}" dt="2022-01-27T06:31:32.768" v="19" actId="20577"/>
          <ac:spMkLst>
            <pc:docMk/>
            <pc:sldMk cId="192072529" sldId="279"/>
            <ac:spMk id="7" creationId="{D96688EC-70F4-4570-9642-32DD266CC07F}"/>
          </ac:spMkLst>
        </pc:spChg>
      </pc:sldChg>
      <pc:sldChg chg="modSp">
        <pc:chgData name="Porta, Tom (Curriculum Support)" userId="S::tom.porta130@schools.sa.edu.au::29d89606-3fb5-4b7e-9d87-1c42520ace6f" providerId="AD" clId="Web-{9AF924DE-B918-4A52-A7AC-0482DA612273}" dt="2022-01-27T06:28:48.280" v="8" actId="20577"/>
        <pc:sldMkLst>
          <pc:docMk/>
          <pc:sldMk cId="746485506" sldId="285"/>
        </pc:sldMkLst>
        <pc:spChg chg="mod">
          <ac:chgData name="Porta, Tom (Curriculum Support)" userId="S::tom.porta130@schools.sa.edu.au::29d89606-3fb5-4b7e-9d87-1c42520ace6f" providerId="AD" clId="Web-{9AF924DE-B918-4A52-A7AC-0482DA612273}" dt="2022-01-27T06:28:48.280" v="8" actId="20577"/>
          <ac:spMkLst>
            <pc:docMk/>
            <pc:sldMk cId="746485506" sldId="285"/>
            <ac:spMk id="3" creationId="{D5B8E006-D145-40F8-B190-B51EB7583DE4}"/>
          </ac:spMkLst>
        </pc:spChg>
      </pc:sldChg>
    </pc:docChg>
  </pc:docChgLst>
  <pc:docChgLst>
    <pc:chgData name="Elyse" userId="f36cee0c-4795-4a4e-a200-ec64c6c861e9" providerId="ADAL" clId="{9EE7F5E2-6E8F-4D3E-9987-2F1235E0D187}"/>
    <pc:docChg chg="">
      <pc:chgData name="Elyse" userId="f36cee0c-4795-4a4e-a200-ec64c6c861e9" providerId="ADAL" clId="{9EE7F5E2-6E8F-4D3E-9987-2F1235E0D187}" dt="2022-04-05T03:08:08.437" v="0" actId="2056"/>
      <pc:docMkLst>
        <pc:docMk/>
      </pc:docMkLst>
      <pc:sldChg chg="delCm">
        <pc:chgData name="Elyse" userId="f36cee0c-4795-4a4e-a200-ec64c6c861e9" providerId="ADAL" clId="{9EE7F5E2-6E8F-4D3E-9987-2F1235E0D187}" dt="2022-04-05T03:08:08.437" v="0" actId="2056"/>
        <pc:sldMkLst>
          <pc:docMk/>
          <pc:sldMk cId="1447815874" sldId="271"/>
        </pc:sldMkLst>
      </pc:sldChg>
      <pc:sldChg chg="delCm">
        <pc:chgData name="Elyse" userId="f36cee0c-4795-4a4e-a200-ec64c6c861e9" providerId="ADAL" clId="{9EE7F5E2-6E8F-4D3E-9987-2F1235E0D187}" dt="2022-04-05T03:08:08.437" v="0" actId="2056"/>
        <pc:sldMkLst>
          <pc:docMk/>
          <pc:sldMk cId="1111284817" sldId="272"/>
        </pc:sldMkLst>
      </pc:sldChg>
      <pc:sldChg chg="delCm">
        <pc:chgData name="Elyse" userId="f36cee0c-4795-4a4e-a200-ec64c6c861e9" providerId="ADAL" clId="{9EE7F5E2-6E8F-4D3E-9987-2F1235E0D187}" dt="2022-04-05T03:08:08.437" v="0" actId="2056"/>
        <pc:sldMkLst>
          <pc:docMk/>
          <pc:sldMk cId="1058400047" sldId="274"/>
        </pc:sldMkLst>
      </pc:sldChg>
      <pc:sldChg chg="delCm">
        <pc:chgData name="Elyse" userId="f36cee0c-4795-4a4e-a200-ec64c6c861e9" providerId="ADAL" clId="{9EE7F5E2-6E8F-4D3E-9987-2F1235E0D187}" dt="2022-04-05T03:08:08.437" v="0" actId="2056"/>
        <pc:sldMkLst>
          <pc:docMk/>
          <pc:sldMk cId="3372526462" sldId="277"/>
        </pc:sldMkLst>
      </pc:sldChg>
      <pc:sldChg chg="delCm">
        <pc:chgData name="Elyse" userId="f36cee0c-4795-4a4e-a200-ec64c6c861e9" providerId="ADAL" clId="{9EE7F5E2-6E8F-4D3E-9987-2F1235E0D187}" dt="2022-04-05T03:08:08.437" v="0" actId="2056"/>
        <pc:sldMkLst>
          <pc:docMk/>
          <pc:sldMk cId="2764012691" sldId="278"/>
        </pc:sldMkLst>
      </pc:sldChg>
      <pc:sldChg chg="delCm">
        <pc:chgData name="Elyse" userId="f36cee0c-4795-4a4e-a200-ec64c6c861e9" providerId="ADAL" clId="{9EE7F5E2-6E8F-4D3E-9987-2F1235E0D187}" dt="2022-04-05T03:08:08.437" v="0" actId="2056"/>
        <pc:sldMkLst>
          <pc:docMk/>
          <pc:sldMk cId="192072529" sldId="279"/>
        </pc:sldMkLst>
      </pc:sldChg>
      <pc:sldChg chg="delCm">
        <pc:chgData name="Elyse" userId="f36cee0c-4795-4a4e-a200-ec64c6c861e9" providerId="ADAL" clId="{9EE7F5E2-6E8F-4D3E-9987-2F1235E0D187}" dt="2022-04-05T03:08:08.437" v="0" actId="2056"/>
        <pc:sldMkLst>
          <pc:docMk/>
          <pc:sldMk cId="4048594593" sldId="286"/>
        </pc:sldMkLst>
      </pc:sldChg>
    </pc:docChg>
  </pc:docChgLst>
  <pc:docChgLst>
    <pc:chgData name="Kennedy, Jo (Curriculum Policy and Standards)" userId="S::jo.kennedy881@schools.sa.edu.au::15eedda7-f427-4f4e-9ec3-613198bbf859" providerId="AD" clId="Web-{5C0C04E0-B37B-41B9-99E7-16459A1D14DE}"/>
    <pc:docChg chg="modSld">
      <pc:chgData name="Kennedy, Jo (Curriculum Policy and Standards)" userId="S::jo.kennedy881@schools.sa.edu.au::15eedda7-f427-4f4e-9ec3-613198bbf859" providerId="AD" clId="Web-{5C0C04E0-B37B-41B9-99E7-16459A1D14DE}" dt="2022-02-07T01:35:56.695" v="55" actId="14100"/>
      <pc:docMkLst>
        <pc:docMk/>
      </pc:docMkLst>
      <pc:sldChg chg="modSp">
        <pc:chgData name="Kennedy, Jo (Curriculum Policy and Standards)" userId="S::jo.kennedy881@schools.sa.edu.au::15eedda7-f427-4f4e-9ec3-613198bbf859" providerId="AD" clId="Web-{5C0C04E0-B37B-41B9-99E7-16459A1D14DE}" dt="2022-02-07T01:31:22.626" v="39" actId="20577"/>
        <pc:sldMkLst>
          <pc:docMk/>
          <pc:sldMk cId="3445766138" sldId="270"/>
        </pc:sldMkLst>
        <pc:spChg chg="mod">
          <ac:chgData name="Kennedy, Jo (Curriculum Policy and Standards)" userId="S::jo.kennedy881@schools.sa.edu.au::15eedda7-f427-4f4e-9ec3-613198bbf859" providerId="AD" clId="Web-{5C0C04E0-B37B-41B9-99E7-16459A1D14DE}" dt="2022-02-07T01:31:22.626" v="39" actId="20577"/>
          <ac:spMkLst>
            <pc:docMk/>
            <pc:sldMk cId="3445766138" sldId="270"/>
            <ac:spMk id="3" creationId="{3B51465D-CE83-4C25-82D1-FC9478E77337}"/>
          </ac:spMkLst>
        </pc:spChg>
      </pc:sldChg>
      <pc:sldChg chg="modSp">
        <pc:chgData name="Kennedy, Jo (Curriculum Policy and Standards)" userId="S::jo.kennedy881@schools.sa.edu.au::15eedda7-f427-4f4e-9ec3-613198bbf859" providerId="AD" clId="Web-{5C0C04E0-B37B-41B9-99E7-16459A1D14DE}" dt="2022-02-07T01:33:00.347" v="45" actId="14100"/>
        <pc:sldMkLst>
          <pc:docMk/>
          <pc:sldMk cId="1058400047" sldId="274"/>
        </pc:sldMkLst>
        <pc:spChg chg="mod">
          <ac:chgData name="Kennedy, Jo (Curriculum Policy and Standards)" userId="S::jo.kennedy881@schools.sa.edu.au::15eedda7-f427-4f4e-9ec3-613198bbf859" providerId="AD" clId="Web-{5C0C04E0-B37B-41B9-99E7-16459A1D14DE}" dt="2022-02-07T01:33:00.347" v="45" actId="14100"/>
          <ac:spMkLst>
            <pc:docMk/>
            <pc:sldMk cId="1058400047" sldId="274"/>
            <ac:spMk id="7" creationId="{DC6927DA-767D-466F-8025-C5D313F5C19E}"/>
          </ac:spMkLst>
        </pc:spChg>
      </pc:sldChg>
      <pc:sldChg chg="modSp">
        <pc:chgData name="Kennedy, Jo (Curriculum Policy and Standards)" userId="S::jo.kennedy881@schools.sa.edu.au::15eedda7-f427-4f4e-9ec3-613198bbf859" providerId="AD" clId="Web-{5C0C04E0-B37B-41B9-99E7-16459A1D14DE}" dt="2022-02-07T01:33:48.317" v="54" actId="20577"/>
        <pc:sldMkLst>
          <pc:docMk/>
          <pc:sldMk cId="1661203306" sldId="276"/>
        </pc:sldMkLst>
        <pc:spChg chg="mod">
          <ac:chgData name="Kennedy, Jo (Curriculum Policy and Standards)" userId="S::jo.kennedy881@schools.sa.edu.au::15eedda7-f427-4f4e-9ec3-613198bbf859" providerId="AD" clId="Web-{5C0C04E0-B37B-41B9-99E7-16459A1D14DE}" dt="2022-02-07T01:33:48.317" v="54" actId="20577"/>
          <ac:spMkLst>
            <pc:docMk/>
            <pc:sldMk cId="1661203306" sldId="276"/>
            <ac:spMk id="5" creationId="{09FD929D-8644-48A9-A21C-5B429631382C}"/>
          </ac:spMkLst>
        </pc:spChg>
      </pc:sldChg>
      <pc:sldChg chg="modSp">
        <pc:chgData name="Kennedy, Jo (Curriculum Policy and Standards)" userId="S::jo.kennedy881@schools.sa.edu.au::15eedda7-f427-4f4e-9ec3-613198bbf859" providerId="AD" clId="Web-{5C0C04E0-B37B-41B9-99E7-16459A1D14DE}" dt="2022-02-07T01:35:56.695" v="55" actId="14100"/>
        <pc:sldMkLst>
          <pc:docMk/>
          <pc:sldMk cId="556791524" sldId="281"/>
        </pc:sldMkLst>
        <pc:spChg chg="mod">
          <ac:chgData name="Kennedy, Jo (Curriculum Policy and Standards)" userId="S::jo.kennedy881@schools.sa.edu.au::15eedda7-f427-4f4e-9ec3-613198bbf859" providerId="AD" clId="Web-{5C0C04E0-B37B-41B9-99E7-16459A1D14DE}" dt="2022-02-07T01:35:56.695" v="55" actId="14100"/>
          <ac:spMkLst>
            <pc:docMk/>
            <pc:sldMk cId="556791524" sldId="281"/>
            <ac:spMk id="6" creationId="{0051CD73-D425-4D9C-BA24-A04584C0F673}"/>
          </ac:spMkLst>
        </pc:spChg>
      </pc:sldChg>
      <pc:sldChg chg="modSp">
        <pc:chgData name="Kennedy, Jo (Curriculum Policy and Standards)" userId="S::jo.kennedy881@schools.sa.edu.au::15eedda7-f427-4f4e-9ec3-613198bbf859" providerId="AD" clId="Web-{5C0C04E0-B37B-41B9-99E7-16459A1D14DE}" dt="2022-02-07T01:29:19.389" v="1" actId="20577"/>
        <pc:sldMkLst>
          <pc:docMk/>
          <pc:sldMk cId="746485506" sldId="285"/>
        </pc:sldMkLst>
        <pc:spChg chg="mod">
          <ac:chgData name="Kennedy, Jo (Curriculum Policy and Standards)" userId="S::jo.kennedy881@schools.sa.edu.au::15eedda7-f427-4f4e-9ec3-613198bbf859" providerId="AD" clId="Web-{5C0C04E0-B37B-41B9-99E7-16459A1D14DE}" dt="2022-02-07T01:29:19.389" v="1" actId="20577"/>
          <ac:spMkLst>
            <pc:docMk/>
            <pc:sldMk cId="746485506" sldId="285"/>
            <ac:spMk id="3" creationId="{D5B8E006-D145-40F8-B190-B51EB7583DE4}"/>
          </ac:spMkLst>
        </pc:spChg>
      </pc:sldChg>
      <pc:sldChg chg="modSp">
        <pc:chgData name="Kennedy, Jo (Curriculum Policy and Standards)" userId="S::jo.kennedy881@schools.sa.edu.au::15eedda7-f427-4f4e-9ec3-613198bbf859" providerId="AD" clId="Web-{5C0C04E0-B37B-41B9-99E7-16459A1D14DE}" dt="2022-02-07T01:31:40.267" v="42" actId="14100"/>
        <pc:sldMkLst>
          <pc:docMk/>
          <pc:sldMk cId="3632953189" sldId="287"/>
        </pc:sldMkLst>
        <pc:spChg chg="mod">
          <ac:chgData name="Kennedy, Jo (Curriculum Policy and Standards)" userId="S::jo.kennedy881@schools.sa.edu.au::15eedda7-f427-4f4e-9ec3-613198bbf859" providerId="AD" clId="Web-{5C0C04E0-B37B-41B9-99E7-16459A1D14DE}" dt="2022-02-07T01:31:40.267" v="42" actId="14100"/>
          <ac:spMkLst>
            <pc:docMk/>
            <pc:sldMk cId="3632953189" sldId="287"/>
            <ac:spMk id="3" creationId="{2164A0B7-5A2A-45C9-9E6E-7C14D69C4D50}"/>
          </ac:spMkLst>
        </pc:spChg>
      </pc:sldChg>
    </pc:docChg>
  </pc:docChgLst>
  <pc:docChgLst>
    <pc:chgData name="Kennedy, Jo (Curriculum Policy and Standards)" userId="S::jo.kennedy881@schools.sa.edu.au::15eedda7-f427-4f4e-9ec3-613198bbf859" providerId="AD" clId="Web-{055F5573-3EF8-4D2F-8D32-9A2996559269}"/>
    <pc:docChg chg="modSld">
      <pc:chgData name="Kennedy, Jo (Curriculum Policy and Standards)" userId="S::jo.kennedy881@schools.sa.edu.au::15eedda7-f427-4f4e-9ec3-613198bbf859" providerId="AD" clId="Web-{055F5573-3EF8-4D2F-8D32-9A2996559269}" dt="2022-02-03T03:35:06.252" v="2" actId="20577"/>
      <pc:docMkLst>
        <pc:docMk/>
      </pc:docMkLst>
      <pc:sldChg chg="modSp">
        <pc:chgData name="Kennedy, Jo (Curriculum Policy and Standards)" userId="S::jo.kennedy881@schools.sa.edu.au::15eedda7-f427-4f4e-9ec3-613198bbf859" providerId="AD" clId="Web-{055F5573-3EF8-4D2F-8D32-9A2996559269}" dt="2022-02-03T03:35:06.252" v="2" actId="20577"/>
        <pc:sldMkLst>
          <pc:docMk/>
          <pc:sldMk cId="1379353518" sldId="269"/>
        </pc:sldMkLst>
        <pc:spChg chg="mod">
          <ac:chgData name="Kennedy, Jo (Curriculum Policy and Standards)" userId="S::jo.kennedy881@schools.sa.edu.au::15eedda7-f427-4f4e-9ec3-613198bbf859" providerId="AD" clId="Web-{055F5573-3EF8-4D2F-8D32-9A2996559269}" dt="2022-02-03T03:35:06.252" v="2" actId="20577"/>
          <ac:spMkLst>
            <pc:docMk/>
            <pc:sldMk cId="1379353518" sldId="269"/>
            <ac:spMk id="3" creationId="{AB9BDBB3-B0CB-4293-95C9-DF9D3FA6EE67}"/>
          </ac:spMkLst>
        </pc:spChg>
      </pc:sldChg>
    </pc:docChg>
  </pc:docChgLst>
  <pc:docChgLst>
    <pc:chgData name="Paterson, Carmen (Curriculum Policy and Standards)" userId="9157f839-922e-4901-8dbf-ce9b3049d195" providerId="ADAL" clId="{458DC390-4B4C-4191-931D-915EADBAD882}"/>
    <pc:docChg chg="custSel modSld">
      <pc:chgData name="Paterson, Carmen (Curriculum Policy and Standards)" userId="9157f839-922e-4901-8dbf-ce9b3049d195" providerId="ADAL" clId="{458DC390-4B4C-4191-931D-915EADBAD882}" dt="2022-03-30T03:44:42.607" v="13" actId="1076"/>
      <pc:docMkLst>
        <pc:docMk/>
      </pc:docMkLst>
      <pc:sldChg chg="modSp mod">
        <pc:chgData name="Paterson, Carmen (Curriculum Policy and Standards)" userId="9157f839-922e-4901-8dbf-ce9b3049d195" providerId="ADAL" clId="{458DC390-4B4C-4191-931D-915EADBAD882}" dt="2022-03-30T03:43:26.064" v="3" actId="1076"/>
        <pc:sldMkLst>
          <pc:docMk/>
          <pc:sldMk cId="1111284817" sldId="272"/>
        </pc:sldMkLst>
        <pc:picChg chg="mod">
          <ac:chgData name="Paterson, Carmen (Curriculum Policy and Standards)" userId="9157f839-922e-4901-8dbf-ce9b3049d195" providerId="ADAL" clId="{458DC390-4B4C-4191-931D-915EADBAD882}" dt="2022-03-30T03:43:26.064" v="3" actId="1076"/>
          <ac:picMkLst>
            <pc:docMk/>
            <pc:sldMk cId="1111284817" sldId="272"/>
            <ac:picMk id="5" creationId="{0E59C735-BA77-4E29-81E2-7947E7D2A925}"/>
          </ac:picMkLst>
        </pc:picChg>
      </pc:sldChg>
      <pc:sldChg chg="modSp mod">
        <pc:chgData name="Paterson, Carmen (Curriculum Policy and Standards)" userId="9157f839-922e-4901-8dbf-ce9b3049d195" providerId="ADAL" clId="{458DC390-4B4C-4191-931D-915EADBAD882}" dt="2022-03-30T03:44:09.650" v="7" actId="1076"/>
        <pc:sldMkLst>
          <pc:docMk/>
          <pc:sldMk cId="2030106718" sldId="275"/>
        </pc:sldMkLst>
        <pc:picChg chg="mod">
          <ac:chgData name="Paterson, Carmen (Curriculum Policy and Standards)" userId="9157f839-922e-4901-8dbf-ce9b3049d195" providerId="ADAL" clId="{458DC390-4B4C-4191-931D-915EADBAD882}" dt="2022-03-30T03:44:09.650" v="7" actId="1076"/>
          <ac:picMkLst>
            <pc:docMk/>
            <pc:sldMk cId="2030106718" sldId="275"/>
            <ac:picMk id="2" creationId="{6BE36EDA-78AF-4C1C-96E3-DFE8FE2D8A9E}"/>
          </ac:picMkLst>
        </pc:picChg>
      </pc:sldChg>
      <pc:sldChg chg="modSp mod">
        <pc:chgData name="Paterson, Carmen (Curriculum Policy and Standards)" userId="9157f839-922e-4901-8dbf-ce9b3049d195" providerId="ADAL" clId="{458DC390-4B4C-4191-931D-915EADBAD882}" dt="2022-03-30T03:44:07.398" v="6" actId="1076"/>
        <pc:sldMkLst>
          <pc:docMk/>
          <pc:sldMk cId="1661203306" sldId="276"/>
        </pc:sldMkLst>
        <pc:picChg chg="mod">
          <ac:chgData name="Paterson, Carmen (Curriculum Policy and Standards)" userId="9157f839-922e-4901-8dbf-ce9b3049d195" providerId="ADAL" clId="{458DC390-4B4C-4191-931D-915EADBAD882}" dt="2022-03-30T03:44:07.398" v="6" actId="1076"/>
          <ac:picMkLst>
            <pc:docMk/>
            <pc:sldMk cId="1661203306" sldId="276"/>
            <ac:picMk id="2" creationId="{FD2AF002-9E26-4611-AEE6-287F69F782C1}"/>
          </ac:picMkLst>
        </pc:picChg>
      </pc:sldChg>
      <pc:sldChg chg="modSp mod">
        <pc:chgData name="Paterson, Carmen (Curriculum Policy and Standards)" userId="9157f839-922e-4901-8dbf-ce9b3049d195" providerId="ADAL" clId="{458DC390-4B4C-4191-931D-915EADBAD882}" dt="2022-03-30T03:44:05.091" v="5" actId="1076"/>
        <pc:sldMkLst>
          <pc:docMk/>
          <pc:sldMk cId="3372526462" sldId="277"/>
        </pc:sldMkLst>
        <pc:picChg chg="mod">
          <ac:chgData name="Paterson, Carmen (Curriculum Policy and Standards)" userId="9157f839-922e-4901-8dbf-ce9b3049d195" providerId="ADAL" clId="{458DC390-4B4C-4191-931D-915EADBAD882}" dt="2022-03-30T03:44:05.091" v="5" actId="1076"/>
          <ac:picMkLst>
            <pc:docMk/>
            <pc:sldMk cId="3372526462" sldId="277"/>
            <ac:picMk id="2" creationId="{D9016186-45DB-47A4-8DD0-743AF16535A9}"/>
          </ac:picMkLst>
        </pc:picChg>
      </pc:sldChg>
      <pc:sldChg chg="modSp mod">
        <pc:chgData name="Paterson, Carmen (Curriculum Policy and Standards)" userId="9157f839-922e-4901-8dbf-ce9b3049d195" providerId="ADAL" clId="{458DC390-4B4C-4191-931D-915EADBAD882}" dt="2022-03-30T03:44:02.737" v="4" actId="1076"/>
        <pc:sldMkLst>
          <pc:docMk/>
          <pc:sldMk cId="2764012691" sldId="278"/>
        </pc:sldMkLst>
        <pc:picChg chg="mod">
          <ac:chgData name="Paterson, Carmen (Curriculum Policy and Standards)" userId="9157f839-922e-4901-8dbf-ce9b3049d195" providerId="ADAL" clId="{458DC390-4B4C-4191-931D-915EADBAD882}" dt="2022-03-30T03:44:02.737" v="4" actId="1076"/>
          <ac:picMkLst>
            <pc:docMk/>
            <pc:sldMk cId="2764012691" sldId="278"/>
            <ac:picMk id="3" creationId="{5EFFE60D-3328-4D2E-A1BC-1AE90F065989}"/>
          </ac:picMkLst>
        </pc:picChg>
      </pc:sldChg>
      <pc:sldChg chg="modSp mod">
        <pc:chgData name="Paterson, Carmen (Curriculum Policy and Standards)" userId="9157f839-922e-4901-8dbf-ce9b3049d195" providerId="ADAL" clId="{458DC390-4B4C-4191-931D-915EADBAD882}" dt="2022-03-30T03:44:29.460" v="12" actId="20577"/>
        <pc:sldMkLst>
          <pc:docMk/>
          <pc:sldMk cId="192072529" sldId="279"/>
        </pc:sldMkLst>
        <pc:spChg chg="mod">
          <ac:chgData name="Paterson, Carmen (Curriculum Policy and Standards)" userId="9157f839-922e-4901-8dbf-ce9b3049d195" providerId="ADAL" clId="{458DC390-4B4C-4191-931D-915EADBAD882}" dt="2022-03-30T03:44:29.460" v="12" actId="20577"/>
          <ac:spMkLst>
            <pc:docMk/>
            <pc:sldMk cId="192072529" sldId="279"/>
            <ac:spMk id="7" creationId="{D96688EC-70F4-4570-9642-32DD266CC07F}"/>
          </ac:spMkLst>
        </pc:spChg>
      </pc:sldChg>
      <pc:sldChg chg="modSp mod">
        <pc:chgData name="Paterson, Carmen (Curriculum Policy and Standards)" userId="9157f839-922e-4901-8dbf-ce9b3049d195" providerId="ADAL" clId="{458DC390-4B4C-4191-931D-915EADBAD882}" dt="2022-03-30T03:44:42.607" v="13" actId="1076"/>
        <pc:sldMkLst>
          <pc:docMk/>
          <pc:sldMk cId="2267462658" sldId="283"/>
        </pc:sldMkLst>
        <pc:picChg chg="mod">
          <ac:chgData name="Paterson, Carmen (Curriculum Policy and Standards)" userId="9157f839-922e-4901-8dbf-ce9b3049d195" providerId="ADAL" clId="{458DC390-4B4C-4191-931D-915EADBAD882}" dt="2022-03-30T03:44:42.607" v="13" actId="1076"/>
          <ac:picMkLst>
            <pc:docMk/>
            <pc:sldMk cId="2267462658" sldId="283"/>
            <ac:picMk id="2" creationId="{5549D483-62DF-493F-BB42-A95D14A2B05D}"/>
          </ac:picMkLst>
        </pc:picChg>
      </pc:sldChg>
      <pc:sldChg chg="modSp mod">
        <pc:chgData name="Paterson, Carmen (Curriculum Policy and Standards)" userId="9157f839-922e-4901-8dbf-ce9b3049d195" providerId="ADAL" clId="{458DC390-4B4C-4191-931D-915EADBAD882}" dt="2022-03-30T03:43:10.747" v="2" actId="6549"/>
        <pc:sldMkLst>
          <pc:docMk/>
          <pc:sldMk cId="3632953189" sldId="287"/>
        </pc:sldMkLst>
        <pc:spChg chg="mod">
          <ac:chgData name="Paterson, Carmen (Curriculum Policy and Standards)" userId="9157f839-922e-4901-8dbf-ce9b3049d195" providerId="ADAL" clId="{458DC390-4B4C-4191-931D-915EADBAD882}" dt="2022-03-30T03:43:10.747" v="2" actId="6549"/>
          <ac:spMkLst>
            <pc:docMk/>
            <pc:sldMk cId="3632953189" sldId="287"/>
            <ac:spMk id="3" creationId="{2164A0B7-5A2A-45C9-9E6E-7C14D69C4D50}"/>
          </ac:spMkLst>
        </pc:spChg>
      </pc:sldChg>
    </pc:docChg>
  </pc:docChgLst>
  <pc:docChgLst>
    <pc:chgData name="Vicki" userId="6d4e3f82-2499-4f17-ab15-a9ce65000ada" providerId="ADAL" clId="{061990C8-175E-48A8-9B18-FE9794D09A40}"/>
    <pc:docChg chg="undo custSel modSld">
      <pc:chgData name="Vicki" userId="6d4e3f82-2499-4f17-ab15-a9ce65000ada" providerId="ADAL" clId="{061990C8-175E-48A8-9B18-FE9794D09A40}" dt="2022-02-07T23:53:14.028" v="2" actId="14100"/>
      <pc:docMkLst>
        <pc:docMk/>
      </pc:docMkLst>
      <pc:sldChg chg="modSp mod">
        <pc:chgData name="Vicki" userId="6d4e3f82-2499-4f17-ab15-a9ce65000ada" providerId="ADAL" clId="{061990C8-175E-48A8-9B18-FE9794D09A40}" dt="2022-02-07T23:53:14.028" v="2" actId="14100"/>
        <pc:sldMkLst>
          <pc:docMk/>
          <pc:sldMk cId="1447815874" sldId="271"/>
        </pc:sldMkLst>
        <pc:picChg chg="mod">
          <ac:chgData name="Vicki" userId="6d4e3f82-2499-4f17-ab15-a9ce65000ada" providerId="ADAL" clId="{061990C8-175E-48A8-9B18-FE9794D09A40}" dt="2022-02-07T23:53:14.028" v="2" actId="14100"/>
          <ac:picMkLst>
            <pc:docMk/>
            <pc:sldMk cId="1447815874" sldId="271"/>
            <ac:picMk id="9" creationId="{BA41B84F-3A54-5541-A979-C6B724BBF1D1}"/>
          </ac:picMkLst>
        </pc:picChg>
      </pc:sldChg>
    </pc:docChg>
  </pc:docChgLst>
  <pc:docChgLst>
    <pc:chgData name="Porta, Tom (Curriculum Support)" userId="S::tom.porta130@schools.sa.edu.au::29d89606-3fb5-4b7e-9d87-1c42520ace6f" providerId="AD" clId="Web-{CD0BD7E0-BF1A-4D52-85B6-93E89CFD1746}"/>
    <pc:docChg chg="addSld modSld">
      <pc:chgData name="Porta, Tom (Curriculum Support)" userId="S::tom.porta130@schools.sa.edu.au::29d89606-3fb5-4b7e-9d87-1c42520ace6f" providerId="AD" clId="Web-{CD0BD7E0-BF1A-4D52-85B6-93E89CFD1746}" dt="2022-01-30T20:57:29.399" v="1" actId="20577"/>
      <pc:docMkLst>
        <pc:docMk/>
      </pc:docMkLst>
      <pc:sldChg chg="modSp new">
        <pc:chgData name="Porta, Tom (Curriculum Support)" userId="S::tom.porta130@schools.sa.edu.au::29d89606-3fb5-4b7e-9d87-1c42520ace6f" providerId="AD" clId="Web-{CD0BD7E0-BF1A-4D52-85B6-93E89CFD1746}" dt="2022-01-30T20:57:29.399" v="1" actId="20577"/>
        <pc:sldMkLst>
          <pc:docMk/>
          <pc:sldMk cId="1167807520" sldId="289"/>
        </pc:sldMkLst>
        <pc:spChg chg="mod">
          <ac:chgData name="Porta, Tom (Curriculum Support)" userId="S::tom.porta130@schools.sa.edu.au::29d89606-3fb5-4b7e-9d87-1c42520ace6f" providerId="AD" clId="Web-{CD0BD7E0-BF1A-4D52-85B6-93E89CFD1746}" dt="2022-01-30T20:57:29.399" v="1" actId="20577"/>
          <ac:spMkLst>
            <pc:docMk/>
            <pc:sldMk cId="1167807520" sldId="289"/>
            <ac:spMk id="2" creationId="{1FBD980D-7467-42D2-B43C-816525F15EC5}"/>
          </ac:spMkLst>
        </pc:spChg>
      </pc:sldChg>
    </pc:docChg>
  </pc:docChgLst>
  <pc:docChgLst>
    <pc:chgData name="Kathy Tomotheou" userId="9949b5ba-e5e1-4ab7-9b88-2b874b58366f" providerId="ADAL" clId="{363C309C-87B1-A14B-90CF-F2FB5774A480}"/>
    <pc:docChg chg="undo custSel modSld">
      <pc:chgData name="Kathy Tomotheou" userId="9949b5ba-e5e1-4ab7-9b88-2b874b58366f" providerId="ADAL" clId="{363C309C-87B1-A14B-90CF-F2FB5774A480}" dt="2022-03-10T12:47:26.140" v="39" actId="478"/>
      <pc:docMkLst>
        <pc:docMk/>
      </pc:docMkLst>
      <pc:sldChg chg="modSp mod">
        <pc:chgData name="Kathy Tomotheou" userId="9949b5ba-e5e1-4ab7-9b88-2b874b58366f" providerId="ADAL" clId="{363C309C-87B1-A14B-90CF-F2FB5774A480}" dt="2022-03-10T00:23:11.130" v="28" actId="1038"/>
        <pc:sldMkLst>
          <pc:docMk/>
          <pc:sldMk cId="1447815874" sldId="271"/>
        </pc:sldMkLst>
        <pc:picChg chg="mod">
          <ac:chgData name="Kathy Tomotheou" userId="9949b5ba-e5e1-4ab7-9b88-2b874b58366f" providerId="ADAL" clId="{363C309C-87B1-A14B-90CF-F2FB5774A480}" dt="2022-03-10T00:23:11.130" v="28" actId="1038"/>
          <ac:picMkLst>
            <pc:docMk/>
            <pc:sldMk cId="1447815874" sldId="271"/>
            <ac:picMk id="9" creationId="{BA41B84F-3A54-5541-A979-C6B724BBF1D1}"/>
          </ac:picMkLst>
        </pc:picChg>
      </pc:sldChg>
      <pc:sldChg chg="modSp mod">
        <pc:chgData name="Kathy Tomotheou" userId="9949b5ba-e5e1-4ab7-9b88-2b874b58366f" providerId="ADAL" clId="{363C309C-87B1-A14B-90CF-F2FB5774A480}" dt="2022-03-10T00:23:24.719" v="29" actId="14100"/>
        <pc:sldMkLst>
          <pc:docMk/>
          <pc:sldMk cId="3277572930" sldId="273"/>
        </pc:sldMkLst>
        <pc:spChg chg="mod">
          <ac:chgData name="Kathy Tomotheou" userId="9949b5ba-e5e1-4ab7-9b88-2b874b58366f" providerId="ADAL" clId="{363C309C-87B1-A14B-90CF-F2FB5774A480}" dt="2022-03-10T00:23:24.719" v="29" actId="14100"/>
          <ac:spMkLst>
            <pc:docMk/>
            <pc:sldMk cId="3277572930" sldId="273"/>
            <ac:spMk id="3" creationId="{A3698BB1-DD30-4EE5-910F-B001E7ED5739}"/>
          </ac:spMkLst>
        </pc:spChg>
      </pc:sldChg>
      <pc:sldChg chg="modSp mod">
        <pc:chgData name="Kathy Tomotheou" userId="9949b5ba-e5e1-4ab7-9b88-2b874b58366f" providerId="ADAL" clId="{363C309C-87B1-A14B-90CF-F2FB5774A480}" dt="2022-03-10T00:24:03.256" v="34" actId="20577"/>
        <pc:sldMkLst>
          <pc:docMk/>
          <pc:sldMk cId="2030106718" sldId="275"/>
        </pc:sldMkLst>
        <pc:spChg chg="mod">
          <ac:chgData name="Kathy Tomotheou" userId="9949b5ba-e5e1-4ab7-9b88-2b874b58366f" providerId="ADAL" clId="{363C309C-87B1-A14B-90CF-F2FB5774A480}" dt="2022-03-10T00:24:03.256" v="34" actId="20577"/>
          <ac:spMkLst>
            <pc:docMk/>
            <pc:sldMk cId="2030106718" sldId="275"/>
            <ac:spMk id="6" creationId="{A746730C-1A0C-4DCC-97E4-0F3063834C37}"/>
          </ac:spMkLst>
        </pc:spChg>
      </pc:sldChg>
      <pc:sldChg chg="addCm delCm">
        <pc:chgData name="Kathy Tomotheou" userId="9949b5ba-e5e1-4ab7-9b88-2b874b58366f" providerId="ADAL" clId="{363C309C-87B1-A14B-90CF-F2FB5774A480}" dt="2022-03-10T00:00:21.835" v="11"/>
        <pc:sldMkLst>
          <pc:docMk/>
          <pc:sldMk cId="3372526462" sldId="277"/>
        </pc:sldMkLst>
      </pc:sldChg>
      <pc:sldChg chg="addCm">
        <pc:chgData name="Kathy Tomotheou" userId="9949b5ba-e5e1-4ab7-9b88-2b874b58366f" providerId="ADAL" clId="{363C309C-87B1-A14B-90CF-F2FB5774A480}" dt="2022-03-10T00:00:35.303" v="12"/>
        <pc:sldMkLst>
          <pc:docMk/>
          <pc:sldMk cId="2764012691" sldId="278"/>
        </pc:sldMkLst>
      </pc:sldChg>
      <pc:sldChg chg="modSp mod">
        <pc:chgData name="Kathy Tomotheou" userId="9949b5ba-e5e1-4ab7-9b88-2b874b58366f" providerId="ADAL" clId="{363C309C-87B1-A14B-90CF-F2FB5774A480}" dt="2022-03-09T23:59:30.086" v="8" actId="1037"/>
        <pc:sldMkLst>
          <pc:docMk/>
          <pc:sldMk cId="192072529" sldId="279"/>
        </pc:sldMkLst>
        <pc:spChg chg="mod">
          <ac:chgData name="Kathy Tomotheou" userId="9949b5ba-e5e1-4ab7-9b88-2b874b58366f" providerId="ADAL" clId="{363C309C-87B1-A14B-90CF-F2FB5774A480}" dt="2022-03-09T23:59:30.086" v="8" actId="1037"/>
          <ac:spMkLst>
            <pc:docMk/>
            <pc:sldMk cId="192072529" sldId="279"/>
            <ac:spMk id="8" creationId="{C63CD7EB-D6A4-48B6-BB08-F5B75C111537}"/>
          </ac:spMkLst>
        </pc:spChg>
      </pc:sldChg>
      <pc:sldChg chg="modSp mod">
        <pc:chgData name="Kathy Tomotheou" userId="9949b5ba-e5e1-4ab7-9b88-2b874b58366f" providerId="ADAL" clId="{363C309C-87B1-A14B-90CF-F2FB5774A480}" dt="2022-03-10T00:23:42.588" v="31" actId="20577"/>
        <pc:sldMkLst>
          <pc:docMk/>
          <pc:sldMk cId="556791524" sldId="281"/>
        </pc:sldMkLst>
        <pc:spChg chg="mod">
          <ac:chgData name="Kathy Tomotheou" userId="9949b5ba-e5e1-4ab7-9b88-2b874b58366f" providerId="ADAL" clId="{363C309C-87B1-A14B-90CF-F2FB5774A480}" dt="2022-03-10T00:23:42.588" v="31" actId="20577"/>
          <ac:spMkLst>
            <pc:docMk/>
            <pc:sldMk cId="556791524" sldId="281"/>
            <ac:spMk id="6" creationId="{0051CD73-D425-4D9C-BA24-A04584C0F673}"/>
          </ac:spMkLst>
        </pc:spChg>
      </pc:sldChg>
      <pc:sldChg chg="delSp modSp mod">
        <pc:chgData name="Kathy Tomotheou" userId="9949b5ba-e5e1-4ab7-9b88-2b874b58366f" providerId="ADAL" clId="{363C309C-87B1-A14B-90CF-F2FB5774A480}" dt="2022-03-10T12:47:26.140" v="39" actId="478"/>
        <pc:sldMkLst>
          <pc:docMk/>
          <pc:sldMk cId="4048594593" sldId="286"/>
        </pc:sldMkLst>
        <pc:spChg chg="del">
          <ac:chgData name="Kathy Tomotheou" userId="9949b5ba-e5e1-4ab7-9b88-2b874b58366f" providerId="ADAL" clId="{363C309C-87B1-A14B-90CF-F2FB5774A480}" dt="2022-03-10T12:47:26.140" v="39" actId="478"/>
          <ac:spMkLst>
            <pc:docMk/>
            <pc:sldMk cId="4048594593" sldId="286"/>
            <ac:spMk id="9" creationId="{FBAC63D4-CEEC-6446-B66B-E1EE76E0762F}"/>
          </ac:spMkLst>
        </pc:spChg>
        <pc:picChg chg="mod">
          <ac:chgData name="Kathy Tomotheou" userId="9949b5ba-e5e1-4ab7-9b88-2b874b58366f" providerId="ADAL" clId="{363C309C-87B1-A14B-90CF-F2FB5774A480}" dt="2022-03-10T00:20:26.765" v="19" actId="14826"/>
          <ac:picMkLst>
            <pc:docMk/>
            <pc:sldMk cId="4048594593" sldId="286"/>
            <ac:picMk id="7" creationId="{66CAEAF2-AFDC-4068-BF00-10BDCAF031A7}"/>
          </ac:picMkLst>
        </pc:picChg>
      </pc:sldChg>
      <pc:sldChg chg="modSp mod">
        <pc:chgData name="Kathy Tomotheou" userId="9949b5ba-e5e1-4ab7-9b88-2b874b58366f" providerId="ADAL" clId="{363C309C-87B1-A14B-90CF-F2FB5774A480}" dt="2022-03-10T00:24:27.535" v="38" actId="20577"/>
        <pc:sldMkLst>
          <pc:docMk/>
          <pc:sldMk cId="1861101632" sldId="288"/>
        </pc:sldMkLst>
        <pc:spChg chg="mod">
          <ac:chgData name="Kathy Tomotheou" userId="9949b5ba-e5e1-4ab7-9b88-2b874b58366f" providerId="ADAL" clId="{363C309C-87B1-A14B-90CF-F2FB5774A480}" dt="2022-03-10T00:24:27.535" v="38" actId="20577"/>
          <ac:spMkLst>
            <pc:docMk/>
            <pc:sldMk cId="1861101632" sldId="288"/>
            <ac:spMk id="6" creationId="{ACECDC2F-E8F3-4791-AB2F-213DFD94CC40}"/>
          </ac:spMkLst>
        </pc:spChg>
      </pc:sldChg>
      <pc:sldChg chg="modSp mod">
        <pc:chgData name="Kathy Tomotheou" userId="9949b5ba-e5e1-4ab7-9b88-2b874b58366f" providerId="ADAL" clId="{363C309C-87B1-A14B-90CF-F2FB5774A480}" dt="2022-03-10T00:23:48.680" v="32" actId="14100"/>
        <pc:sldMkLst>
          <pc:docMk/>
          <pc:sldMk cId="1167807520" sldId="289"/>
        </pc:sldMkLst>
        <pc:spChg chg="mod">
          <ac:chgData name="Kathy Tomotheou" userId="9949b5ba-e5e1-4ab7-9b88-2b874b58366f" providerId="ADAL" clId="{363C309C-87B1-A14B-90CF-F2FB5774A480}" dt="2022-03-10T00:23:48.680" v="32" actId="14100"/>
          <ac:spMkLst>
            <pc:docMk/>
            <pc:sldMk cId="1167807520" sldId="289"/>
            <ac:spMk id="3" creationId="{59A52D53-C84F-4366-9D5E-33D06E4969A9}"/>
          </ac:spMkLst>
        </pc:spChg>
      </pc:sldChg>
    </pc:docChg>
  </pc:docChgLst>
  <pc:docChgLst>
    <pc:chgData name="Porta, Tom (Curriculum Support)" userId="29d89606-3fb5-4b7e-9d87-1c42520ace6f" providerId="ADAL" clId="{40D32746-CB2B-4BFB-B7BC-90FDD7BBEC3D}"/>
    <pc:docChg chg="custSel modSld sldOrd">
      <pc:chgData name="Porta, Tom (Curriculum Support)" userId="29d89606-3fb5-4b7e-9d87-1c42520ace6f" providerId="ADAL" clId="{40D32746-CB2B-4BFB-B7BC-90FDD7BBEC3D}" dt="2022-02-09T06:09:26.903" v="120" actId="1076"/>
      <pc:docMkLst>
        <pc:docMk/>
      </pc:docMkLst>
      <pc:sldChg chg="modSp mod ord">
        <pc:chgData name="Porta, Tom (Curriculum Support)" userId="29d89606-3fb5-4b7e-9d87-1c42520ace6f" providerId="ADAL" clId="{40D32746-CB2B-4BFB-B7BC-90FDD7BBEC3D}" dt="2022-02-02T01:32:45.064" v="3" actId="20577"/>
        <pc:sldMkLst>
          <pc:docMk/>
          <pc:sldMk cId="3445766138" sldId="270"/>
        </pc:sldMkLst>
        <pc:spChg chg="mod">
          <ac:chgData name="Porta, Tom (Curriculum Support)" userId="29d89606-3fb5-4b7e-9d87-1c42520ace6f" providerId="ADAL" clId="{40D32746-CB2B-4BFB-B7BC-90FDD7BBEC3D}" dt="2022-02-02T01:32:45.064" v="3" actId="20577"/>
          <ac:spMkLst>
            <pc:docMk/>
            <pc:sldMk cId="3445766138" sldId="270"/>
            <ac:spMk id="3" creationId="{3B51465D-CE83-4C25-82D1-FC9478E77337}"/>
          </ac:spMkLst>
        </pc:spChg>
      </pc:sldChg>
      <pc:sldChg chg="addSp delSp modSp mod delAnim delCm">
        <pc:chgData name="Porta, Tom (Curriculum Support)" userId="29d89606-3fb5-4b7e-9d87-1c42520ace6f" providerId="ADAL" clId="{40D32746-CB2B-4BFB-B7BC-90FDD7BBEC3D}" dt="2022-02-09T06:09:26.903" v="120" actId="1076"/>
        <pc:sldMkLst>
          <pc:docMk/>
          <pc:sldMk cId="1111284817" sldId="272"/>
        </pc:sldMkLst>
        <pc:picChg chg="del">
          <ac:chgData name="Porta, Tom (Curriculum Support)" userId="29d89606-3fb5-4b7e-9d87-1c42520ace6f" providerId="ADAL" clId="{40D32746-CB2B-4BFB-B7BC-90FDD7BBEC3D}" dt="2022-02-03T07:18:30.007" v="104" actId="478"/>
          <ac:picMkLst>
            <pc:docMk/>
            <pc:sldMk cId="1111284817" sldId="272"/>
            <ac:picMk id="3" creationId="{3E1C9CCD-A451-4327-8BC9-012D24360198}"/>
          </ac:picMkLst>
        </pc:picChg>
        <pc:picChg chg="add del mod">
          <ac:chgData name="Porta, Tom (Curriculum Support)" userId="29d89606-3fb5-4b7e-9d87-1c42520ace6f" providerId="ADAL" clId="{40D32746-CB2B-4BFB-B7BC-90FDD7BBEC3D}" dt="2022-02-09T06:09:21.335" v="119"/>
          <ac:picMkLst>
            <pc:docMk/>
            <pc:sldMk cId="1111284817" sldId="272"/>
            <ac:picMk id="3" creationId="{4E2102BC-FA1C-41C5-8A21-10CB67118AC6}"/>
          </ac:picMkLst>
        </pc:picChg>
        <pc:picChg chg="add del mod">
          <ac:chgData name="Porta, Tom (Curriculum Support)" userId="29d89606-3fb5-4b7e-9d87-1c42520ace6f" providerId="ADAL" clId="{40D32746-CB2B-4BFB-B7BC-90FDD7BBEC3D}" dt="2022-02-09T06:08:11.543" v="117" actId="478"/>
          <ac:picMkLst>
            <pc:docMk/>
            <pc:sldMk cId="1111284817" sldId="272"/>
            <ac:picMk id="4" creationId="{815B0C26-3836-49F0-9279-C6F0A8999152}"/>
          </ac:picMkLst>
        </pc:picChg>
        <pc:picChg chg="add mod">
          <ac:chgData name="Porta, Tom (Curriculum Support)" userId="29d89606-3fb5-4b7e-9d87-1c42520ace6f" providerId="ADAL" clId="{40D32746-CB2B-4BFB-B7BC-90FDD7BBEC3D}" dt="2022-02-09T06:09:26.903" v="120" actId="1076"/>
          <ac:picMkLst>
            <pc:docMk/>
            <pc:sldMk cId="1111284817" sldId="272"/>
            <ac:picMk id="5" creationId="{0E59C735-BA77-4E29-81E2-7947E7D2A925}"/>
          </ac:picMkLst>
        </pc:picChg>
      </pc:sldChg>
      <pc:sldChg chg="addSp modSp mod modAnim delCm">
        <pc:chgData name="Porta, Tom (Curriculum Support)" userId="29d89606-3fb5-4b7e-9d87-1c42520ace6f" providerId="ADAL" clId="{40D32746-CB2B-4BFB-B7BC-90FDD7BBEC3D}" dt="2022-02-03T07:20:45.587" v="111"/>
        <pc:sldMkLst>
          <pc:docMk/>
          <pc:sldMk cId="192072529" sldId="279"/>
        </pc:sldMkLst>
        <pc:spChg chg="mod">
          <ac:chgData name="Porta, Tom (Curriculum Support)" userId="29d89606-3fb5-4b7e-9d87-1c42520ace6f" providerId="ADAL" clId="{40D32746-CB2B-4BFB-B7BC-90FDD7BBEC3D}" dt="2022-02-03T07:20:32.470" v="110" actId="20577"/>
          <ac:spMkLst>
            <pc:docMk/>
            <pc:sldMk cId="192072529" sldId="279"/>
            <ac:spMk id="7" creationId="{D96688EC-70F4-4570-9642-32DD266CC07F}"/>
          </ac:spMkLst>
        </pc:spChg>
        <pc:picChg chg="add mod">
          <ac:chgData name="Porta, Tom (Curriculum Support)" userId="29d89606-3fb5-4b7e-9d87-1c42520ace6f" providerId="ADAL" clId="{40D32746-CB2B-4BFB-B7BC-90FDD7BBEC3D}" dt="2022-02-02T01:33:35.465" v="10" actId="1076"/>
          <ac:picMkLst>
            <pc:docMk/>
            <pc:sldMk cId="192072529" sldId="279"/>
            <ac:picMk id="3" creationId="{204412FD-F2C3-4E48-936A-78E64522E781}"/>
          </ac:picMkLst>
        </pc:picChg>
      </pc:sldChg>
      <pc:sldChg chg="delCm">
        <pc:chgData name="Porta, Tom (Curriculum Support)" userId="29d89606-3fb5-4b7e-9d87-1c42520ace6f" providerId="ADAL" clId="{40D32746-CB2B-4BFB-B7BC-90FDD7BBEC3D}" dt="2022-02-03T07:21:27.263" v="112"/>
        <pc:sldMkLst>
          <pc:docMk/>
          <pc:sldMk cId="9858820" sldId="280"/>
        </pc:sldMkLst>
      </pc:sldChg>
      <pc:sldChg chg="addSp delSp modSp mod delAnim">
        <pc:chgData name="Porta, Tom (Curriculum Support)" userId="29d89606-3fb5-4b7e-9d87-1c42520ace6f" providerId="ADAL" clId="{40D32746-CB2B-4BFB-B7BC-90FDD7BBEC3D}" dt="2022-02-09T06:07:55.729" v="116" actId="1076"/>
        <pc:sldMkLst>
          <pc:docMk/>
          <pc:sldMk cId="4048594593" sldId="286"/>
        </pc:sldMkLst>
        <pc:picChg chg="del">
          <ac:chgData name="Porta, Tom (Curriculum Support)" userId="29d89606-3fb5-4b7e-9d87-1c42520ace6f" providerId="ADAL" clId="{40D32746-CB2B-4BFB-B7BC-90FDD7BBEC3D}" dt="2022-02-09T06:06:14.778" v="113" actId="478"/>
          <ac:picMkLst>
            <pc:docMk/>
            <pc:sldMk cId="4048594593" sldId="286"/>
            <ac:picMk id="4" creationId="{B35EDA99-884B-495B-9051-DBAD3A9D577B}"/>
          </ac:picMkLst>
        </pc:picChg>
        <pc:picChg chg="add del mod">
          <ac:chgData name="Porta, Tom (Curriculum Support)" userId="29d89606-3fb5-4b7e-9d87-1c42520ace6f" providerId="ADAL" clId="{40D32746-CB2B-4BFB-B7BC-90FDD7BBEC3D}" dt="2022-02-09T06:07:43.594" v="115"/>
          <ac:picMkLst>
            <pc:docMk/>
            <pc:sldMk cId="4048594593" sldId="286"/>
            <ac:picMk id="5" creationId="{D5F73E0E-9A6F-4249-A5BC-0F060275F6A0}"/>
          </ac:picMkLst>
        </pc:picChg>
        <pc:picChg chg="add mod">
          <ac:chgData name="Porta, Tom (Curriculum Support)" userId="29d89606-3fb5-4b7e-9d87-1c42520ace6f" providerId="ADAL" clId="{40D32746-CB2B-4BFB-B7BC-90FDD7BBEC3D}" dt="2022-02-09T06:07:55.729" v="116" actId="1076"/>
          <ac:picMkLst>
            <pc:docMk/>
            <pc:sldMk cId="4048594593" sldId="286"/>
            <ac:picMk id="6" creationId="{0112C8CC-8254-48A3-B14C-5CEAAB5012B7}"/>
          </ac:picMkLst>
        </pc:picChg>
      </pc:sldChg>
      <pc:sldChg chg="delSp modSp mod delAnim delCm">
        <pc:chgData name="Porta, Tom (Curriculum Support)" userId="29d89606-3fb5-4b7e-9d87-1c42520ace6f" providerId="ADAL" clId="{40D32746-CB2B-4BFB-B7BC-90FDD7BBEC3D}" dt="2022-02-03T07:17:56.471" v="102"/>
        <pc:sldMkLst>
          <pc:docMk/>
          <pc:sldMk cId="3632953189" sldId="287"/>
        </pc:sldMkLst>
        <pc:spChg chg="mod">
          <ac:chgData name="Porta, Tom (Curriculum Support)" userId="29d89606-3fb5-4b7e-9d87-1c42520ace6f" providerId="ADAL" clId="{40D32746-CB2B-4BFB-B7BC-90FDD7BBEC3D}" dt="2022-02-03T07:16:55.131" v="99" actId="20577"/>
          <ac:spMkLst>
            <pc:docMk/>
            <pc:sldMk cId="3632953189" sldId="287"/>
            <ac:spMk id="3" creationId="{2164A0B7-5A2A-45C9-9E6E-7C14D69C4D50}"/>
          </ac:spMkLst>
        </pc:spChg>
        <pc:picChg chg="del">
          <ac:chgData name="Porta, Tom (Curriculum Support)" userId="29d89606-3fb5-4b7e-9d87-1c42520ace6f" providerId="ADAL" clId="{40D32746-CB2B-4BFB-B7BC-90FDD7BBEC3D}" dt="2022-02-03T07:16:57.812" v="100" actId="478"/>
          <ac:picMkLst>
            <pc:docMk/>
            <pc:sldMk cId="3632953189" sldId="287"/>
            <ac:picMk id="4" creationId="{2B41A793-5D61-46C3-9785-A024B7F5159D}"/>
          </ac:picMkLst>
        </pc:picChg>
        <pc:picChg chg="mod">
          <ac:chgData name="Porta, Tom (Curriculum Support)" userId="29d89606-3fb5-4b7e-9d87-1c42520ace6f" providerId="ADAL" clId="{40D32746-CB2B-4BFB-B7BC-90FDD7BBEC3D}" dt="2022-02-03T07:17:53.489" v="101" actId="1076"/>
          <ac:picMkLst>
            <pc:docMk/>
            <pc:sldMk cId="3632953189" sldId="287"/>
            <ac:picMk id="5" creationId="{BF08BB7E-3149-44B4-A5C4-AF9DB581FD7F}"/>
          </ac:picMkLst>
        </pc:picChg>
      </pc:sldChg>
    </pc:docChg>
  </pc:docChgLst>
  <pc:docChgLst>
    <pc:chgData name="Porta, Tom (Curriculum Support)" userId="S::tom.porta130@schools.sa.edu.au::29d89606-3fb5-4b7e-9d87-1c42520ace6f" providerId="AD" clId="Web-{C7300C17-B655-4266-BFC1-9B9FDEC47782}"/>
    <pc:docChg chg="delSld modSld sldOrd">
      <pc:chgData name="Porta, Tom (Curriculum Support)" userId="S::tom.porta130@schools.sa.edu.au::29d89606-3fb5-4b7e-9d87-1c42520ace6f" providerId="AD" clId="Web-{C7300C17-B655-4266-BFC1-9B9FDEC47782}" dt="2022-01-31T02:54:46.231" v="2"/>
      <pc:docMkLst>
        <pc:docMk/>
      </pc:docMkLst>
      <pc:sldChg chg="delSp">
        <pc:chgData name="Porta, Tom (Curriculum Support)" userId="S::tom.porta130@schools.sa.edu.au::29d89606-3fb5-4b7e-9d87-1c42520ace6f" providerId="AD" clId="Web-{C7300C17-B655-4266-BFC1-9B9FDEC47782}" dt="2022-01-31T02:54:46.231" v="2"/>
        <pc:sldMkLst>
          <pc:docMk/>
          <pc:sldMk cId="3277572930" sldId="273"/>
        </pc:sldMkLst>
        <pc:spChg chg="del">
          <ac:chgData name="Porta, Tom (Curriculum Support)" userId="S::tom.porta130@schools.sa.edu.au::29d89606-3fb5-4b7e-9d87-1c42520ace6f" providerId="AD" clId="Web-{C7300C17-B655-4266-BFC1-9B9FDEC47782}" dt="2022-01-31T02:54:46.231" v="2"/>
          <ac:spMkLst>
            <pc:docMk/>
            <pc:sldMk cId="3277572930" sldId="273"/>
            <ac:spMk id="4" creationId="{C4297B06-3D2B-4358-B793-298F19DD5A6D}"/>
          </ac:spMkLst>
        </pc:spChg>
      </pc:sldChg>
      <pc:sldChg chg="ord">
        <pc:chgData name="Porta, Tom (Curriculum Support)" userId="S::tom.porta130@schools.sa.edu.au::29d89606-3fb5-4b7e-9d87-1c42520ace6f" providerId="AD" clId="Web-{C7300C17-B655-4266-BFC1-9B9FDEC47782}" dt="2022-01-31T02:54:29.934" v="1"/>
        <pc:sldMkLst>
          <pc:docMk/>
          <pc:sldMk cId="746485506" sldId="285"/>
        </pc:sldMkLst>
      </pc:sldChg>
      <pc:sldChg chg="del">
        <pc:chgData name="Porta, Tom (Curriculum Support)" userId="S::tom.porta130@schools.sa.edu.au::29d89606-3fb5-4b7e-9d87-1c42520ace6f" providerId="AD" clId="Web-{C7300C17-B655-4266-BFC1-9B9FDEC47782}" dt="2022-01-31T02:54:26.981" v="0"/>
        <pc:sldMkLst>
          <pc:docMk/>
          <pc:sldMk cId="1440213614" sldId="290"/>
        </pc:sldMkLst>
      </pc:sldChg>
    </pc:docChg>
  </pc:docChgLst>
  <pc:docChgLst>
    <pc:chgData name="Porta, Tom (Curriculum Support)" userId="S::tom.porta130@schools.sa.edu.au::29d89606-3fb5-4b7e-9d87-1c42520ace6f" providerId="AD" clId="Web-{9611D54A-1A7F-4692-B3E3-E8E524CA7ACC}"/>
    <pc:docChg chg="modSld">
      <pc:chgData name="Porta, Tom (Curriculum Support)" userId="S::tom.porta130@schools.sa.edu.au::29d89606-3fb5-4b7e-9d87-1c42520ace6f" providerId="AD" clId="Web-{9611D54A-1A7F-4692-B3E3-E8E524CA7ACC}" dt="2022-01-26T21:37:14.556" v="2" actId="20577"/>
      <pc:docMkLst>
        <pc:docMk/>
      </pc:docMkLst>
      <pc:sldChg chg="modSp">
        <pc:chgData name="Porta, Tom (Curriculum Support)" userId="S::tom.porta130@schools.sa.edu.au::29d89606-3fb5-4b7e-9d87-1c42520ace6f" providerId="AD" clId="Web-{9611D54A-1A7F-4692-B3E3-E8E524CA7ACC}" dt="2022-01-26T21:37:14.556" v="2" actId="20577"/>
        <pc:sldMkLst>
          <pc:docMk/>
          <pc:sldMk cId="3641841233" sldId="268"/>
        </pc:sldMkLst>
        <pc:spChg chg="mod">
          <ac:chgData name="Porta, Tom (Curriculum Support)" userId="S::tom.porta130@schools.sa.edu.au::29d89606-3fb5-4b7e-9d87-1c42520ace6f" providerId="AD" clId="Web-{9611D54A-1A7F-4692-B3E3-E8E524CA7ACC}" dt="2022-01-26T21:37:11.493" v="1" actId="20577"/>
          <ac:spMkLst>
            <pc:docMk/>
            <pc:sldMk cId="3641841233" sldId="268"/>
            <ac:spMk id="2" creationId="{E16E19A7-28C1-4456-AA1B-10100DF6CF0C}"/>
          </ac:spMkLst>
        </pc:spChg>
        <pc:spChg chg="mod">
          <ac:chgData name="Porta, Tom (Curriculum Support)" userId="S::tom.porta130@schools.sa.edu.au::29d89606-3fb5-4b7e-9d87-1c42520ace6f" providerId="AD" clId="Web-{9611D54A-1A7F-4692-B3E3-E8E524CA7ACC}" dt="2022-01-26T21:37:14.556" v="2" actId="20577"/>
          <ac:spMkLst>
            <pc:docMk/>
            <pc:sldMk cId="3641841233" sldId="268"/>
            <ac:spMk id="4" creationId="{D0697118-CD2B-4676-8ECA-E66DE8A5AE4A}"/>
          </ac:spMkLst>
        </pc:spChg>
      </pc:sldChg>
    </pc:docChg>
  </pc:docChgLst>
  <pc:docChgLst>
    <pc:chgData name="Porta, Tom (Curriculum Support)" userId="S::tom.porta130@schools.sa.edu.au::29d89606-3fb5-4b7e-9d87-1c42520ace6f" providerId="AD" clId="Web-{817CE203-DCC1-496A-AD2D-79E7866617EE}"/>
    <pc:docChg chg="modSld">
      <pc:chgData name="Porta, Tom (Curriculum Support)" userId="S::tom.porta130@schools.sa.edu.au::29d89606-3fb5-4b7e-9d87-1c42520ace6f" providerId="AD" clId="Web-{817CE203-DCC1-496A-AD2D-79E7866617EE}" dt="2022-02-03T04:31:10.392" v="56" actId="20577"/>
      <pc:docMkLst>
        <pc:docMk/>
      </pc:docMkLst>
      <pc:sldChg chg="delCm">
        <pc:chgData name="Porta, Tom (Curriculum Support)" userId="S::tom.porta130@schools.sa.edu.au::29d89606-3fb5-4b7e-9d87-1c42520ace6f" providerId="AD" clId="Web-{817CE203-DCC1-496A-AD2D-79E7866617EE}" dt="2022-02-03T04:27:51.716" v="0"/>
        <pc:sldMkLst>
          <pc:docMk/>
          <pc:sldMk cId="1379353518" sldId="269"/>
        </pc:sldMkLst>
      </pc:sldChg>
      <pc:sldChg chg="modSp delCm">
        <pc:chgData name="Porta, Tom (Curriculum Support)" userId="S::tom.porta130@schools.sa.edu.au::29d89606-3fb5-4b7e-9d87-1c42520ace6f" providerId="AD" clId="Web-{817CE203-DCC1-496A-AD2D-79E7866617EE}" dt="2022-02-03T04:31:10.392" v="56" actId="20577"/>
        <pc:sldMkLst>
          <pc:docMk/>
          <pc:sldMk cId="2030106718" sldId="275"/>
        </pc:sldMkLst>
        <pc:spChg chg="mod">
          <ac:chgData name="Porta, Tom (Curriculum Support)" userId="S::tom.porta130@schools.sa.edu.au::29d89606-3fb5-4b7e-9d87-1c42520ace6f" providerId="AD" clId="Web-{817CE203-DCC1-496A-AD2D-79E7866617EE}" dt="2022-02-03T04:31:10.392" v="56" actId="20577"/>
          <ac:spMkLst>
            <pc:docMk/>
            <pc:sldMk cId="2030106718" sldId="275"/>
            <ac:spMk id="6" creationId="{A746730C-1A0C-4DCC-97E4-0F3063834C37}"/>
          </ac:spMkLst>
        </pc:spChg>
      </pc:sldChg>
      <pc:sldChg chg="modSp">
        <pc:chgData name="Porta, Tom (Curriculum Support)" userId="S::tom.porta130@schools.sa.edu.au::29d89606-3fb5-4b7e-9d87-1c42520ace6f" providerId="AD" clId="Web-{817CE203-DCC1-496A-AD2D-79E7866617EE}" dt="2022-02-03T04:30:11.954" v="21" actId="20577"/>
        <pc:sldMkLst>
          <pc:docMk/>
          <pc:sldMk cId="3632953189" sldId="287"/>
        </pc:sldMkLst>
        <pc:spChg chg="mod">
          <ac:chgData name="Porta, Tom (Curriculum Support)" userId="S::tom.porta130@schools.sa.edu.au::29d89606-3fb5-4b7e-9d87-1c42520ace6f" providerId="AD" clId="Web-{817CE203-DCC1-496A-AD2D-79E7866617EE}" dt="2022-02-03T04:30:11.954" v="21" actId="20577"/>
          <ac:spMkLst>
            <pc:docMk/>
            <pc:sldMk cId="3632953189" sldId="287"/>
            <ac:spMk id="3" creationId="{2164A0B7-5A2A-45C9-9E6E-7C14D69C4D50}"/>
          </ac:spMkLst>
        </pc:spChg>
      </pc:sldChg>
    </pc:docChg>
  </pc:docChgLst>
  <pc:docChgLst>
    <pc:chgData name="Porta, Tom (Curriculum Support)" userId="29d89606-3fb5-4b7e-9d87-1c42520ace6f" providerId="ADAL" clId="{E27F0A8C-9E56-48D4-AEC5-49D59FF5EC97}"/>
    <pc:docChg chg="undo custSel addSld delSld modSld">
      <pc:chgData name="Porta, Tom (Curriculum Support)" userId="29d89606-3fb5-4b7e-9d87-1c42520ace6f" providerId="ADAL" clId="{E27F0A8C-9E56-48D4-AEC5-49D59FF5EC97}" dt="2022-01-28T00:14:41.859" v="4403" actId="1076"/>
      <pc:docMkLst>
        <pc:docMk/>
      </pc:docMkLst>
      <pc:sldChg chg="modSp mod">
        <pc:chgData name="Porta, Tom (Curriculum Support)" userId="29d89606-3fb5-4b7e-9d87-1c42520ace6f" providerId="ADAL" clId="{E27F0A8C-9E56-48D4-AEC5-49D59FF5EC97}" dt="2022-01-26T23:08:12.784" v="5" actId="20577"/>
        <pc:sldMkLst>
          <pc:docMk/>
          <pc:sldMk cId="3641841233" sldId="268"/>
        </pc:sldMkLst>
        <pc:spChg chg="mod">
          <ac:chgData name="Porta, Tom (Curriculum Support)" userId="29d89606-3fb5-4b7e-9d87-1c42520ace6f" providerId="ADAL" clId="{E27F0A8C-9E56-48D4-AEC5-49D59FF5EC97}" dt="2022-01-26T23:08:12.784" v="5" actId="20577"/>
          <ac:spMkLst>
            <pc:docMk/>
            <pc:sldMk cId="3641841233" sldId="268"/>
            <ac:spMk id="3" creationId="{4CD1DB66-0417-403D-8A90-5058DCCE5EB7}"/>
          </ac:spMkLst>
        </pc:spChg>
      </pc:sldChg>
      <pc:sldChg chg="modSp mod">
        <pc:chgData name="Porta, Tom (Curriculum Support)" userId="29d89606-3fb5-4b7e-9d87-1c42520ace6f" providerId="ADAL" clId="{E27F0A8C-9E56-48D4-AEC5-49D59FF5EC97}" dt="2022-01-26T23:11:40.660" v="133" actId="20577"/>
        <pc:sldMkLst>
          <pc:docMk/>
          <pc:sldMk cId="1379353518" sldId="269"/>
        </pc:sldMkLst>
        <pc:spChg chg="mod">
          <ac:chgData name="Porta, Tom (Curriculum Support)" userId="29d89606-3fb5-4b7e-9d87-1c42520ace6f" providerId="ADAL" clId="{E27F0A8C-9E56-48D4-AEC5-49D59FF5EC97}" dt="2022-01-26T23:11:40.660" v="133" actId="20577"/>
          <ac:spMkLst>
            <pc:docMk/>
            <pc:sldMk cId="1379353518" sldId="269"/>
            <ac:spMk id="3" creationId="{AB9BDBB3-B0CB-4293-95C9-DF9D3FA6EE67}"/>
          </ac:spMkLst>
        </pc:spChg>
      </pc:sldChg>
      <pc:sldChg chg="modSp mod">
        <pc:chgData name="Porta, Tom (Curriculum Support)" userId="29d89606-3fb5-4b7e-9d87-1c42520ace6f" providerId="ADAL" clId="{E27F0A8C-9E56-48D4-AEC5-49D59FF5EC97}" dt="2022-01-26T23:08:43.280" v="6"/>
        <pc:sldMkLst>
          <pc:docMk/>
          <pc:sldMk cId="3445766138" sldId="270"/>
        </pc:sldMkLst>
        <pc:spChg chg="mod">
          <ac:chgData name="Porta, Tom (Curriculum Support)" userId="29d89606-3fb5-4b7e-9d87-1c42520ace6f" providerId="ADAL" clId="{E27F0A8C-9E56-48D4-AEC5-49D59FF5EC97}" dt="2022-01-26T23:08:43.280" v="6"/>
          <ac:spMkLst>
            <pc:docMk/>
            <pc:sldMk cId="3445766138" sldId="270"/>
            <ac:spMk id="3" creationId="{3B51465D-CE83-4C25-82D1-FC9478E77337}"/>
          </ac:spMkLst>
        </pc:spChg>
      </pc:sldChg>
      <pc:sldChg chg="addSp delSp modSp mod modClrScheme chgLayout">
        <pc:chgData name="Porta, Tom (Curriculum Support)" userId="29d89606-3fb5-4b7e-9d87-1c42520ace6f" providerId="ADAL" clId="{E27F0A8C-9E56-48D4-AEC5-49D59FF5EC97}" dt="2022-01-26T23:18:06.262" v="605" actId="3626"/>
        <pc:sldMkLst>
          <pc:docMk/>
          <pc:sldMk cId="1447815874" sldId="271"/>
        </pc:sldMkLst>
        <pc:spChg chg="del mod ord">
          <ac:chgData name="Porta, Tom (Curriculum Support)" userId="29d89606-3fb5-4b7e-9d87-1c42520ace6f" providerId="ADAL" clId="{E27F0A8C-9E56-48D4-AEC5-49D59FF5EC97}" dt="2022-01-26T23:16:55.455" v="557" actId="700"/>
          <ac:spMkLst>
            <pc:docMk/>
            <pc:sldMk cId="1447815874" sldId="271"/>
            <ac:spMk id="2" creationId="{EBB6B7EA-02EE-43EA-848D-2AC27237B47C}"/>
          </ac:spMkLst>
        </pc:spChg>
        <pc:spChg chg="del mod ord">
          <ac:chgData name="Porta, Tom (Curriculum Support)" userId="29d89606-3fb5-4b7e-9d87-1c42520ace6f" providerId="ADAL" clId="{E27F0A8C-9E56-48D4-AEC5-49D59FF5EC97}" dt="2022-01-26T23:16:55.455" v="557" actId="700"/>
          <ac:spMkLst>
            <pc:docMk/>
            <pc:sldMk cId="1447815874" sldId="271"/>
            <ac:spMk id="3" creationId="{A5753208-2377-42D5-88F3-503531F38103}"/>
          </ac:spMkLst>
        </pc:spChg>
        <pc:spChg chg="add mod ord">
          <ac:chgData name="Porta, Tom (Curriculum Support)" userId="29d89606-3fb5-4b7e-9d87-1c42520ace6f" providerId="ADAL" clId="{E27F0A8C-9E56-48D4-AEC5-49D59FF5EC97}" dt="2022-01-26T23:17:03.629" v="596" actId="20577"/>
          <ac:spMkLst>
            <pc:docMk/>
            <pc:sldMk cId="1447815874" sldId="271"/>
            <ac:spMk id="4" creationId="{60A3C4F2-33EA-4C77-8D9B-E2A38567A16E}"/>
          </ac:spMkLst>
        </pc:spChg>
        <pc:spChg chg="add del mod ord">
          <ac:chgData name="Porta, Tom (Curriculum Support)" userId="29d89606-3fb5-4b7e-9d87-1c42520ace6f" providerId="ADAL" clId="{E27F0A8C-9E56-48D4-AEC5-49D59FF5EC97}" dt="2022-01-26T23:17:52.003" v="597" actId="931"/>
          <ac:spMkLst>
            <pc:docMk/>
            <pc:sldMk cId="1447815874" sldId="271"/>
            <ac:spMk id="5" creationId="{E6AEF058-504F-4998-B567-312CBFE2A50F}"/>
          </ac:spMkLst>
        </pc:spChg>
        <pc:spChg chg="add mod">
          <ac:chgData name="Porta, Tom (Curriculum Support)" userId="29d89606-3fb5-4b7e-9d87-1c42520ace6f" providerId="ADAL" clId="{E27F0A8C-9E56-48D4-AEC5-49D59FF5EC97}" dt="2022-01-26T23:18:06.262" v="605" actId="3626"/>
          <ac:spMkLst>
            <pc:docMk/>
            <pc:sldMk cId="1447815874" sldId="271"/>
            <ac:spMk id="8" creationId="{FD700770-6F76-42DA-8245-33B360575528}"/>
          </ac:spMkLst>
        </pc:spChg>
        <pc:picChg chg="add mod">
          <ac:chgData name="Porta, Tom (Curriculum Support)" userId="29d89606-3fb5-4b7e-9d87-1c42520ace6f" providerId="ADAL" clId="{E27F0A8C-9E56-48D4-AEC5-49D59FF5EC97}" dt="2022-01-26T23:18:00.453" v="603" actId="1076"/>
          <ac:picMkLst>
            <pc:docMk/>
            <pc:sldMk cId="1447815874" sldId="271"/>
            <ac:picMk id="7" creationId="{4ABF6C57-D94F-43BF-B467-66AA43E0D17C}"/>
          </ac:picMkLst>
        </pc:picChg>
      </pc:sldChg>
      <pc:sldChg chg="addSp delSp modSp mod modClrScheme chgLayout">
        <pc:chgData name="Porta, Tom (Curriculum Support)" userId="29d89606-3fb5-4b7e-9d87-1c42520ace6f" providerId="ADAL" clId="{E27F0A8C-9E56-48D4-AEC5-49D59FF5EC97}" dt="2022-01-26T23:28:35.856" v="1390" actId="3626"/>
        <pc:sldMkLst>
          <pc:docMk/>
          <pc:sldMk cId="1111284817" sldId="272"/>
        </pc:sldMkLst>
        <pc:spChg chg="mod ord">
          <ac:chgData name="Porta, Tom (Curriculum Support)" userId="29d89606-3fb5-4b7e-9d87-1c42520ace6f" providerId="ADAL" clId="{E27F0A8C-9E56-48D4-AEC5-49D59FF5EC97}" dt="2022-01-26T23:19:12.767" v="664" actId="700"/>
          <ac:spMkLst>
            <pc:docMk/>
            <pc:sldMk cId="1111284817" sldId="272"/>
            <ac:spMk id="2" creationId="{21A4D22F-EE60-41C0-9B74-EF714B7EF561}"/>
          </ac:spMkLst>
        </pc:spChg>
        <pc:spChg chg="del mod ord">
          <ac:chgData name="Porta, Tom (Curriculum Support)" userId="29d89606-3fb5-4b7e-9d87-1c42520ace6f" providerId="ADAL" clId="{E27F0A8C-9E56-48D4-AEC5-49D59FF5EC97}" dt="2022-01-26T23:19:12.767" v="664" actId="700"/>
          <ac:spMkLst>
            <pc:docMk/>
            <pc:sldMk cId="1111284817" sldId="272"/>
            <ac:spMk id="3" creationId="{59422AE6-78B6-4129-82FF-F0A68E41D9CF}"/>
          </ac:spMkLst>
        </pc:spChg>
        <pc:spChg chg="del">
          <ac:chgData name="Porta, Tom (Curriculum Support)" userId="29d89606-3fb5-4b7e-9d87-1c42520ace6f" providerId="ADAL" clId="{E27F0A8C-9E56-48D4-AEC5-49D59FF5EC97}" dt="2022-01-26T23:19:12.767" v="664" actId="700"/>
          <ac:spMkLst>
            <pc:docMk/>
            <pc:sldMk cId="1111284817" sldId="272"/>
            <ac:spMk id="4" creationId="{50370663-336A-4A06-9659-F593D7CE70F7}"/>
          </ac:spMkLst>
        </pc:spChg>
        <pc:spChg chg="add del mod ord">
          <ac:chgData name="Porta, Tom (Curriculum Support)" userId="29d89606-3fb5-4b7e-9d87-1c42520ace6f" providerId="ADAL" clId="{E27F0A8C-9E56-48D4-AEC5-49D59FF5EC97}" dt="2022-01-26T23:19:48.596" v="665" actId="931"/>
          <ac:spMkLst>
            <pc:docMk/>
            <pc:sldMk cId="1111284817" sldId="272"/>
            <ac:spMk id="5" creationId="{1118569C-31DC-4DD4-844A-5ACCF82EAD55}"/>
          </ac:spMkLst>
        </pc:spChg>
        <pc:spChg chg="add mod">
          <ac:chgData name="Porta, Tom (Curriculum Support)" userId="29d89606-3fb5-4b7e-9d87-1c42520ace6f" providerId="ADAL" clId="{E27F0A8C-9E56-48D4-AEC5-49D59FF5EC97}" dt="2022-01-26T23:28:35.856" v="1390" actId="3626"/>
          <ac:spMkLst>
            <pc:docMk/>
            <pc:sldMk cId="1111284817" sldId="272"/>
            <ac:spMk id="8" creationId="{B8D98E76-3115-4D32-B72C-B9C93F0BFA39}"/>
          </ac:spMkLst>
        </pc:spChg>
        <pc:spChg chg="add mod">
          <ac:chgData name="Porta, Tom (Curriculum Support)" userId="29d89606-3fb5-4b7e-9d87-1c42520ace6f" providerId="ADAL" clId="{E27F0A8C-9E56-48D4-AEC5-49D59FF5EC97}" dt="2022-01-26T23:25:49.515" v="1123" actId="14100"/>
          <ac:spMkLst>
            <pc:docMk/>
            <pc:sldMk cId="1111284817" sldId="272"/>
            <ac:spMk id="9" creationId="{F8EDFD89-DCB3-4A9A-AB2E-8EAF77FE6296}"/>
          </ac:spMkLst>
        </pc:spChg>
        <pc:picChg chg="add mod">
          <ac:chgData name="Porta, Tom (Curriculum Support)" userId="29d89606-3fb5-4b7e-9d87-1c42520ace6f" providerId="ADAL" clId="{E27F0A8C-9E56-48D4-AEC5-49D59FF5EC97}" dt="2022-01-26T23:20:15.372" v="669" actId="1076"/>
          <ac:picMkLst>
            <pc:docMk/>
            <pc:sldMk cId="1111284817" sldId="272"/>
            <ac:picMk id="7" creationId="{863113D6-81B2-44BC-9B12-449C0CBEB205}"/>
          </ac:picMkLst>
        </pc:picChg>
      </pc:sldChg>
      <pc:sldChg chg="modSp mod">
        <pc:chgData name="Porta, Tom (Curriculum Support)" userId="29d89606-3fb5-4b7e-9d87-1c42520ace6f" providerId="ADAL" clId="{E27F0A8C-9E56-48D4-AEC5-49D59FF5EC97}" dt="2022-01-26T23:27:29.896" v="1330" actId="20577"/>
        <pc:sldMkLst>
          <pc:docMk/>
          <pc:sldMk cId="3277572930" sldId="273"/>
        </pc:sldMkLst>
        <pc:spChg chg="mod">
          <ac:chgData name="Porta, Tom (Curriculum Support)" userId="29d89606-3fb5-4b7e-9d87-1c42520ace6f" providerId="ADAL" clId="{E27F0A8C-9E56-48D4-AEC5-49D59FF5EC97}" dt="2022-01-26T23:26:27.753" v="1131" actId="20577"/>
          <ac:spMkLst>
            <pc:docMk/>
            <pc:sldMk cId="3277572930" sldId="273"/>
            <ac:spMk id="2" creationId="{D87EC12D-0A4D-4E12-8796-7951CAD7DDFE}"/>
          </ac:spMkLst>
        </pc:spChg>
        <pc:spChg chg="mod">
          <ac:chgData name="Porta, Tom (Curriculum Support)" userId="29d89606-3fb5-4b7e-9d87-1c42520ace6f" providerId="ADAL" clId="{E27F0A8C-9E56-48D4-AEC5-49D59FF5EC97}" dt="2022-01-26T23:27:29.896" v="1330" actId="20577"/>
          <ac:spMkLst>
            <pc:docMk/>
            <pc:sldMk cId="3277572930" sldId="273"/>
            <ac:spMk id="3" creationId="{A3698BB1-DD30-4EE5-910F-B001E7ED5739}"/>
          </ac:spMkLst>
        </pc:spChg>
      </pc:sldChg>
      <pc:sldChg chg="addSp delSp modSp mod modClrScheme chgLayout">
        <pc:chgData name="Porta, Tom (Curriculum Support)" userId="29d89606-3fb5-4b7e-9d87-1c42520ace6f" providerId="ADAL" clId="{E27F0A8C-9E56-48D4-AEC5-49D59FF5EC97}" dt="2022-01-26T23:49:17.918" v="1788" actId="20577"/>
        <pc:sldMkLst>
          <pc:docMk/>
          <pc:sldMk cId="1058400047" sldId="274"/>
        </pc:sldMkLst>
        <pc:spChg chg="del mod ord">
          <ac:chgData name="Porta, Tom (Curriculum Support)" userId="29d89606-3fb5-4b7e-9d87-1c42520ace6f" providerId="ADAL" clId="{E27F0A8C-9E56-48D4-AEC5-49D59FF5EC97}" dt="2022-01-26T23:27:48.526" v="1339" actId="700"/>
          <ac:spMkLst>
            <pc:docMk/>
            <pc:sldMk cId="1058400047" sldId="274"/>
            <ac:spMk id="2" creationId="{FDA970E3-AB20-43F2-9DAC-C269FAEFAEAB}"/>
          </ac:spMkLst>
        </pc:spChg>
        <pc:spChg chg="del mod ord">
          <ac:chgData name="Porta, Tom (Curriculum Support)" userId="29d89606-3fb5-4b7e-9d87-1c42520ace6f" providerId="ADAL" clId="{E27F0A8C-9E56-48D4-AEC5-49D59FF5EC97}" dt="2022-01-26T23:27:48.526" v="1339" actId="700"/>
          <ac:spMkLst>
            <pc:docMk/>
            <pc:sldMk cId="1058400047" sldId="274"/>
            <ac:spMk id="3" creationId="{8D99C1DC-0DDD-44E8-8991-83B92DF21683}"/>
          </ac:spMkLst>
        </pc:spChg>
        <pc:spChg chg="del">
          <ac:chgData name="Porta, Tom (Curriculum Support)" userId="29d89606-3fb5-4b7e-9d87-1c42520ace6f" providerId="ADAL" clId="{E27F0A8C-9E56-48D4-AEC5-49D59FF5EC97}" dt="2022-01-26T23:27:48.526" v="1339" actId="700"/>
          <ac:spMkLst>
            <pc:docMk/>
            <pc:sldMk cId="1058400047" sldId="274"/>
            <ac:spMk id="4" creationId="{B52BA561-5B04-4B38-BADF-D43293A38A02}"/>
          </ac:spMkLst>
        </pc:spChg>
        <pc:spChg chg="del">
          <ac:chgData name="Porta, Tom (Curriculum Support)" userId="29d89606-3fb5-4b7e-9d87-1c42520ace6f" providerId="ADAL" clId="{E27F0A8C-9E56-48D4-AEC5-49D59FF5EC97}" dt="2022-01-26T23:27:48.526" v="1339" actId="700"/>
          <ac:spMkLst>
            <pc:docMk/>
            <pc:sldMk cId="1058400047" sldId="274"/>
            <ac:spMk id="5" creationId="{FEDF1174-2AAE-4683-A97E-96245B1500B3}"/>
          </ac:spMkLst>
        </pc:spChg>
        <pc:spChg chg="add mod ord">
          <ac:chgData name="Porta, Tom (Curriculum Support)" userId="29d89606-3fb5-4b7e-9d87-1c42520ace6f" providerId="ADAL" clId="{E27F0A8C-9E56-48D4-AEC5-49D59FF5EC97}" dt="2022-01-26T23:28:06.057" v="1388" actId="20577"/>
          <ac:spMkLst>
            <pc:docMk/>
            <pc:sldMk cId="1058400047" sldId="274"/>
            <ac:spMk id="6" creationId="{EABE64E1-1A91-4F5B-9203-1F955668AA7B}"/>
          </ac:spMkLst>
        </pc:spChg>
        <pc:spChg chg="add mod ord">
          <ac:chgData name="Porta, Tom (Curriculum Support)" userId="29d89606-3fb5-4b7e-9d87-1c42520ace6f" providerId="ADAL" clId="{E27F0A8C-9E56-48D4-AEC5-49D59FF5EC97}" dt="2022-01-26T23:49:17.918" v="1788" actId="20577"/>
          <ac:spMkLst>
            <pc:docMk/>
            <pc:sldMk cId="1058400047" sldId="274"/>
            <ac:spMk id="7" creationId="{DC6927DA-767D-466F-8025-C5D313F5C19E}"/>
          </ac:spMkLst>
        </pc:spChg>
        <pc:spChg chg="add mod">
          <ac:chgData name="Porta, Tom (Curriculum Support)" userId="29d89606-3fb5-4b7e-9d87-1c42520ace6f" providerId="ADAL" clId="{E27F0A8C-9E56-48D4-AEC5-49D59FF5EC97}" dt="2022-01-26T23:28:53.921" v="1395"/>
          <ac:spMkLst>
            <pc:docMk/>
            <pc:sldMk cId="1058400047" sldId="274"/>
            <ac:spMk id="9" creationId="{200B7E13-CE13-462D-98C3-C4D84D923305}"/>
          </ac:spMkLst>
        </pc:spChg>
        <pc:picChg chg="add mod">
          <ac:chgData name="Porta, Tom (Curriculum Support)" userId="29d89606-3fb5-4b7e-9d87-1c42520ace6f" providerId="ADAL" clId="{E27F0A8C-9E56-48D4-AEC5-49D59FF5EC97}" dt="2022-01-26T23:28:53.921" v="1395"/>
          <ac:picMkLst>
            <pc:docMk/>
            <pc:sldMk cId="1058400047" sldId="274"/>
            <ac:picMk id="8" creationId="{879D6663-5F68-43D4-8E91-DDB18F6489E2}"/>
          </ac:picMkLst>
        </pc:picChg>
      </pc:sldChg>
      <pc:sldChg chg="addSp delSp modSp mod modClrScheme chgLayout">
        <pc:chgData name="Porta, Tom (Curriculum Support)" userId="29d89606-3fb5-4b7e-9d87-1c42520ace6f" providerId="ADAL" clId="{E27F0A8C-9E56-48D4-AEC5-49D59FF5EC97}" dt="2022-01-26T23:53:23.462" v="2118" actId="20577"/>
        <pc:sldMkLst>
          <pc:docMk/>
          <pc:sldMk cId="2030106718" sldId="275"/>
        </pc:sldMkLst>
        <pc:spChg chg="del mod ord">
          <ac:chgData name="Porta, Tom (Curriculum Support)" userId="29d89606-3fb5-4b7e-9d87-1c42520ace6f" providerId="ADAL" clId="{E27F0A8C-9E56-48D4-AEC5-49D59FF5EC97}" dt="2022-01-26T23:52:00.161" v="1789" actId="700"/>
          <ac:spMkLst>
            <pc:docMk/>
            <pc:sldMk cId="2030106718" sldId="275"/>
            <ac:spMk id="2" creationId="{816E1F09-84C5-4C55-BC41-D34981440887}"/>
          </ac:spMkLst>
        </pc:spChg>
        <pc:spChg chg="del">
          <ac:chgData name="Porta, Tom (Curriculum Support)" userId="29d89606-3fb5-4b7e-9d87-1c42520ace6f" providerId="ADAL" clId="{E27F0A8C-9E56-48D4-AEC5-49D59FF5EC97}" dt="2022-01-26T23:52:00.161" v="1789" actId="700"/>
          <ac:spMkLst>
            <pc:docMk/>
            <pc:sldMk cId="2030106718" sldId="275"/>
            <ac:spMk id="3" creationId="{505A8B43-88B3-4544-AE88-CA3B75504A29}"/>
          </ac:spMkLst>
        </pc:spChg>
        <pc:spChg chg="del">
          <ac:chgData name="Porta, Tom (Curriculum Support)" userId="29d89606-3fb5-4b7e-9d87-1c42520ace6f" providerId="ADAL" clId="{E27F0A8C-9E56-48D4-AEC5-49D59FF5EC97}" dt="2022-01-26T23:52:00.161" v="1789" actId="700"/>
          <ac:spMkLst>
            <pc:docMk/>
            <pc:sldMk cId="2030106718" sldId="275"/>
            <ac:spMk id="4" creationId="{7C0C35DC-5BAB-4695-930A-E790B487ACEC}"/>
          </ac:spMkLst>
        </pc:spChg>
        <pc:spChg chg="add mod ord">
          <ac:chgData name="Porta, Tom (Curriculum Support)" userId="29d89606-3fb5-4b7e-9d87-1c42520ace6f" providerId="ADAL" clId="{E27F0A8C-9E56-48D4-AEC5-49D59FF5EC97}" dt="2022-01-26T23:52:02.229" v="1797" actId="20577"/>
          <ac:spMkLst>
            <pc:docMk/>
            <pc:sldMk cId="2030106718" sldId="275"/>
            <ac:spMk id="5" creationId="{7813AE61-9F71-488E-8B30-7BB6514D6B46}"/>
          </ac:spMkLst>
        </pc:spChg>
        <pc:spChg chg="add mod ord">
          <ac:chgData name="Porta, Tom (Curriculum Support)" userId="29d89606-3fb5-4b7e-9d87-1c42520ace6f" providerId="ADAL" clId="{E27F0A8C-9E56-48D4-AEC5-49D59FF5EC97}" dt="2022-01-26T23:53:23.462" v="2118" actId="20577"/>
          <ac:spMkLst>
            <pc:docMk/>
            <pc:sldMk cId="2030106718" sldId="275"/>
            <ac:spMk id="6" creationId="{A746730C-1A0C-4DCC-97E4-0F3063834C37}"/>
          </ac:spMkLst>
        </pc:spChg>
      </pc:sldChg>
      <pc:sldChg chg="addSp delSp modSp mod modClrScheme chgLayout">
        <pc:chgData name="Porta, Tom (Curriculum Support)" userId="29d89606-3fb5-4b7e-9d87-1c42520ace6f" providerId="ADAL" clId="{E27F0A8C-9E56-48D4-AEC5-49D59FF5EC97}" dt="2022-01-27T01:08:20.938" v="2892" actId="27636"/>
        <pc:sldMkLst>
          <pc:docMk/>
          <pc:sldMk cId="1661203306" sldId="276"/>
        </pc:sldMkLst>
        <pc:spChg chg="del mod ord">
          <ac:chgData name="Porta, Tom (Curriculum Support)" userId="29d89606-3fb5-4b7e-9d87-1c42520ace6f" providerId="ADAL" clId="{E27F0A8C-9E56-48D4-AEC5-49D59FF5EC97}" dt="2022-01-26T23:53:27.193" v="2119" actId="700"/>
          <ac:spMkLst>
            <pc:docMk/>
            <pc:sldMk cId="1661203306" sldId="276"/>
            <ac:spMk id="2" creationId="{65249D1B-2894-4597-B80B-8CE064CB8781}"/>
          </ac:spMkLst>
        </pc:spChg>
        <pc:spChg chg="del">
          <ac:chgData name="Porta, Tom (Curriculum Support)" userId="29d89606-3fb5-4b7e-9d87-1c42520ace6f" providerId="ADAL" clId="{E27F0A8C-9E56-48D4-AEC5-49D59FF5EC97}" dt="2022-01-26T23:53:27.193" v="2119" actId="700"/>
          <ac:spMkLst>
            <pc:docMk/>
            <pc:sldMk cId="1661203306" sldId="276"/>
            <ac:spMk id="3" creationId="{24DAD9DF-8211-4D96-BB28-CC2C8FA86C33}"/>
          </ac:spMkLst>
        </pc:spChg>
        <pc:spChg chg="add mod ord">
          <ac:chgData name="Porta, Tom (Curriculum Support)" userId="29d89606-3fb5-4b7e-9d87-1c42520ace6f" providerId="ADAL" clId="{E27F0A8C-9E56-48D4-AEC5-49D59FF5EC97}" dt="2022-01-26T23:53:29.078" v="2125" actId="20577"/>
          <ac:spMkLst>
            <pc:docMk/>
            <pc:sldMk cId="1661203306" sldId="276"/>
            <ac:spMk id="4" creationId="{228F1651-3F7C-4D57-8674-68C40850A12F}"/>
          </ac:spMkLst>
        </pc:spChg>
        <pc:spChg chg="add mod ord">
          <ac:chgData name="Porta, Tom (Curriculum Support)" userId="29d89606-3fb5-4b7e-9d87-1c42520ace6f" providerId="ADAL" clId="{E27F0A8C-9E56-48D4-AEC5-49D59FF5EC97}" dt="2022-01-27T01:08:20.938" v="2892" actId="27636"/>
          <ac:spMkLst>
            <pc:docMk/>
            <pc:sldMk cId="1661203306" sldId="276"/>
            <ac:spMk id="5" creationId="{09FD929D-8644-48A9-A21C-5B429631382C}"/>
          </ac:spMkLst>
        </pc:spChg>
      </pc:sldChg>
      <pc:sldChg chg="addSp delSp modSp mod modClrScheme chgLayout">
        <pc:chgData name="Porta, Tom (Curriculum Support)" userId="29d89606-3fb5-4b7e-9d87-1c42520ace6f" providerId="ADAL" clId="{E27F0A8C-9E56-48D4-AEC5-49D59FF5EC97}" dt="2022-01-27T00:51:15.663" v="2869" actId="14100"/>
        <pc:sldMkLst>
          <pc:docMk/>
          <pc:sldMk cId="3372526462" sldId="277"/>
        </pc:sldMkLst>
        <pc:spChg chg="del mod ord">
          <ac:chgData name="Porta, Tom (Curriculum Support)" userId="29d89606-3fb5-4b7e-9d87-1c42520ace6f" providerId="ADAL" clId="{E27F0A8C-9E56-48D4-AEC5-49D59FF5EC97}" dt="2022-01-26T23:56:01.309" v="2460" actId="700"/>
          <ac:spMkLst>
            <pc:docMk/>
            <pc:sldMk cId="3372526462" sldId="277"/>
            <ac:spMk id="2" creationId="{029F7BFE-9F87-481B-BB8C-5ED85AFE7B98}"/>
          </ac:spMkLst>
        </pc:spChg>
        <pc:spChg chg="del mod ord">
          <ac:chgData name="Porta, Tom (Curriculum Support)" userId="29d89606-3fb5-4b7e-9d87-1c42520ace6f" providerId="ADAL" clId="{E27F0A8C-9E56-48D4-AEC5-49D59FF5EC97}" dt="2022-01-26T23:56:01.309" v="2460" actId="700"/>
          <ac:spMkLst>
            <pc:docMk/>
            <pc:sldMk cId="3372526462" sldId="277"/>
            <ac:spMk id="3" creationId="{BD0D0B7D-E9DE-4328-8628-04445F0CA540}"/>
          </ac:spMkLst>
        </pc:spChg>
        <pc:spChg chg="del">
          <ac:chgData name="Porta, Tom (Curriculum Support)" userId="29d89606-3fb5-4b7e-9d87-1c42520ace6f" providerId="ADAL" clId="{E27F0A8C-9E56-48D4-AEC5-49D59FF5EC97}" dt="2022-01-26T23:56:01.309" v="2460" actId="700"/>
          <ac:spMkLst>
            <pc:docMk/>
            <pc:sldMk cId="3372526462" sldId="277"/>
            <ac:spMk id="4" creationId="{DE986D45-4D79-4D98-9B1E-1E77E987B842}"/>
          </ac:spMkLst>
        </pc:spChg>
        <pc:spChg chg="add mod ord">
          <ac:chgData name="Porta, Tom (Curriculum Support)" userId="29d89606-3fb5-4b7e-9d87-1c42520ace6f" providerId="ADAL" clId="{E27F0A8C-9E56-48D4-AEC5-49D59FF5EC97}" dt="2022-01-26T23:56:07.441" v="2482" actId="20577"/>
          <ac:spMkLst>
            <pc:docMk/>
            <pc:sldMk cId="3372526462" sldId="277"/>
            <ac:spMk id="5" creationId="{19E93D87-74AB-4E07-A365-8E550A918D72}"/>
          </ac:spMkLst>
        </pc:spChg>
        <pc:spChg chg="add del mod ord">
          <ac:chgData name="Porta, Tom (Curriculum Support)" userId="29d89606-3fb5-4b7e-9d87-1c42520ace6f" providerId="ADAL" clId="{E27F0A8C-9E56-48D4-AEC5-49D59FF5EC97}" dt="2022-01-26T23:56:21.143" v="2483" actId="931"/>
          <ac:spMkLst>
            <pc:docMk/>
            <pc:sldMk cId="3372526462" sldId="277"/>
            <ac:spMk id="6" creationId="{6DBB95A2-CD2B-4DAB-9FC2-2B34EAA4AEA0}"/>
          </ac:spMkLst>
        </pc:spChg>
        <pc:spChg chg="add del">
          <ac:chgData name="Porta, Tom (Curriculum Support)" userId="29d89606-3fb5-4b7e-9d87-1c42520ace6f" providerId="ADAL" clId="{E27F0A8C-9E56-48D4-AEC5-49D59FF5EC97}" dt="2022-01-26T23:58:39.360" v="2490" actId="22"/>
          <ac:spMkLst>
            <pc:docMk/>
            <pc:sldMk cId="3372526462" sldId="277"/>
            <ac:spMk id="14" creationId="{D3268623-772A-468C-B192-679A49E43FB5}"/>
          </ac:spMkLst>
        </pc:spChg>
        <pc:spChg chg="add mod">
          <ac:chgData name="Porta, Tom (Curriculum Support)" userId="29d89606-3fb5-4b7e-9d87-1c42520ace6f" providerId="ADAL" clId="{E27F0A8C-9E56-48D4-AEC5-49D59FF5EC97}" dt="2022-01-27T00:48:33.171" v="2530" actId="1076"/>
          <ac:spMkLst>
            <pc:docMk/>
            <pc:sldMk cId="3372526462" sldId="277"/>
            <ac:spMk id="15" creationId="{1DD1D698-9CB5-4FB9-9EEF-F2548B1325AD}"/>
          </ac:spMkLst>
        </pc:spChg>
        <pc:spChg chg="add mod">
          <ac:chgData name="Porta, Tom (Curriculum Support)" userId="29d89606-3fb5-4b7e-9d87-1c42520ace6f" providerId="ADAL" clId="{E27F0A8C-9E56-48D4-AEC5-49D59FF5EC97}" dt="2022-01-27T00:48:33.171" v="2530" actId="1076"/>
          <ac:spMkLst>
            <pc:docMk/>
            <pc:sldMk cId="3372526462" sldId="277"/>
            <ac:spMk id="35" creationId="{42A5107D-9532-491C-9955-273111EBA5AF}"/>
          </ac:spMkLst>
        </pc:spChg>
        <pc:spChg chg="add mod">
          <ac:chgData name="Porta, Tom (Curriculum Support)" userId="29d89606-3fb5-4b7e-9d87-1c42520ace6f" providerId="ADAL" clId="{E27F0A8C-9E56-48D4-AEC5-49D59FF5EC97}" dt="2022-01-27T00:48:33.171" v="2530" actId="1076"/>
          <ac:spMkLst>
            <pc:docMk/>
            <pc:sldMk cId="3372526462" sldId="277"/>
            <ac:spMk id="36" creationId="{46BC5A18-379D-4554-8A3F-95879BDCB63B}"/>
          </ac:spMkLst>
        </pc:spChg>
        <pc:spChg chg="add mod">
          <ac:chgData name="Porta, Tom (Curriculum Support)" userId="29d89606-3fb5-4b7e-9d87-1c42520ace6f" providerId="ADAL" clId="{E27F0A8C-9E56-48D4-AEC5-49D59FF5EC97}" dt="2022-01-27T00:48:33.171" v="2530" actId="1076"/>
          <ac:spMkLst>
            <pc:docMk/>
            <pc:sldMk cId="3372526462" sldId="277"/>
            <ac:spMk id="37" creationId="{E967BA5E-548A-476F-A868-450892DC67EF}"/>
          </ac:spMkLst>
        </pc:spChg>
        <pc:spChg chg="add mod">
          <ac:chgData name="Porta, Tom (Curriculum Support)" userId="29d89606-3fb5-4b7e-9d87-1c42520ace6f" providerId="ADAL" clId="{E27F0A8C-9E56-48D4-AEC5-49D59FF5EC97}" dt="2022-01-27T00:49:09.506" v="2591" actId="1076"/>
          <ac:spMkLst>
            <pc:docMk/>
            <pc:sldMk cId="3372526462" sldId="277"/>
            <ac:spMk id="38" creationId="{A5785606-3BC8-4248-99FD-DC402589A43B}"/>
          </ac:spMkLst>
        </pc:spChg>
        <pc:spChg chg="add mod">
          <ac:chgData name="Porta, Tom (Curriculum Support)" userId="29d89606-3fb5-4b7e-9d87-1c42520ace6f" providerId="ADAL" clId="{E27F0A8C-9E56-48D4-AEC5-49D59FF5EC97}" dt="2022-01-27T00:49:46.111" v="2681" actId="20577"/>
          <ac:spMkLst>
            <pc:docMk/>
            <pc:sldMk cId="3372526462" sldId="277"/>
            <ac:spMk id="39" creationId="{6668A82B-4CCE-4102-AD7C-5E32872F119E}"/>
          </ac:spMkLst>
        </pc:spChg>
        <pc:spChg chg="add mod">
          <ac:chgData name="Porta, Tom (Curriculum Support)" userId="29d89606-3fb5-4b7e-9d87-1c42520ace6f" providerId="ADAL" clId="{E27F0A8C-9E56-48D4-AEC5-49D59FF5EC97}" dt="2022-01-27T00:50:34.705" v="2776" actId="1076"/>
          <ac:spMkLst>
            <pc:docMk/>
            <pc:sldMk cId="3372526462" sldId="277"/>
            <ac:spMk id="40" creationId="{C2E877F8-9999-49BD-9BFF-AA81C620F31B}"/>
          </ac:spMkLst>
        </pc:spChg>
        <pc:spChg chg="add mod">
          <ac:chgData name="Porta, Tom (Curriculum Support)" userId="29d89606-3fb5-4b7e-9d87-1c42520ace6f" providerId="ADAL" clId="{E27F0A8C-9E56-48D4-AEC5-49D59FF5EC97}" dt="2022-01-27T00:51:15.663" v="2869" actId="14100"/>
          <ac:spMkLst>
            <pc:docMk/>
            <pc:sldMk cId="3372526462" sldId="277"/>
            <ac:spMk id="41" creationId="{E2C39AC8-B295-4001-8146-11C8F9C973B1}"/>
          </ac:spMkLst>
        </pc:spChg>
        <pc:picChg chg="add mod">
          <ac:chgData name="Porta, Tom (Curriculum Support)" userId="29d89606-3fb5-4b7e-9d87-1c42520ace6f" providerId="ADAL" clId="{E27F0A8C-9E56-48D4-AEC5-49D59FF5EC97}" dt="2022-01-27T00:48:33.171" v="2530" actId="1076"/>
          <ac:picMkLst>
            <pc:docMk/>
            <pc:sldMk cId="3372526462" sldId="277"/>
            <ac:picMk id="8" creationId="{527128FF-CBD1-4746-B420-9960D5F3ED63}"/>
          </ac:picMkLst>
        </pc:picChg>
        <pc:picChg chg="add mod">
          <ac:chgData name="Porta, Tom (Curriculum Support)" userId="29d89606-3fb5-4b7e-9d87-1c42520ace6f" providerId="ADAL" clId="{E27F0A8C-9E56-48D4-AEC5-49D59FF5EC97}" dt="2022-01-27T00:48:33.171" v="2530" actId="1076"/>
          <ac:picMkLst>
            <pc:docMk/>
            <pc:sldMk cId="3372526462" sldId="277"/>
            <ac:picMk id="10" creationId="{0FC5BE68-BA1E-4D79-8811-54C8511DEAF9}"/>
          </ac:picMkLst>
        </pc:picChg>
        <pc:picChg chg="add mod">
          <ac:chgData name="Porta, Tom (Curriculum Support)" userId="29d89606-3fb5-4b7e-9d87-1c42520ace6f" providerId="ADAL" clId="{E27F0A8C-9E56-48D4-AEC5-49D59FF5EC97}" dt="2022-01-27T00:48:33.171" v="2530" actId="1076"/>
          <ac:picMkLst>
            <pc:docMk/>
            <pc:sldMk cId="3372526462" sldId="277"/>
            <ac:picMk id="17" creationId="{FCA87047-493B-4F3D-AC37-E980991021FB}"/>
          </ac:picMkLst>
        </pc:picChg>
        <pc:picChg chg="add mod">
          <ac:chgData name="Porta, Tom (Curriculum Support)" userId="29d89606-3fb5-4b7e-9d87-1c42520ace6f" providerId="ADAL" clId="{E27F0A8C-9E56-48D4-AEC5-49D59FF5EC97}" dt="2022-01-27T00:48:33.171" v="2530" actId="1076"/>
          <ac:picMkLst>
            <pc:docMk/>
            <pc:sldMk cId="3372526462" sldId="277"/>
            <ac:picMk id="19" creationId="{A65754EE-4E39-43B0-8C3B-342EEC3A41C2}"/>
          </ac:picMkLst>
        </pc:picChg>
        <pc:picChg chg="add mod">
          <ac:chgData name="Porta, Tom (Curriculum Support)" userId="29d89606-3fb5-4b7e-9d87-1c42520ace6f" providerId="ADAL" clId="{E27F0A8C-9E56-48D4-AEC5-49D59FF5EC97}" dt="2022-01-27T00:48:33.171" v="2530" actId="1076"/>
          <ac:picMkLst>
            <pc:docMk/>
            <pc:sldMk cId="3372526462" sldId="277"/>
            <ac:picMk id="27" creationId="{0963D292-64E5-4F04-A38B-7ABC7F13950B}"/>
          </ac:picMkLst>
        </pc:picChg>
        <pc:cxnChg chg="add mod">
          <ac:chgData name="Porta, Tom (Curriculum Support)" userId="29d89606-3fb5-4b7e-9d87-1c42520ace6f" providerId="ADAL" clId="{E27F0A8C-9E56-48D4-AEC5-49D59FF5EC97}" dt="2022-01-27T00:48:33.171" v="2530" actId="1076"/>
          <ac:cxnSpMkLst>
            <pc:docMk/>
            <pc:sldMk cId="3372526462" sldId="277"/>
            <ac:cxnSpMk id="12" creationId="{71958094-480C-4CEE-8A42-74AC81D83D8A}"/>
          </ac:cxnSpMkLst>
        </pc:cxnChg>
        <pc:cxnChg chg="add mod">
          <ac:chgData name="Porta, Tom (Curriculum Support)" userId="29d89606-3fb5-4b7e-9d87-1c42520ace6f" providerId="ADAL" clId="{E27F0A8C-9E56-48D4-AEC5-49D59FF5EC97}" dt="2022-01-27T00:48:33.171" v="2530" actId="1076"/>
          <ac:cxnSpMkLst>
            <pc:docMk/>
            <pc:sldMk cId="3372526462" sldId="277"/>
            <ac:cxnSpMk id="20" creationId="{68080DE4-FD37-48D0-A92F-45B54B06BAB7}"/>
          </ac:cxnSpMkLst>
        </pc:cxnChg>
        <pc:cxnChg chg="add mod">
          <ac:chgData name="Porta, Tom (Curriculum Support)" userId="29d89606-3fb5-4b7e-9d87-1c42520ace6f" providerId="ADAL" clId="{E27F0A8C-9E56-48D4-AEC5-49D59FF5EC97}" dt="2022-01-27T00:48:33.171" v="2530" actId="1076"/>
          <ac:cxnSpMkLst>
            <pc:docMk/>
            <pc:sldMk cId="3372526462" sldId="277"/>
            <ac:cxnSpMk id="22" creationId="{1D25CBC1-867B-4A54-B4EC-21FDBB2874BC}"/>
          </ac:cxnSpMkLst>
        </pc:cxnChg>
        <pc:cxnChg chg="add mod">
          <ac:chgData name="Porta, Tom (Curriculum Support)" userId="29d89606-3fb5-4b7e-9d87-1c42520ace6f" providerId="ADAL" clId="{E27F0A8C-9E56-48D4-AEC5-49D59FF5EC97}" dt="2022-01-27T00:48:33.171" v="2530" actId="1076"/>
          <ac:cxnSpMkLst>
            <pc:docMk/>
            <pc:sldMk cId="3372526462" sldId="277"/>
            <ac:cxnSpMk id="30" creationId="{D5C34DFA-823E-4B69-8734-92C742EA3762}"/>
          </ac:cxnSpMkLst>
        </pc:cxnChg>
        <pc:cxnChg chg="add mod">
          <ac:chgData name="Porta, Tom (Curriculum Support)" userId="29d89606-3fb5-4b7e-9d87-1c42520ace6f" providerId="ADAL" clId="{E27F0A8C-9E56-48D4-AEC5-49D59FF5EC97}" dt="2022-01-27T00:48:33.171" v="2530" actId="1076"/>
          <ac:cxnSpMkLst>
            <pc:docMk/>
            <pc:sldMk cId="3372526462" sldId="277"/>
            <ac:cxnSpMk id="32" creationId="{8B42F89F-606F-499A-ACDC-FE666D59873C}"/>
          </ac:cxnSpMkLst>
        </pc:cxnChg>
        <pc:cxnChg chg="add mod">
          <ac:chgData name="Porta, Tom (Curriculum Support)" userId="29d89606-3fb5-4b7e-9d87-1c42520ace6f" providerId="ADAL" clId="{E27F0A8C-9E56-48D4-AEC5-49D59FF5EC97}" dt="2022-01-27T00:48:33.171" v="2530" actId="1076"/>
          <ac:cxnSpMkLst>
            <pc:docMk/>
            <pc:sldMk cId="3372526462" sldId="277"/>
            <ac:cxnSpMk id="34" creationId="{22B71ABF-4008-4F72-AF02-958F47602F2F}"/>
          </ac:cxnSpMkLst>
        </pc:cxnChg>
      </pc:sldChg>
      <pc:sldChg chg="addSp delSp modSp mod modClrScheme chgLayout">
        <pc:chgData name="Porta, Tom (Curriculum Support)" userId="29d89606-3fb5-4b7e-9d87-1c42520ace6f" providerId="ADAL" clId="{E27F0A8C-9E56-48D4-AEC5-49D59FF5EC97}" dt="2022-01-27T00:53:56.327" v="2886" actId="1076"/>
        <pc:sldMkLst>
          <pc:docMk/>
          <pc:sldMk cId="2764012691" sldId="278"/>
        </pc:sldMkLst>
        <pc:spChg chg="del mod ord">
          <ac:chgData name="Porta, Tom (Curriculum Support)" userId="29d89606-3fb5-4b7e-9d87-1c42520ace6f" providerId="ADAL" clId="{E27F0A8C-9E56-48D4-AEC5-49D59FF5EC97}" dt="2022-01-27T00:51:38.148" v="2870" actId="700"/>
          <ac:spMkLst>
            <pc:docMk/>
            <pc:sldMk cId="2764012691" sldId="278"/>
            <ac:spMk id="2" creationId="{416EF8A4-1EF9-426B-9E53-94E290DF9A77}"/>
          </ac:spMkLst>
        </pc:spChg>
        <pc:spChg chg="del mod ord">
          <ac:chgData name="Porta, Tom (Curriculum Support)" userId="29d89606-3fb5-4b7e-9d87-1c42520ace6f" providerId="ADAL" clId="{E27F0A8C-9E56-48D4-AEC5-49D59FF5EC97}" dt="2022-01-27T00:51:38.148" v="2870" actId="700"/>
          <ac:spMkLst>
            <pc:docMk/>
            <pc:sldMk cId="2764012691" sldId="278"/>
            <ac:spMk id="3" creationId="{1EADCE30-4B90-4811-AB6D-6AE65C328133}"/>
          </ac:spMkLst>
        </pc:spChg>
        <pc:spChg chg="del">
          <ac:chgData name="Porta, Tom (Curriculum Support)" userId="29d89606-3fb5-4b7e-9d87-1c42520ace6f" providerId="ADAL" clId="{E27F0A8C-9E56-48D4-AEC5-49D59FF5EC97}" dt="2022-01-27T00:51:38.148" v="2870" actId="700"/>
          <ac:spMkLst>
            <pc:docMk/>
            <pc:sldMk cId="2764012691" sldId="278"/>
            <ac:spMk id="4" creationId="{BDE3E0B8-C01B-4025-B0E3-E119B0F46B2D}"/>
          </ac:spMkLst>
        </pc:spChg>
        <pc:spChg chg="del">
          <ac:chgData name="Porta, Tom (Curriculum Support)" userId="29d89606-3fb5-4b7e-9d87-1c42520ace6f" providerId="ADAL" clId="{E27F0A8C-9E56-48D4-AEC5-49D59FF5EC97}" dt="2022-01-27T00:51:38.148" v="2870" actId="700"/>
          <ac:spMkLst>
            <pc:docMk/>
            <pc:sldMk cId="2764012691" sldId="278"/>
            <ac:spMk id="5" creationId="{08FA005D-C1F0-4B2E-A2D4-AC0BF736EBB0}"/>
          </ac:spMkLst>
        </pc:spChg>
        <pc:spChg chg="add mod ord">
          <ac:chgData name="Porta, Tom (Curriculum Support)" userId="29d89606-3fb5-4b7e-9d87-1c42520ace6f" providerId="ADAL" clId="{E27F0A8C-9E56-48D4-AEC5-49D59FF5EC97}" dt="2022-01-27T00:51:41.036" v="2877" actId="20577"/>
          <ac:spMkLst>
            <pc:docMk/>
            <pc:sldMk cId="2764012691" sldId="278"/>
            <ac:spMk id="6" creationId="{BD34D1F6-9FFF-41E2-A057-96AAA3A00EAA}"/>
          </ac:spMkLst>
        </pc:spChg>
        <pc:spChg chg="add del mod ord">
          <ac:chgData name="Porta, Tom (Curriculum Support)" userId="29d89606-3fb5-4b7e-9d87-1c42520ace6f" providerId="ADAL" clId="{E27F0A8C-9E56-48D4-AEC5-49D59FF5EC97}" dt="2022-01-27T00:53:36.621" v="2879" actId="478"/>
          <ac:spMkLst>
            <pc:docMk/>
            <pc:sldMk cId="2764012691" sldId="278"/>
            <ac:spMk id="7" creationId="{601C9C95-97EC-4AC9-9973-E433922D6D64}"/>
          </ac:spMkLst>
        </pc:spChg>
        <pc:spChg chg="add del mod">
          <ac:chgData name="Porta, Tom (Curriculum Support)" userId="29d89606-3fb5-4b7e-9d87-1c42520ace6f" providerId="ADAL" clId="{E27F0A8C-9E56-48D4-AEC5-49D59FF5EC97}" dt="2022-01-27T00:53:42.807" v="2881" actId="478"/>
          <ac:spMkLst>
            <pc:docMk/>
            <pc:sldMk cId="2764012691" sldId="278"/>
            <ac:spMk id="11" creationId="{838FBA94-FB0B-4AB4-B1B6-70AC2247BC72}"/>
          </ac:spMkLst>
        </pc:spChg>
        <pc:spChg chg="add mod">
          <ac:chgData name="Porta, Tom (Curriculum Support)" userId="29d89606-3fb5-4b7e-9d87-1c42520ace6f" providerId="ADAL" clId="{E27F0A8C-9E56-48D4-AEC5-49D59FF5EC97}" dt="2022-01-27T00:51:45.230" v="2878"/>
          <ac:spMkLst>
            <pc:docMk/>
            <pc:sldMk cId="2764012691" sldId="278"/>
            <ac:spMk id="19" creationId="{ADD70E22-2F4B-4272-BE44-C1127E8C8F43}"/>
          </ac:spMkLst>
        </pc:spChg>
        <pc:spChg chg="add del mod">
          <ac:chgData name="Porta, Tom (Curriculum Support)" userId="29d89606-3fb5-4b7e-9d87-1c42520ace6f" providerId="ADAL" clId="{E27F0A8C-9E56-48D4-AEC5-49D59FF5EC97}" dt="2022-01-27T00:53:49.466" v="2883" actId="478"/>
          <ac:spMkLst>
            <pc:docMk/>
            <pc:sldMk cId="2764012691" sldId="278"/>
            <ac:spMk id="20" creationId="{A1542C71-F498-4C65-813E-C4BA3EC56440}"/>
          </ac:spMkLst>
        </pc:spChg>
        <pc:spChg chg="add del mod">
          <ac:chgData name="Porta, Tom (Curriculum Support)" userId="29d89606-3fb5-4b7e-9d87-1c42520ace6f" providerId="ADAL" clId="{E27F0A8C-9E56-48D4-AEC5-49D59FF5EC97}" dt="2022-01-27T00:53:54.103" v="2885" actId="478"/>
          <ac:spMkLst>
            <pc:docMk/>
            <pc:sldMk cId="2764012691" sldId="278"/>
            <ac:spMk id="21" creationId="{92AAEFC7-2489-43E3-B61E-40E3071907E4}"/>
          </ac:spMkLst>
        </pc:spChg>
        <pc:spChg chg="add mod">
          <ac:chgData name="Porta, Tom (Curriculum Support)" userId="29d89606-3fb5-4b7e-9d87-1c42520ace6f" providerId="ADAL" clId="{E27F0A8C-9E56-48D4-AEC5-49D59FF5EC97}" dt="2022-01-27T00:53:56.327" v="2886" actId="1076"/>
          <ac:spMkLst>
            <pc:docMk/>
            <pc:sldMk cId="2764012691" sldId="278"/>
            <ac:spMk id="22" creationId="{E81AFF42-7766-4297-B4C1-4D78E8E3BF44}"/>
          </ac:spMkLst>
        </pc:spChg>
        <pc:spChg chg="add mod">
          <ac:chgData name="Porta, Tom (Curriculum Support)" userId="29d89606-3fb5-4b7e-9d87-1c42520ace6f" providerId="ADAL" clId="{E27F0A8C-9E56-48D4-AEC5-49D59FF5EC97}" dt="2022-01-27T00:53:53.079" v="2884" actId="1076"/>
          <ac:spMkLst>
            <pc:docMk/>
            <pc:sldMk cId="2764012691" sldId="278"/>
            <ac:spMk id="23" creationId="{2E5B29DC-810B-44C6-B931-DC83483C0BEC}"/>
          </ac:spMkLst>
        </pc:spChg>
        <pc:spChg chg="add mod">
          <ac:chgData name="Porta, Tom (Curriculum Support)" userId="29d89606-3fb5-4b7e-9d87-1c42520ace6f" providerId="ADAL" clId="{E27F0A8C-9E56-48D4-AEC5-49D59FF5EC97}" dt="2022-01-27T00:53:37.684" v="2880"/>
          <ac:spMkLst>
            <pc:docMk/>
            <pc:sldMk cId="2764012691" sldId="278"/>
            <ac:spMk id="24" creationId="{0A57E02F-4F39-4369-B50D-2F8A6BA81C53}"/>
          </ac:spMkLst>
        </pc:spChg>
        <pc:spChg chg="add mod">
          <ac:chgData name="Porta, Tom (Curriculum Support)" userId="29d89606-3fb5-4b7e-9d87-1c42520ace6f" providerId="ADAL" clId="{E27F0A8C-9E56-48D4-AEC5-49D59FF5EC97}" dt="2022-01-27T00:53:45.060" v="2882" actId="1076"/>
          <ac:spMkLst>
            <pc:docMk/>
            <pc:sldMk cId="2764012691" sldId="278"/>
            <ac:spMk id="25" creationId="{EE879C2B-EAF3-48D7-A4C7-5FA1DD082ED4}"/>
          </ac:spMkLst>
        </pc:spChg>
        <pc:picChg chg="add mod">
          <ac:chgData name="Porta, Tom (Curriculum Support)" userId="29d89606-3fb5-4b7e-9d87-1c42520ace6f" providerId="ADAL" clId="{E27F0A8C-9E56-48D4-AEC5-49D59FF5EC97}" dt="2022-01-27T00:51:45.230" v="2878"/>
          <ac:picMkLst>
            <pc:docMk/>
            <pc:sldMk cId="2764012691" sldId="278"/>
            <ac:picMk id="8" creationId="{C2B9CDED-1D74-4019-9769-48001FF28164}"/>
          </ac:picMkLst>
        </pc:picChg>
        <pc:picChg chg="add mod">
          <ac:chgData name="Porta, Tom (Curriculum Support)" userId="29d89606-3fb5-4b7e-9d87-1c42520ace6f" providerId="ADAL" clId="{E27F0A8C-9E56-48D4-AEC5-49D59FF5EC97}" dt="2022-01-27T00:51:45.230" v="2878"/>
          <ac:picMkLst>
            <pc:docMk/>
            <pc:sldMk cId="2764012691" sldId="278"/>
            <ac:picMk id="9" creationId="{16D72FF2-0493-48C5-89A5-C0E45AEA4CE0}"/>
          </ac:picMkLst>
        </pc:picChg>
        <pc:picChg chg="add mod">
          <ac:chgData name="Porta, Tom (Curriculum Support)" userId="29d89606-3fb5-4b7e-9d87-1c42520ace6f" providerId="ADAL" clId="{E27F0A8C-9E56-48D4-AEC5-49D59FF5EC97}" dt="2022-01-27T00:51:45.230" v="2878"/>
          <ac:picMkLst>
            <pc:docMk/>
            <pc:sldMk cId="2764012691" sldId="278"/>
            <ac:picMk id="12" creationId="{B760614D-9A80-4FC1-A85A-51F0916DF046}"/>
          </ac:picMkLst>
        </pc:picChg>
        <pc:picChg chg="add mod">
          <ac:chgData name="Porta, Tom (Curriculum Support)" userId="29d89606-3fb5-4b7e-9d87-1c42520ace6f" providerId="ADAL" clId="{E27F0A8C-9E56-48D4-AEC5-49D59FF5EC97}" dt="2022-01-27T00:51:45.230" v="2878"/>
          <ac:picMkLst>
            <pc:docMk/>
            <pc:sldMk cId="2764012691" sldId="278"/>
            <ac:picMk id="13" creationId="{FE26CDE9-208D-41C7-BEA7-7C3925FA9E20}"/>
          </ac:picMkLst>
        </pc:picChg>
        <pc:cxnChg chg="add mod">
          <ac:chgData name="Porta, Tom (Curriculum Support)" userId="29d89606-3fb5-4b7e-9d87-1c42520ace6f" providerId="ADAL" clId="{E27F0A8C-9E56-48D4-AEC5-49D59FF5EC97}" dt="2022-01-27T00:51:45.230" v="2878"/>
          <ac:cxnSpMkLst>
            <pc:docMk/>
            <pc:sldMk cId="2764012691" sldId="278"/>
            <ac:cxnSpMk id="10" creationId="{E9AF6A0A-2B32-46BB-97AC-D3DDBB90DA23}"/>
          </ac:cxnSpMkLst>
        </pc:cxnChg>
        <pc:cxnChg chg="add mod">
          <ac:chgData name="Porta, Tom (Curriculum Support)" userId="29d89606-3fb5-4b7e-9d87-1c42520ace6f" providerId="ADAL" clId="{E27F0A8C-9E56-48D4-AEC5-49D59FF5EC97}" dt="2022-01-27T00:51:45.230" v="2878"/>
          <ac:cxnSpMkLst>
            <pc:docMk/>
            <pc:sldMk cId="2764012691" sldId="278"/>
            <ac:cxnSpMk id="14" creationId="{292A11C2-ABFF-441E-923F-FBC2AE4D77B3}"/>
          </ac:cxnSpMkLst>
        </pc:cxnChg>
        <pc:cxnChg chg="add mod">
          <ac:chgData name="Porta, Tom (Curriculum Support)" userId="29d89606-3fb5-4b7e-9d87-1c42520ace6f" providerId="ADAL" clId="{E27F0A8C-9E56-48D4-AEC5-49D59FF5EC97}" dt="2022-01-27T00:51:45.230" v="2878"/>
          <ac:cxnSpMkLst>
            <pc:docMk/>
            <pc:sldMk cId="2764012691" sldId="278"/>
            <ac:cxnSpMk id="15" creationId="{8FC7CC3B-BC66-4C19-9A96-B76D3052E2C4}"/>
          </ac:cxnSpMkLst>
        </pc:cxnChg>
        <pc:cxnChg chg="add mod">
          <ac:chgData name="Porta, Tom (Curriculum Support)" userId="29d89606-3fb5-4b7e-9d87-1c42520ace6f" providerId="ADAL" clId="{E27F0A8C-9E56-48D4-AEC5-49D59FF5EC97}" dt="2022-01-27T00:51:45.230" v="2878"/>
          <ac:cxnSpMkLst>
            <pc:docMk/>
            <pc:sldMk cId="2764012691" sldId="278"/>
            <ac:cxnSpMk id="16" creationId="{9C27E618-68FB-4B40-B8FA-559445F26117}"/>
          </ac:cxnSpMkLst>
        </pc:cxnChg>
        <pc:cxnChg chg="add mod">
          <ac:chgData name="Porta, Tom (Curriculum Support)" userId="29d89606-3fb5-4b7e-9d87-1c42520ace6f" providerId="ADAL" clId="{E27F0A8C-9E56-48D4-AEC5-49D59FF5EC97}" dt="2022-01-27T00:51:45.230" v="2878"/>
          <ac:cxnSpMkLst>
            <pc:docMk/>
            <pc:sldMk cId="2764012691" sldId="278"/>
            <ac:cxnSpMk id="17" creationId="{30D64818-2D1E-4325-BBD7-3AFC609527EC}"/>
          </ac:cxnSpMkLst>
        </pc:cxnChg>
        <pc:cxnChg chg="add mod">
          <ac:chgData name="Porta, Tom (Curriculum Support)" userId="29d89606-3fb5-4b7e-9d87-1c42520ace6f" providerId="ADAL" clId="{E27F0A8C-9E56-48D4-AEC5-49D59FF5EC97}" dt="2022-01-27T00:51:45.230" v="2878"/>
          <ac:cxnSpMkLst>
            <pc:docMk/>
            <pc:sldMk cId="2764012691" sldId="278"/>
            <ac:cxnSpMk id="18" creationId="{ABABCE55-9D02-4347-950E-84C9AFB4BB13}"/>
          </ac:cxnSpMkLst>
        </pc:cxnChg>
      </pc:sldChg>
      <pc:sldChg chg="addSp delSp modSp mod modClrScheme chgLayout">
        <pc:chgData name="Porta, Tom (Curriculum Support)" userId="29d89606-3fb5-4b7e-9d87-1c42520ace6f" providerId="ADAL" clId="{E27F0A8C-9E56-48D4-AEC5-49D59FF5EC97}" dt="2022-01-28T00:14:04.329" v="4358" actId="20577"/>
        <pc:sldMkLst>
          <pc:docMk/>
          <pc:sldMk cId="192072529" sldId="279"/>
        </pc:sldMkLst>
        <pc:spChg chg="del mod ord">
          <ac:chgData name="Porta, Tom (Curriculum Support)" userId="29d89606-3fb5-4b7e-9d87-1c42520ace6f" providerId="ADAL" clId="{E27F0A8C-9E56-48D4-AEC5-49D59FF5EC97}" dt="2022-01-27T01:12:11.926" v="3160" actId="700"/>
          <ac:spMkLst>
            <pc:docMk/>
            <pc:sldMk cId="192072529" sldId="279"/>
            <ac:spMk id="2" creationId="{865819DA-4B21-4169-86DB-E31194A9FE98}"/>
          </ac:spMkLst>
        </pc:spChg>
        <pc:spChg chg="del mod ord">
          <ac:chgData name="Porta, Tom (Curriculum Support)" userId="29d89606-3fb5-4b7e-9d87-1c42520ace6f" providerId="ADAL" clId="{E27F0A8C-9E56-48D4-AEC5-49D59FF5EC97}" dt="2022-01-27T01:12:11.926" v="3160" actId="700"/>
          <ac:spMkLst>
            <pc:docMk/>
            <pc:sldMk cId="192072529" sldId="279"/>
            <ac:spMk id="3" creationId="{8042F969-6986-4B7D-BA6F-D6CE5CBE8A8F}"/>
          </ac:spMkLst>
        </pc:spChg>
        <pc:spChg chg="del">
          <ac:chgData name="Porta, Tom (Curriculum Support)" userId="29d89606-3fb5-4b7e-9d87-1c42520ace6f" providerId="ADAL" clId="{E27F0A8C-9E56-48D4-AEC5-49D59FF5EC97}" dt="2022-01-27T01:12:11.926" v="3160" actId="700"/>
          <ac:spMkLst>
            <pc:docMk/>
            <pc:sldMk cId="192072529" sldId="279"/>
            <ac:spMk id="4" creationId="{3883CC13-40CF-481D-BCE3-EC810E6CC4A2}"/>
          </ac:spMkLst>
        </pc:spChg>
        <pc:spChg chg="del">
          <ac:chgData name="Porta, Tom (Curriculum Support)" userId="29d89606-3fb5-4b7e-9d87-1c42520ace6f" providerId="ADAL" clId="{E27F0A8C-9E56-48D4-AEC5-49D59FF5EC97}" dt="2022-01-27T01:12:11.926" v="3160" actId="700"/>
          <ac:spMkLst>
            <pc:docMk/>
            <pc:sldMk cId="192072529" sldId="279"/>
            <ac:spMk id="5" creationId="{0DEF7552-27D4-4C35-8A19-69B454E9F826}"/>
          </ac:spMkLst>
        </pc:spChg>
        <pc:spChg chg="add mod ord">
          <ac:chgData name="Porta, Tom (Curriculum Support)" userId="29d89606-3fb5-4b7e-9d87-1c42520ace6f" providerId="ADAL" clId="{E27F0A8C-9E56-48D4-AEC5-49D59FF5EC97}" dt="2022-01-27T01:12:15.916" v="3165" actId="20577"/>
          <ac:spMkLst>
            <pc:docMk/>
            <pc:sldMk cId="192072529" sldId="279"/>
            <ac:spMk id="6" creationId="{153F3AF0-C630-4935-BBF4-8CBEC301924E}"/>
          </ac:spMkLst>
        </pc:spChg>
        <pc:spChg chg="add mod ord">
          <ac:chgData name="Porta, Tom (Curriculum Support)" userId="29d89606-3fb5-4b7e-9d87-1c42520ace6f" providerId="ADAL" clId="{E27F0A8C-9E56-48D4-AEC5-49D59FF5EC97}" dt="2022-01-28T00:14:04.329" v="4358" actId="20577"/>
          <ac:spMkLst>
            <pc:docMk/>
            <pc:sldMk cId="192072529" sldId="279"/>
            <ac:spMk id="7" creationId="{D96688EC-70F4-4570-9642-32DD266CC07F}"/>
          </ac:spMkLst>
        </pc:spChg>
      </pc:sldChg>
      <pc:sldChg chg="addSp delSp modSp mod modClrScheme chgLayout">
        <pc:chgData name="Porta, Tom (Curriculum Support)" userId="29d89606-3fb5-4b7e-9d87-1c42520ace6f" providerId="ADAL" clId="{E27F0A8C-9E56-48D4-AEC5-49D59FF5EC97}" dt="2022-01-28T00:14:41.859" v="4403" actId="1076"/>
        <pc:sldMkLst>
          <pc:docMk/>
          <pc:sldMk cId="9858820" sldId="280"/>
        </pc:sldMkLst>
        <pc:spChg chg="add mod">
          <ac:chgData name="Porta, Tom (Curriculum Support)" userId="29d89606-3fb5-4b7e-9d87-1c42520ace6f" providerId="ADAL" clId="{E27F0A8C-9E56-48D4-AEC5-49D59FF5EC97}" dt="2022-01-28T00:14:41.859" v="4403" actId="1076"/>
          <ac:spMkLst>
            <pc:docMk/>
            <pc:sldMk cId="9858820" sldId="280"/>
            <ac:spMk id="2" creationId="{7043D4F1-6483-477E-8849-E7785FC2AE03}"/>
          </ac:spMkLst>
        </pc:spChg>
        <pc:spChg chg="del mod ord">
          <ac:chgData name="Porta, Tom (Curriculum Support)" userId="29d89606-3fb5-4b7e-9d87-1c42520ace6f" providerId="ADAL" clId="{E27F0A8C-9E56-48D4-AEC5-49D59FF5EC97}" dt="2022-01-27T01:21:45.775" v="3647" actId="700"/>
          <ac:spMkLst>
            <pc:docMk/>
            <pc:sldMk cId="9858820" sldId="280"/>
            <ac:spMk id="2" creationId="{B0BABA01-704E-44D2-8A5E-4885A0BFC0D1}"/>
          </ac:spMkLst>
        </pc:spChg>
        <pc:spChg chg="del mod ord">
          <ac:chgData name="Porta, Tom (Curriculum Support)" userId="29d89606-3fb5-4b7e-9d87-1c42520ace6f" providerId="ADAL" clId="{E27F0A8C-9E56-48D4-AEC5-49D59FF5EC97}" dt="2022-01-27T01:21:45.775" v="3647" actId="700"/>
          <ac:spMkLst>
            <pc:docMk/>
            <pc:sldMk cId="9858820" sldId="280"/>
            <ac:spMk id="3" creationId="{CEC32A57-C420-4F90-A8E8-514464C63609}"/>
          </ac:spMkLst>
        </pc:spChg>
        <pc:spChg chg="add mod ord">
          <ac:chgData name="Porta, Tom (Curriculum Support)" userId="29d89606-3fb5-4b7e-9d87-1c42520ace6f" providerId="ADAL" clId="{E27F0A8C-9E56-48D4-AEC5-49D59FF5EC97}" dt="2022-01-27T01:22:00.848" v="3667" actId="20577"/>
          <ac:spMkLst>
            <pc:docMk/>
            <pc:sldMk cId="9858820" sldId="280"/>
            <ac:spMk id="4" creationId="{60B5FD80-DFEE-440F-84FE-DB2CD927B685}"/>
          </ac:spMkLst>
        </pc:spChg>
        <pc:spChg chg="add mod ord">
          <ac:chgData name="Porta, Tom (Curriculum Support)" userId="29d89606-3fb5-4b7e-9d87-1c42520ace6f" providerId="ADAL" clId="{E27F0A8C-9E56-48D4-AEC5-49D59FF5EC97}" dt="2022-01-28T00:14:29.015" v="4400" actId="20577"/>
          <ac:spMkLst>
            <pc:docMk/>
            <pc:sldMk cId="9858820" sldId="280"/>
            <ac:spMk id="5" creationId="{B827693A-518A-4FE3-B09D-DEE7076AD532}"/>
          </ac:spMkLst>
        </pc:spChg>
      </pc:sldChg>
      <pc:sldChg chg="addSp delSp modSp mod modClrScheme chgLayout">
        <pc:chgData name="Porta, Tom (Curriculum Support)" userId="29d89606-3fb5-4b7e-9d87-1c42520ace6f" providerId="ADAL" clId="{E27F0A8C-9E56-48D4-AEC5-49D59FF5EC97}" dt="2022-01-27T01:26:13.991" v="4352" actId="20577"/>
        <pc:sldMkLst>
          <pc:docMk/>
          <pc:sldMk cId="556791524" sldId="281"/>
        </pc:sldMkLst>
        <pc:spChg chg="del mod ord">
          <ac:chgData name="Porta, Tom (Curriculum Support)" userId="29d89606-3fb5-4b7e-9d87-1c42520ace6f" providerId="ADAL" clId="{E27F0A8C-9E56-48D4-AEC5-49D59FF5EC97}" dt="2022-01-27T01:24:42.776" v="3985" actId="700"/>
          <ac:spMkLst>
            <pc:docMk/>
            <pc:sldMk cId="556791524" sldId="281"/>
            <ac:spMk id="2" creationId="{C0172205-6F65-4456-8206-208C53DB86D0}"/>
          </ac:spMkLst>
        </pc:spChg>
        <pc:spChg chg="del mod ord">
          <ac:chgData name="Porta, Tom (Curriculum Support)" userId="29d89606-3fb5-4b7e-9d87-1c42520ace6f" providerId="ADAL" clId="{E27F0A8C-9E56-48D4-AEC5-49D59FF5EC97}" dt="2022-01-27T01:24:42.776" v="3985" actId="700"/>
          <ac:spMkLst>
            <pc:docMk/>
            <pc:sldMk cId="556791524" sldId="281"/>
            <ac:spMk id="3" creationId="{75443618-AAC0-4F5F-8C9A-12AA3CE05041}"/>
          </ac:spMkLst>
        </pc:spChg>
        <pc:spChg chg="del">
          <ac:chgData name="Porta, Tom (Curriculum Support)" userId="29d89606-3fb5-4b7e-9d87-1c42520ace6f" providerId="ADAL" clId="{E27F0A8C-9E56-48D4-AEC5-49D59FF5EC97}" dt="2022-01-27T01:24:42.776" v="3985" actId="700"/>
          <ac:spMkLst>
            <pc:docMk/>
            <pc:sldMk cId="556791524" sldId="281"/>
            <ac:spMk id="4" creationId="{3395A6E8-C231-4A6C-9786-8039F5B4C06E}"/>
          </ac:spMkLst>
        </pc:spChg>
        <pc:spChg chg="add mod ord">
          <ac:chgData name="Porta, Tom (Curriculum Support)" userId="29d89606-3fb5-4b7e-9d87-1c42520ace6f" providerId="ADAL" clId="{E27F0A8C-9E56-48D4-AEC5-49D59FF5EC97}" dt="2022-01-27T01:24:45.505" v="3992" actId="20577"/>
          <ac:spMkLst>
            <pc:docMk/>
            <pc:sldMk cId="556791524" sldId="281"/>
            <ac:spMk id="5" creationId="{950E97AC-92E8-48D1-B074-7215A38949AD}"/>
          </ac:spMkLst>
        </pc:spChg>
        <pc:spChg chg="add mod ord">
          <ac:chgData name="Porta, Tom (Curriculum Support)" userId="29d89606-3fb5-4b7e-9d87-1c42520ace6f" providerId="ADAL" clId="{E27F0A8C-9E56-48D4-AEC5-49D59FF5EC97}" dt="2022-01-27T01:26:13.991" v="4352" actId="20577"/>
          <ac:spMkLst>
            <pc:docMk/>
            <pc:sldMk cId="556791524" sldId="281"/>
            <ac:spMk id="6" creationId="{0051CD73-D425-4D9C-BA24-A04584C0F673}"/>
          </ac:spMkLst>
        </pc:spChg>
      </pc:sldChg>
      <pc:sldChg chg="del">
        <pc:chgData name="Porta, Tom (Curriculum Support)" userId="29d89606-3fb5-4b7e-9d87-1c42520ace6f" providerId="ADAL" clId="{E27F0A8C-9E56-48D4-AEC5-49D59FF5EC97}" dt="2022-01-27T01:24:48.003" v="3993" actId="47"/>
        <pc:sldMkLst>
          <pc:docMk/>
          <pc:sldMk cId="949889065" sldId="282"/>
        </pc:sldMkLst>
      </pc:sldChg>
      <pc:sldChg chg="del">
        <pc:chgData name="Porta, Tom (Curriculum Support)" userId="29d89606-3fb5-4b7e-9d87-1c42520ace6f" providerId="ADAL" clId="{E27F0A8C-9E56-48D4-AEC5-49D59FF5EC97}" dt="2022-01-27T01:24:50.276" v="3994" actId="47"/>
        <pc:sldMkLst>
          <pc:docMk/>
          <pc:sldMk cId="1206063152" sldId="284"/>
        </pc:sldMkLst>
      </pc:sldChg>
      <pc:sldChg chg="modSp mod">
        <pc:chgData name="Porta, Tom (Curriculum Support)" userId="29d89606-3fb5-4b7e-9d87-1c42520ace6f" providerId="ADAL" clId="{E27F0A8C-9E56-48D4-AEC5-49D59FF5EC97}" dt="2022-01-26T23:16:41.831" v="556" actId="27636"/>
        <pc:sldMkLst>
          <pc:docMk/>
          <pc:sldMk cId="746485506" sldId="285"/>
        </pc:sldMkLst>
        <pc:spChg chg="mod">
          <ac:chgData name="Porta, Tom (Curriculum Support)" userId="29d89606-3fb5-4b7e-9d87-1c42520ace6f" providerId="ADAL" clId="{E27F0A8C-9E56-48D4-AEC5-49D59FF5EC97}" dt="2022-01-26T23:16:41.831" v="556" actId="27636"/>
          <ac:spMkLst>
            <pc:docMk/>
            <pc:sldMk cId="746485506" sldId="285"/>
            <ac:spMk id="3" creationId="{D5B8E006-D145-40F8-B190-B51EB7583DE4}"/>
          </ac:spMkLst>
        </pc:spChg>
      </pc:sldChg>
      <pc:sldChg chg="addSp delSp modSp new mod">
        <pc:chgData name="Porta, Tom (Curriculum Support)" userId="29d89606-3fb5-4b7e-9d87-1c42520ace6f" providerId="ADAL" clId="{E27F0A8C-9E56-48D4-AEC5-49D59FF5EC97}" dt="2022-01-26T23:18:49.044" v="627" actId="20577"/>
        <pc:sldMkLst>
          <pc:docMk/>
          <pc:sldMk cId="4048594593" sldId="286"/>
        </pc:sldMkLst>
        <pc:spChg chg="mod">
          <ac:chgData name="Porta, Tom (Curriculum Support)" userId="29d89606-3fb5-4b7e-9d87-1c42520ace6f" providerId="ADAL" clId="{E27F0A8C-9E56-48D4-AEC5-49D59FF5EC97}" dt="2022-01-26T23:18:49.044" v="627" actId="20577"/>
          <ac:spMkLst>
            <pc:docMk/>
            <pc:sldMk cId="4048594593" sldId="286"/>
            <ac:spMk id="2" creationId="{7280FB49-FC6D-4C17-A4CD-FB73843AE6E2}"/>
          </ac:spMkLst>
        </pc:spChg>
        <pc:spChg chg="del">
          <ac:chgData name="Porta, Tom (Curriculum Support)" userId="29d89606-3fb5-4b7e-9d87-1c42520ace6f" providerId="ADAL" clId="{E27F0A8C-9E56-48D4-AEC5-49D59FF5EC97}" dt="2022-01-26T23:18:38.173" v="607"/>
          <ac:spMkLst>
            <pc:docMk/>
            <pc:sldMk cId="4048594593" sldId="286"/>
            <ac:spMk id="3" creationId="{1A40EAD8-6586-4B2A-B06C-CA79F36938D0}"/>
          </ac:spMkLst>
        </pc:spChg>
        <pc:picChg chg="add mod">
          <ac:chgData name="Porta, Tom (Curriculum Support)" userId="29d89606-3fb5-4b7e-9d87-1c42520ace6f" providerId="ADAL" clId="{E27F0A8C-9E56-48D4-AEC5-49D59FF5EC97}" dt="2022-01-26T23:18:42.431" v="609" actId="1076"/>
          <ac:picMkLst>
            <pc:docMk/>
            <pc:sldMk cId="4048594593" sldId="286"/>
            <ac:picMk id="1026" creationId="{894DA660-4BDF-4358-8624-4D0D86E20EDC}"/>
          </ac:picMkLst>
        </pc:picChg>
      </pc:sldChg>
      <pc:sldChg chg="modSp new mod">
        <pc:chgData name="Porta, Tom (Curriculum Support)" userId="29d89606-3fb5-4b7e-9d87-1c42520ace6f" providerId="ADAL" clId="{E27F0A8C-9E56-48D4-AEC5-49D59FF5EC97}" dt="2022-01-27T01:07:56.957" v="2888" actId="27636"/>
        <pc:sldMkLst>
          <pc:docMk/>
          <pc:sldMk cId="3632953189" sldId="287"/>
        </pc:sldMkLst>
        <pc:spChg chg="mod">
          <ac:chgData name="Porta, Tom (Curriculum Support)" userId="29d89606-3fb5-4b7e-9d87-1c42520ace6f" providerId="ADAL" clId="{E27F0A8C-9E56-48D4-AEC5-49D59FF5EC97}" dt="2022-01-26T23:22:03.853" v="752" actId="20577"/>
          <ac:spMkLst>
            <pc:docMk/>
            <pc:sldMk cId="3632953189" sldId="287"/>
            <ac:spMk id="2" creationId="{C374BBB7-9674-4A8D-9C29-56E7215E1B58}"/>
          </ac:spMkLst>
        </pc:spChg>
        <pc:spChg chg="mod">
          <ac:chgData name="Porta, Tom (Curriculum Support)" userId="29d89606-3fb5-4b7e-9d87-1c42520ace6f" providerId="ADAL" clId="{E27F0A8C-9E56-48D4-AEC5-49D59FF5EC97}" dt="2022-01-27T01:07:56.957" v="2888" actId="27636"/>
          <ac:spMkLst>
            <pc:docMk/>
            <pc:sldMk cId="3632953189" sldId="287"/>
            <ac:spMk id="3" creationId="{2164A0B7-5A2A-45C9-9E6E-7C14D69C4D50}"/>
          </ac:spMkLst>
        </pc:spChg>
      </pc:sldChg>
      <pc:sldChg chg="addSp delSp modSp new mod modClrScheme chgLayout">
        <pc:chgData name="Porta, Tom (Curriculum Support)" userId="29d89606-3fb5-4b7e-9d87-1c42520ace6f" providerId="ADAL" clId="{E27F0A8C-9E56-48D4-AEC5-49D59FF5EC97}" dt="2022-01-27T01:09:59.359" v="3159" actId="27636"/>
        <pc:sldMkLst>
          <pc:docMk/>
          <pc:sldMk cId="1861101632" sldId="288"/>
        </pc:sldMkLst>
        <pc:spChg chg="del mod ord">
          <ac:chgData name="Porta, Tom (Curriculum Support)" userId="29d89606-3fb5-4b7e-9d87-1c42520ace6f" providerId="ADAL" clId="{E27F0A8C-9E56-48D4-AEC5-49D59FF5EC97}" dt="2022-01-26T23:27:35.953" v="1332" actId="700"/>
          <ac:spMkLst>
            <pc:docMk/>
            <pc:sldMk cId="1861101632" sldId="288"/>
            <ac:spMk id="2" creationId="{3173FFED-2A52-4586-9DE9-997877087F06}"/>
          </ac:spMkLst>
        </pc:spChg>
        <pc:spChg chg="del mod ord">
          <ac:chgData name="Porta, Tom (Curriculum Support)" userId="29d89606-3fb5-4b7e-9d87-1c42520ace6f" providerId="ADAL" clId="{E27F0A8C-9E56-48D4-AEC5-49D59FF5EC97}" dt="2022-01-26T23:27:35.953" v="1332" actId="700"/>
          <ac:spMkLst>
            <pc:docMk/>
            <pc:sldMk cId="1861101632" sldId="288"/>
            <ac:spMk id="3" creationId="{4EFF2403-B575-4BDB-BF48-BA8204BE0894}"/>
          </ac:spMkLst>
        </pc:spChg>
        <pc:spChg chg="del">
          <ac:chgData name="Porta, Tom (Curriculum Support)" userId="29d89606-3fb5-4b7e-9d87-1c42520ace6f" providerId="ADAL" clId="{E27F0A8C-9E56-48D4-AEC5-49D59FF5EC97}" dt="2022-01-26T23:27:35.953" v="1332" actId="700"/>
          <ac:spMkLst>
            <pc:docMk/>
            <pc:sldMk cId="1861101632" sldId="288"/>
            <ac:spMk id="4" creationId="{C53458E3-B9FE-46BE-BB93-BE6724BA982F}"/>
          </ac:spMkLst>
        </pc:spChg>
        <pc:spChg chg="add mod ord">
          <ac:chgData name="Porta, Tom (Curriculum Support)" userId="29d89606-3fb5-4b7e-9d87-1c42520ace6f" providerId="ADAL" clId="{E27F0A8C-9E56-48D4-AEC5-49D59FF5EC97}" dt="2022-01-26T23:27:38.896" v="1338" actId="20577"/>
          <ac:spMkLst>
            <pc:docMk/>
            <pc:sldMk cId="1861101632" sldId="288"/>
            <ac:spMk id="5" creationId="{EF31A06F-C553-4291-BEA8-FADD5D655383}"/>
          </ac:spMkLst>
        </pc:spChg>
        <pc:spChg chg="add mod ord">
          <ac:chgData name="Porta, Tom (Curriculum Support)" userId="29d89606-3fb5-4b7e-9d87-1c42520ace6f" providerId="ADAL" clId="{E27F0A8C-9E56-48D4-AEC5-49D59FF5EC97}" dt="2022-01-27T01:09:59.359" v="3159" actId="27636"/>
          <ac:spMkLst>
            <pc:docMk/>
            <pc:sldMk cId="1861101632" sldId="288"/>
            <ac:spMk id="6" creationId="{ACECDC2F-E8F3-4791-AB2F-213DFD94CC40}"/>
          </ac:spMkLst>
        </pc:spChg>
        <pc:spChg chg="add del mod">
          <ac:chgData name="Porta, Tom (Curriculum Support)" userId="29d89606-3fb5-4b7e-9d87-1c42520ace6f" providerId="ADAL" clId="{E27F0A8C-9E56-48D4-AEC5-49D59FF5EC97}" dt="2022-01-26T23:28:49.829" v="1394"/>
          <ac:spMkLst>
            <pc:docMk/>
            <pc:sldMk cId="1861101632" sldId="288"/>
            <ac:spMk id="8" creationId="{1EDE017C-3EAA-440B-9522-B9FAC85C0923}"/>
          </ac:spMkLst>
        </pc:spChg>
        <pc:picChg chg="add del mod">
          <ac:chgData name="Porta, Tom (Curriculum Support)" userId="29d89606-3fb5-4b7e-9d87-1c42520ace6f" providerId="ADAL" clId="{E27F0A8C-9E56-48D4-AEC5-49D59FF5EC97}" dt="2022-01-26T23:28:49.829" v="1394"/>
          <ac:picMkLst>
            <pc:docMk/>
            <pc:sldMk cId="1861101632" sldId="288"/>
            <ac:picMk id="7" creationId="{09B11A6E-37AB-471C-B645-F23F677319CB}"/>
          </ac:picMkLst>
        </pc:picChg>
      </pc:sldChg>
    </pc:docChg>
  </pc:docChgLst>
  <pc:docChgLst>
    <pc:chgData name="Porta, Tom (Curriculum Support)" userId="29d89606-3fb5-4b7e-9d87-1c42520ace6f" providerId="ADAL" clId="{67C12667-7628-45B2-995E-8B4C6BE5CB2D}"/>
    <pc:docChg chg="custSel modSld">
      <pc:chgData name="Porta, Tom (Curriculum Support)" userId="29d89606-3fb5-4b7e-9d87-1c42520ace6f" providerId="ADAL" clId="{67C12667-7628-45B2-995E-8B4C6BE5CB2D}" dt="2022-01-31T21:00:36.059" v="118" actId="1076"/>
      <pc:docMkLst>
        <pc:docMk/>
      </pc:docMkLst>
      <pc:sldChg chg="modSp mod">
        <pc:chgData name="Porta, Tom (Curriculum Support)" userId="29d89606-3fb5-4b7e-9d87-1c42520ace6f" providerId="ADAL" clId="{67C12667-7628-45B2-995E-8B4C6BE5CB2D}" dt="2022-01-31T20:44:24.441" v="0" actId="1076"/>
        <pc:sldMkLst>
          <pc:docMk/>
          <pc:sldMk cId="3641841233" sldId="268"/>
        </pc:sldMkLst>
        <pc:picChg chg="mod">
          <ac:chgData name="Porta, Tom (Curriculum Support)" userId="29d89606-3fb5-4b7e-9d87-1c42520ace6f" providerId="ADAL" clId="{67C12667-7628-45B2-995E-8B4C6BE5CB2D}" dt="2022-01-31T20:44:24.441" v="0" actId="1076"/>
          <ac:picMkLst>
            <pc:docMk/>
            <pc:sldMk cId="3641841233" sldId="268"/>
            <ac:picMk id="5" creationId="{5076F742-4362-4AFC-AAFB-A6034680ECD5}"/>
          </ac:picMkLst>
        </pc:picChg>
      </pc:sldChg>
      <pc:sldChg chg="modSp mod">
        <pc:chgData name="Porta, Tom (Curriculum Support)" userId="29d89606-3fb5-4b7e-9d87-1c42520ace6f" providerId="ADAL" clId="{67C12667-7628-45B2-995E-8B4C6BE5CB2D}" dt="2022-01-31T20:45:41.749" v="2" actId="1076"/>
        <pc:sldMkLst>
          <pc:docMk/>
          <pc:sldMk cId="1379353518" sldId="269"/>
        </pc:sldMkLst>
        <pc:picChg chg="mod">
          <ac:chgData name="Porta, Tom (Curriculum Support)" userId="29d89606-3fb5-4b7e-9d87-1c42520ace6f" providerId="ADAL" clId="{67C12667-7628-45B2-995E-8B4C6BE5CB2D}" dt="2022-01-31T20:45:41.749" v="2" actId="1076"/>
          <ac:picMkLst>
            <pc:docMk/>
            <pc:sldMk cId="1379353518" sldId="269"/>
            <ac:picMk id="4" creationId="{D158DB3C-ABEE-49BF-A695-2E7935E39018}"/>
          </ac:picMkLst>
        </pc:picChg>
      </pc:sldChg>
      <pc:sldChg chg="modSp mod">
        <pc:chgData name="Porta, Tom (Curriculum Support)" userId="29d89606-3fb5-4b7e-9d87-1c42520ace6f" providerId="ADAL" clId="{67C12667-7628-45B2-995E-8B4C6BE5CB2D}" dt="2022-01-31T20:46:03.816" v="3" actId="1076"/>
        <pc:sldMkLst>
          <pc:docMk/>
          <pc:sldMk cId="3445766138" sldId="270"/>
        </pc:sldMkLst>
        <pc:picChg chg="mod">
          <ac:chgData name="Porta, Tom (Curriculum Support)" userId="29d89606-3fb5-4b7e-9d87-1c42520ace6f" providerId="ADAL" clId="{67C12667-7628-45B2-995E-8B4C6BE5CB2D}" dt="2022-01-31T20:46:03.816" v="3" actId="1076"/>
          <ac:picMkLst>
            <pc:docMk/>
            <pc:sldMk cId="3445766138" sldId="270"/>
            <ac:picMk id="4" creationId="{13A06FE2-5883-49CF-9E08-FC75B66CBB63}"/>
          </ac:picMkLst>
        </pc:picChg>
      </pc:sldChg>
      <pc:sldChg chg="addSp modSp mod">
        <pc:chgData name="Porta, Tom (Curriculum Support)" userId="29d89606-3fb5-4b7e-9d87-1c42520ace6f" providerId="ADAL" clId="{67C12667-7628-45B2-995E-8B4C6BE5CB2D}" dt="2022-01-31T20:48:33.356" v="8" actId="1076"/>
        <pc:sldMkLst>
          <pc:docMk/>
          <pc:sldMk cId="1447815874" sldId="271"/>
        </pc:sldMkLst>
        <pc:picChg chg="add mod">
          <ac:chgData name="Porta, Tom (Curriculum Support)" userId="29d89606-3fb5-4b7e-9d87-1c42520ace6f" providerId="ADAL" clId="{67C12667-7628-45B2-995E-8B4C6BE5CB2D}" dt="2022-01-31T20:48:33.356" v="8" actId="1076"/>
          <ac:picMkLst>
            <pc:docMk/>
            <pc:sldMk cId="1447815874" sldId="271"/>
            <ac:picMk id="2" creationId="{6C810C55-EBB0-4E47-A7B8-95EADBE5A4C9}"/>
          </ac:picMkLst>
        </pc:picChg>
      </pc:sldChg>
      <pc:sldChg chg="modSp mod">
        <pc:chgData name="Porta, Tom (Curriculum Support)" userId="29d89606-3fb5-4b7e-9d87-1c42520ace6f" providerId="ADAL" clId="{67C12667-7628-45B2-995E-8B4C6BE5CB2D}" dt="2022-01-31T20:51:52.116" v="11" actId="1076"/>
        <pc:sldMkLst>
          <pc:docMk/>
          <pc:sldMk cId="1111284817" sldId="272"/>
        </pc:sldMkLst>
        <pc:picChg chg="mod">
          <ac:chgData name="Porta, Tom (Curriculum Support)" userId="29d89606-3fb5-4b7e-9d87-1c42520ace6f" providerId="ADAL" clId="{67C12667-7628-45B2-995E-8B4C6BE5CB2D}" dt="2022-01-31T20:51:52.116" v="11" actId="1076"/>
          <ac:picMkLst>
            <pc:docMk/>
            <pc:sldMk cId="1111284817" sldId="272"/>
            <ac:picMk id="3" creationId="{3E1C9CCD-A451-4327-8BC9-012D24360198}"/>
          </ac:picMkLst>
        </pc:picChg>
      </pc:sldChg>
      <pc:sldChg chg="modSp mod">
        <pc:chgData name="Porta, Tom (Curriculum Support)" userId="29d89606-3fb5-4b7e-9d87-1c42520ace6f" providerId="ADAL" clId="{67C12667-7628-45B2-995E-8B4C6BE5CB2D}" dt="2022-01-31T20:52:26.671" v="12" actId="1076"/>
        <pc:sldMkLst>
          <pc:docMk/>
          <pc:sldMk cId="3277572930" sldId="273"/>
        </pc:sldMkLst>
        <pc:picChg chg="mod">
          <ac:chgData name="Porta, Tom (Curriculum Support)" userId="29d89606-3fb5-4b7e-9d87-1c42520ace6f" providerId="ADAL" clId="{67C12667-7628-45B2-995E-8B4C6BE5CB2D}" dt="2022-01-31T20:52:26.671" v="12" actId="1076"/>
          <ac:picMkLst>
            <pc:docMk/>
            <pc:sldMk cId="3277572930" sldId="273"/>
            <ac:picMk id="5" creationId="{6AD93C46-9369-4F7A-834B-3193EE7B6774}"/>
          </ac:picMkLst>
        </pc:picChg>
      </pc:sldChg>
      <pc:sldChg chg="modSp mod">
        <pc:chgData name="Porta, Tom (Curriculum Support)" userId="29d89606-3fb5-4b7e-9d87-1c42520ace6f" providerId="ADAL" clId="{67C12667-7628-45B2-995E-8B4C6BE5CB2D}" dt="2022-01-31T20:54:59.481" v="102" actId="1076"/>
        <pc:sldMkLst>
          <pc:docMk/>
          <pc:sldMk cId="1058400047" sldId="274"/>
        </pc:sldMkLst>
        <pc:spChg chg="mod">
          <ac:chgData name="Porta, Tom (Curriculum Support)" userId="29d89606-3fb5-4b7e-9d87-1c42520ace6f" providerId="ADAL" clId="{67C12667-7628-45B2-995E-8B4C6BE5CB2D}" dt="2022-01-31T20:54:00.099" v="101" actId="20577"/>
          <ac:spMkLst>
            <pc:docMk/>
            <pc:sldMk cId="1058400047" sldId="274"/>
            <ac:spMk id="7" creationId="{DC6927DA-767D-466F-8025-C5D313F5C19E}"/>
          </ac:spMkLst>
        </pc:spChg>
        <pc:picChg chg="mod">
          <ac:chgData name="Porta, Tom (Curriculum Support)" userId="29d89606-3fb5-4b7e-9d87-1c42520ace6f" providerId="ADAL" clId="{67C12667-7628-45B2-995E-8B4C6BE5CB2D}" dt="2022-01-31T20:54:59.481" v="102" actId="1076"/>
          <ac:picMkLst>
            <pc:docMk/>
            <pc:sldMk cId="1058400047" sldId="274"/>
            <ac:picMk id="2" creationId="{F8BDAF02-4012-4FFD-85B7-638C96AF223E}"/>
          </ac:picMkLst>
        </pc:picChg>
      </pc:sldChg>
      <pc:sldChg chg="modSp mod">
        <pc:chgData name="Porta, Tom (Curriculum Support)" userId="29d89606-3fb5-4b7e-9d87-1c42520ace6f" providerId="ADAL" clId="{67C12667-7628-45B2-995E-8B4C6BE5CB2D}" dt="2022-01-31T20:55:37.928" v="103" actId="1076"/>
        <pc:sldMkLst>
          <pc:docMk/>
          <pc:sldMk cId="2030106718" sldId="275"/>
        </pc:sldMkLst>
        <pc:picChg chg="mod">
          <ac:chgData name="Porta, Tom (Curriculum Support)" userId="29d89606-3fb5-4b7e-9d87-1c42520ace6f" providerId="ADAL" clId="{67C12667-7628-45B2-995E-8B4C6BE5CB2D}" dt="2022-01-31T20:55:37.928" v="103" actId="1076"/>
          <ac:picMkLst>
            <pc:docMk/>
            <pc:sldMk cId="2030106718" sldId="275"/>
            <ac:picMk id="2" creationId="{6BE36EDA-78AF-4C1C-96E3-DFE8FE2D8A9E}"/>
          </ac:picMkLst>
        </pc:picChg>
      </pc:sldChg>
      <pc:sldChg chg="modSp mod">
        <pc:chgData name="Porta, Tom (Curriculum Support)" userId="29d89606-3fb5-4b7e-9d87-1c42520ace6f" providerId="ADAL" clId="{67C12667-7628-45B2-995E-8B4C6BE5CB2D}" dt="2022-01-31T20:56:15.492" v="104" actId="1076"/>
        <pc:sldMkLst>
          <pc:docMk/>
          <pc:sldMk cId="1661203306" sldId="276"/>
        </pc:sldMkLst>
        <pc:picChg chg="mod">
          <ac:chgData name="Porta, Tom (Curriculum Support)" userId="29d89606-3fb5-4b7e-9d87-1c42520ace6f" providerId="ADAL" clId="{67C12667-7628-45B2-995E-8B4C6BE5CB2D}" dt="2022-01-31T20:56:15.492" v="104" actId="1076"/>
          <ac:picMkLst>
            <pc:docMk/>
            <pc:sldMk cId="1661203306" sldId="276"/>
            <ac:picMk id="2" creationId="{FD2AF002-9E26-4611-AEE6-287F69F782C1}"/>
          </ac:picMkLst>
        </pc:picChg>
      </pc:sldChg>
      <pc:sldChg chg="modSp mod">
        <pc:chgData name="Porta, Tom (Curriculum Support)" userId="29d89606-3fb5-4b7e-9d87-1c42520ace6f" providerId="ADAL" clId="{67C12667-7628-45B2-995E-8B4C6BE5CB2D}" dt="2022-01-31T20:58:16.155" v="109" actId="20577"/>
        <pc:sldMkLst>
          <pc:docMk/>
          <pc:sldMk cId="3372526462" sldId="277"/>
        </pc:sldMkLst>
        <pc:spChg chg="mod">
          <ac:chgData name="Porta, Tom (Curriculum Support)" userId="29d89606-3fb5-4b7e-9d87-1c42520ace6f" providerId="ADAL" clId="{67C12667-7628-45B2-995E-8B4C6BE5CB2D}" dt="2022-01-31T20:58:16.155" v="109" actId="20577"/>
          <ac:spMkLst>
            <pc:docMk/>
            <pc:sldMk cId="3372526462" sldId="277"/>
            <ac:spMk id="40" creationId="{C2E877F8-9999-49BD-9BFF-AA81C620F31B}"/>
          </ac:spMkLst>
        </pc:spChg>
        <pc:picChg chg="mod">
          <ac:chgData name="Porta, Tom (Curriculum Support)" userId="29d89606-3fb5-4b7e-9d87-1c42520ace6f" providerId="ADAL" clId="{67C12667-7628-45B2-995E-8B4C6BE5CB2D}" dt="2022-01-31T20:57:00.115" v="105" actId="1076"/>
          <ac:picMkLst>
            <pc:docMk/>
            <pc:sldMk cId="3372526462" sldId="277"/>
            <ac:picMk id="2" creationId="{D9016186-45DB-47A4-8DD0-743AF16535A9}"/>
          </ac:picMkLst>
        </pc:picChg>
      </pc:sldChg>
      <pc:sldChg chg="modSp mod">
        <pc:chgData name="Porta, Tom (Curriculum Support)" userId="29d89606-3fb5-4b7e-9d87-1c42520ace6f" providerId="ADAL" clId="{67C12667-7628-45B2-995E-8B4C6BE5CB2D}" dt="2022-01-31T20:58:12.961" v="108" actId="20577"/>
        <pc:sldMkLst>
          <pc:docMk/>
          <pc:sldMk cId="2764012691" sldId="278"/>
        </pc:sldMkLst>
        <pc:spChg chg="mod">
          <ac:chgData name="Porta, Tom (Curriculum Support)" userId="29d89606-3fb5-4b7e-9d87-1c42520ace6f" providerId="ADAL" clId="{67C12667-7628-45B2-995E-8B4C6BE5CB2D}" dt="2022-01-31T20:57:28.919" v="106" actId="20577"/>
          <ac:spMkLst>
            <pc:docMk/>
            <pc:sldMk cId="2764012691" sldId="278"/>
            <ac:spMk id="22" creationId="{E81AFF42-7766-4297-B4C1-4D78E8E3BF44}"/>
          </ac:spMkLst>
        </pc:spChg>
        <pc:spChg chg="mod">
          <ac:chgData name="Porta, Tom (Curriculum Support)" userId="29d89606-3fb5-4b7e-9d87-1c42520ace6f" providerId="ADAL" clId="{67C12667-7628-45B2-995E-8B4C6BE5CB2D}" dt="2022-01-31T20:58:12.961" v="108" actId="20577"/>
          <ac:spMkLst>
            <pc:docMk/>
            <pc:sldMk cId="2764012691" sldId="278"/>
            <ac:spMk id="24" creationId="{0A57E02F-4F39-4369-B50D-2F8A6BA81C53}"/>
          </ac:spMkLst>
        </pc:spChg>
        <pc:picChg chg="mod">
          <ac:chgData name="Porta, Tom (Curriculum Support)" userId="29d89606-3fb5-4b7e-9d87-1c42520ace6f" providerId="ADAL" clId="{67C12667-7628-45B2-995E-8B4C6BE5CB2D}" dt="2022-01-31T20:58:09.587" v="107" actId="1076"/>
          <ac:picMkLst>
            <pc:docMk/>
            <pc:sldMk cId="2764012691" sldId="278"/>
            <ac:picMk id="3" creationId="{5EFFE60D-3328-4D2E-A1BC-1AE90F065989}"/>
          </ac:picMkLst>
        </pc:picChg>
      </pc:sldChg>
      <pc:sldChg chg="modSp mod">
        <pc:chgData name="Porta, Tom (Curriculum Support)" userId="29d89606-3fb5-4b7e-9d87-1c42520ace6f" providerId="ADAL" clId="{67C12667-7628-45B2-995E-8B4C6BE5CB2D}" dt="2022-01-31T20:58:52.062" v="110" actId="1076"/>
        <pc:sldMkLst>
          <pc:docMk/>
          <pc:sldMk cId="192072529" sldId="279"/>
        </pc:sldMkLst>
        <pc:picChg chg="mod">
          <ac:chgData name="Porta, Tom (Curriculum Support)" userId="29d89606-3fb5-4b7e-9d87-1c42520ace6f" providerId="ADAL" clId="{67C12667-7628-45B2-995E-8B4C6BE5CB2D}" dt="2022-01-31T20:58:52.062" v="110" actId="1076"/>
          <ac:picMkLst>
            <pc:docMk/>
            <pc:sldMk cId="192072529" sldId="279"/>
            <ac:picMk id="2" creationId="{181BA491-83EF-4066-9626-C07B2CF52613}"/>
          </ac:picMkLst>
        </pc:picChg>
      </pc:sldChg>
      <pc:sldChg chg="modSp mod">
        <pc:chgData name="Porta, Tom (Curriculum Support)" userId="29d89606-3fb5-4b7e-9d87-1c42520ace6f" providerId="ADAL" clId="{67C12667-7628-45B2-995E-8B4C6BE5CB2D}" dt="2022-01-31T20:59:31.891" v="114" actId="1076"/>
        <pc:sldMkLst>
          <pc:docMk/>
          <pc:sldMk cId="9858820" sldId="280"/>
        </pc:sldMkLst>
        <pc:spChg chg="mod">
          <ac:chgData name="Porta, Tom (Curriculum Support)" userId="29d89606-3fb5-4b7e-9d87-1c42520ace6f" providerId="ADAL" clId="{67C12667-7628-45B2-995E-8B4C6BE5CB2D}" dt="2022-01-31T20:59:29.333" v="113" actId="1076"/>
          <ac:spMkLst>
            <pc:docMk/>
            <pc:sldMk cId="9858820" sldId="280"/>
            <ac:spMk id="2" creationId="{7043D4F1-6483-477E-8849-E7785FC2AE03}"/>
          </ac:spMkLst>
        </pc:spChg>
        <pc:spChg chg="mod">
          <ac:chgData name="Porta, Tom (Curriculum Support)" userId="29d89606-3fb5-4b7e-9d87-1c42520ace6f" providerId="ADAL" clId="{67C12667-7628-45B2-995E-8B4C6BE5CB2D}" dt="2022-01-31T20:59:26.894" v="112" actId="20577"/>
          <ac:spMkLst>
            <pc:docMk/>
            <pc:sldMk cId="9858820" sldId="280"/>
            <ac:spMk id="5" creationId="{B827693A-518A-4FE3-B09D-DEE7076AD532}"/>
          </ac:spMkLst>
        </pc:spChg>
        <pc:picChg chg="mod">
          <ac:chgData name="Porta, Tom (Curriculum Support)" userId="29d89606-3fb5-4b7e-9d87-1c42520ace6f" providerId="ADAL" clId="{67C12667-7628-45B2-995E-8B4C6BE5CB2D}" dt="2022-01-31T20:59:31.891" v="114" actId="1076"/>
          <ac:picMkLst>
            <pc:docMk/>
            <pc:sldMk cId="9858820" sldId="280"/>
            <ac:picMk id="3" creationId="{E2580E08-AB9E-43D0-91E6-D59E5AE23D9F}"/>
          </ac:picMkLst>
        </pc:picChg>
      </pc:sldChg>
      <pc:sldChg chg="modSp mod">
        <pc:chgData name="Porta, Tom (Curriculum Support)" userId="29d89606-3fb5-4b7e-9d87-1c42520ace6f" providerId="ADAL" clId="{67C12667-7628-45B2-995E-8B4C6BE5CB2D}" dt="2022-01-31T21:00:04.408" v="115" actId="1076"/>
        <pc:sldMkLst>
          <pc:docMk/>
          <pc:sldMk cId="556791524" sldId="281"/>
        </pc:sldMkLst>
        <pc:picChg chg="mod">
          <ac:chgData name="Porta, Tom (Curriculum Support)" userId="29d89606-3fb5-4b7e-9d87-1c42520ace6f" providerId="ADAL" clId="{67C12667-7628-45B2-995E-8B4C6BE5CB2D}" dt="2022-01-31T21:00:04.408" v="115" actId="1076"/>
          <ac:picMkLst>
            <pc:docMk/>
            <pc:sldMk cId="556791524" sldId="281"/>
            <ac:picMk id="2" creationId="{57AD5B84-54C4-4D11-B899-205EAEEB7CD8}"/>
          </ac:picMkLst>
        </pc:picChg>
      </pc:sldChg>
      <pc:sldChg chg="modSp mod">
        <pc:chgData name="Porta, Tom (Curriculum Support)" userId="29d89606-3fb5-4b7e-9d87-1c42520ace6f" providerId="ADAL" clId="{67C12667-7628-45B2-995E-8B4C6BE5CB2D}" dt="2022-01-31T21:00:36.059" v="118" actId="1076"/>
        <pc:sldMkLst>
          <pc:docMk/>
          <pc:sldMk cId="2267462658" sldId="283"/>
        </pc:sldMkLst>
        <pc:picChg chg="mod">
          <ac:chgData name="Porta, Tom (Curriculum Support)" userId="29d89606-3fb5-4b7e-9d87-1c42520ace6f" providerId="ADAL" clId="{67C12667-7628-45B2-995E-8B4C6BE5CB2D}" dt="2022-01-31T21:00:36.059" v="118" actId="1076"/>
          <ac:picMkLst>
            <pc:docMk/>
            <pc:sldMk cId="2267462658" sldId="283"/>
            <ac:picMk id="2" creationId="{5549D483-62DF-493F-BB42-A95D14A2B05D}"/>
          </ac:picMkLst>
        </pc:picChg>
      </pc:sldChg>
      <pc:sldChg chg="modSp mod">
        <pc:chgData name="Porta, Tom (Curriculum Support)" userId="29d89606-3fb5-4b7e-9d87-1c42520ace6f" providerId="ADAL" clId="{67C12667-7628-45B2-995E-8B4C6BE5CB2D}" dt="2022-01-31T20:45:02.907" v="1" actId="1076"/>
        <pc:sldMkLst>
          <pc:docMk/>
          <pc:sldMk cId="746485506" sldId="285"/>
        </pc:sldMkLst>
        <pc:picChg chg="mod">
          <ac:chgData name="Porta, Tom (Curriculum Support)" userId="29d89606-3fb5-4b7e-9d87-1c42520ace6f" providerId="ADAL" clId="{67C12667-7628-45B2-995E-8B4C6BE5CB2D}" dt="2022-01-31T20:45:02.907" v="1" actId="1076"/>
          <ac:picMkLst>
            <pc:docMk/>
            <pc:sldMk cId="746485506" sldId="285"/>
            <ac:picMk id="4" creationId="{5A03B38C-9E02-4D38-AD56-5A6D7B888B4C}"/>
          </ac:picMkLst>
        </pc:picChg>
      </pc:sldChg>
      <pc:sldChg chg="addSp modSp mod">
        <pc:chgData name="Porta, Tom (Curriculum Support)" userId="29d89606-3fb5-4b7e-9d87-1c42520ace6f" providerId="ADAL" clId="{67C12667-7628-45B2-995E-8B4C6BE5CB2D}" dt="2022-01-31T20:50:31.544" v="10" actId="1076"/>
        <pc:sldMkLst>
          <pc:docMk/>
          <pc:sldMk cId="4048594593" sldId="286"/>
        </pc:sldMkLst>
        <pc:picChg chg="add mod">
          <ac:chgData name="Porta, Tom (Curriculum Support)" userId="29d89606-3fb5-4b7e-9d87-1c42520ace6f" providerId="ADAL" clId="{67C12667-7628-45B2-995E-8B4C6BE5CB2D}" dt="2022-01-31T20:50:31.544" v="10" actId="1076"/>
          <ac:picMkLst>
            <pc:docMk/>
            <pc:sldMk cId="4048594593" sldId="286"/>
            <ac:picMk id="4" creationId="{B35EDA99-884B-495B-9051-DBAD3A9D577B}"/>
          </ac:picMkLst>
        </pc:picChg>
      </pc:sldChg>
      <pc:sldChg chg="modSp mod">
        <pc:chgData name="Porta, Tom (Curriculum Support)" userId="29d89606-3fb5-4b7e-9d87-1c42520ace6f" providerId="ADAL" clId="{67C12667-7628-45B2-995E-8B4C6BE5CB2D}" dt="2022-01-31T20:47:01.481" v="6" actId="20577"/>
        <pc:sldMkLst>
          <pc:docMk/>
          <pc:sldMk cId="3632953189" sldId="287"/>
        </pc:sldMkLst>
        <pc:spChg chg="mod">
          <ac:chgData name="Porta, Tom (Curriculum Support)" userId="29d89606-3fb5-4b7e-9d87-1c42520ace6f" providerId="ADAL" clId="{67C12667-7628-45B2-995E-8B4C6BE5CB2D}" dt="2022-01-31T20:47:01.481" v="6" actId="20577"/>
          <ac:spMkLst>
            <pc:docMk/>
            <pc:sldMk cId="3632953189" sldId="287"/>
            <ac:spMk id="3" creationId="{2164A0B7-5A2A-45C9-9E6E-7C14D69C4D50}"/>
          </ac:spMkLst>
        </pc:spChg>
        <pc:picChg chg="mod">
          <ac:chgData name="Porta, Tom (Curriculum Support)" userId="29d89606-3fb5-4b7e-9d87-1c42520ace6f" providerId="ADAL" clId="{67C12667-7628-45B2-995E-8B4C6BE5CB2D}" dt="2022-01-31T20:46:57.795" v="4" actId="1076"/>
          <ac:picMkLst>
            <pc:docMk/>
            <pc:sldMk cId="3632953189" sldId="287"/>
            <ac:picMk id="4" creationId="{2B41A793-5D61-46C3-9785-A024B7F5159D}"/>
          </ac:picMkLst>
        </pc:picChg>
      </pc:sldChg>
      <pc:sldChg chg="modSp mod">
        <pc:chgData name="Porta, Tom (Curriculum Support)" userId="29d89606-3fb5-4b7e-9d87-1c42520ace6f" providerId="ADAL" clId="{67C12667-7628-45B2-995E-8B4C6BE5CB2D}" dt="2022-01-31T20:52:57.858" v="13" actId="1076"/>
        <pc:sldMkLst>
          <pc:docMk/>
          <pc:sldMk cId="1861101632" sldId="288"/>
        </pc:sldMkLst>
        <pc:picChg chg="mod">
          <ac:chgData name="Porta, Tom (Curriculum Support)" userId="29d89606-3fb5-4b7e-9d87-1c42520ace6f" providerId="ADAL" clId="{67C12667-7628-45B2-995E-8B4C6BE5CB2D}" dt="2022-01-31T20:52:57.858" v="13" actId="1076"/>
          <ac:picMkLst>
            <pc:docMk/>
            <pc:sldMk cId="1861101632" sldId="288"/>
            <ac:picMk id="2" creationId="{8FE76023-A80E-448C-BA76-AA28E182AA3F}"/>
          </ac:picMkLst>
        </pc:picChg>
      </pc:sldChg>
      <pc:sldChg chg="modSp mod">
        <pc:chgData name="Porta, Tom (Curriculum Support)" userId="29d89606-3fb5-4b7e-9d87-1c42520ace6f" providerId="ADAL" clId="{67C12667-7628-45B2-995E-8B4C6BE5CB2D}" dt="2022-01-31T21:00:20.901" v="116" actId="1076"/>
        <pc:sldMkLst>
          <pc:docMk/>
          <pc:sldMk cId="1167807520" sldId="289"/>
        </pc:sldMkLst>
        <pc:picChg chg="mod">
          <ac:chgData name="Porta, Tom (Curriculum Support)" userId="29d89606-3fb5-4b7e-9d87-1c42520ace6f" providerId="ADAL" clId="{67C12667-7628-45B2-995E-8B4C6BE5CB2D}" dt="2022-01-31T21:00:20.901" v="116" actId="1076"/>
          <ac:picMkLst>
            <pc:docMk/>
            <pc:sldMk cId="1167807520" sldId="289"/>
            <ac:picMk id="4" creationId="{C243FB64-DDF1-4B49-A7AB-3FF52D3CB6B6}"/>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size text content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3" name="Text Placeholder 2">
            <a:extLst>
              <a:ext uri="{FF2B5EF4-FFF2-40B4-BE49-F238E27FC236}">
                <a16:creationId xmlns:a16="http://schemas.microsoft.com/office/drawing/2014/main" id="{FB15125D-1690-4057-A80F-E538A0D97427}"/>
              </a:ext>
            </a:extLst>
          </p:cNvPr>
          <p:cNvSpPr>
            <a:spLocks noGrp="1"/>
          </p:cNvSpPr>
          <p:nvPr>
            <p:ph type="body" sz="quarter" idx="13" hasCustomPrompt="1"/>
          </p:nvPr>
        </p:nvSpPr>
        <p:spPr>
          <a:xfrm>
            <a:off x="838200" y="1457864"/>
            <a:ext cx="10721975" cy="4114800"/>
          </a:xfrm>
        </p:spPr>
        <p:txBody>
          <a:bodyPr/>
          <a:lstStyle>
            <a:lvl1pPr marL="0" indent="0">
              <a:buNone/>
              <a:defRPr/>
            </a:lvl1pPr>
          </a:lstStyle>
          <a:p>
            <a:pPr lvl="0"/>
            <a:r>
              <a:rPr lang="en-US"/>
              <a:t>Click to add text content</a:t>
            </a:r>
          </a:p>
          <a:p>
            <a:pPr lvl="1"/>
            <a:r>
              <a:rPr lang="en-US"/>
              <a:t>Second level</a:t>
            </a:r>
          </a:p>
        </p:txBody>
      </p:sp>
    </p:spTree>
    <p:extLst>
      <p:ext uri="{BB962C8B-B14F-4D97-AF65-F5344CB8AC3E}">
        <p14:creationId xmlns:p14="http://schemas.microsoft.com/office/powerpoint/2010/main" val="203202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668791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t 2 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9349596"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424024"/>
            <a:ext cx="6343650" cy="3119286"/>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424025"/>
            <a:ext cx="3971925" cy="3119526"/>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10291312" y="882709"/>
            <a:ext cx="1062487" cy="1325563"/>
          </a:xfrm>
        </p:spPr>
        <p:txBody>
          <a:bodyPr>
            <a:normAutofit/>
          </a:bodyPr>
          <a:lstStyle>
            <a:lvl1pPr marL="0" indent="0">
              <a:buNone/>
              <a:defRPr sz="1200"/>
            </a:lvl1pPr>
          </a:lstStyle>
          <a:p>
            <a:pPr lvl="0"/>
            <a:r>
              <a:rPr lang="en-US"/>
              <a:t>Place audio recording here and delete text box.</a:t>
            </a:r>
            <a:endParaRPr lang="en-AU"/>
          </a:p>
        </p:txBody>
      </p:sp>
    </p:spTree>
    <p:extLst>
      <p:ext uri="{BB962C8B-B14F-4D97-AF65-F5344CB8AC3E}">
        <p14:creationId xmlns:p14="http://schemas.microsoft.com/office/powerpoint/2010/main" val="134107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655602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543916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erence list">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Reference list</a:t>
            </a:r>
          </a:p>
        </p:txBody>
      </p:sp>
      <p:sp>
        <p:nvSpPr>
          <p:cNvPr id="8" name="Text Placeholder 7">
            <a:extLst>
              <a:ext uri="{FF2B5EF4-FFF2-40B4-BE49-F238E27FC236}">
                <a16:creationId xmlns:a16="http://schemas.microsoft.com/office/drawing/2014/main" id="{CF7A7227-D7B3-4D00-B2A5-0B3724C86E86}"/>
              </a:ext>
            </a:extLst>
          </p:cNvPr>
          <p:cNvSpPr>
            <a:spLocks noGrp="1"/>
          </p:cNvSpPr>
          <p:nvPr>
            <p:ph type="body" sz="quarter" idx="10" hasCustomPrompt="1"/>
          </p:nvPr>
        </p:nvSpPr>
        <p:spPr>
          <a:xfrm>
            <a:off x="992188" y="1870075"/>
            <a:ext cx="10567987" cy="3503613"/>
          </a:xfrm>
        </p:spPr>
        <p:txBody>
          <a:bodyPr/>
          <a:lstStyle>
            <a:lvl1pPr marL="0" indent="0">
              <a:buNone/>
              <a:defRPr sz="2000">
                <a:latin typeface="+mn-lt"/>
              </a:defRPr>
            </a:lvl1pPr>
            <a:lvl2pPr marL="457200" indent="0">
              <a:buNone/>
              <a:defRPr/>
            </a:lvl2pPr>
            <a:lvl3pPr marL="914400" indent="0">
              <a:buNone/>
              <a:defRPr/>
            </a:lvl3pPr>
          </a:lstStyle>
          <a:p>
            <a:pPr lvl="0"/>
            <a:r>
              <a:rPr lang="en-US"/>
              <a:t>Click to add references – Use Harvard referencing conventions </a:t>
            </a:r>
            <a:r>
              <a:rPr lang="en-AU" b="0" i="0">
                <a:effectLst/>
                <a:latin typeface="Segoe UI" panose="020B0502040204020203" pitchFamily="34" charset="0"/>
              </a:rPr>
              <a:t>[Channel Name] YYYY, [Video Title], Platform, DD MMMM, viewed DD MMMM YYYY, &lt; URL &gt;</a:t>
            </a:r>
            <a:endParaRPr lang="en-US"/>
          </a:p>
        </p:txBody>
      </p:sp>
    </p:spTree>
    <p:extLst>
      <p:ext uri="{BB962C8B-B14F-4D97-AF65-F5344CB8AC3E}">
        <p14:creationId xmlns:p14="http://schemas.microsoft.com/office/powerpoint/2010/main" val="3069147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5/04/2022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144419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pyright disclaimer">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248321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185761"/>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234492"/>
            <a:ext cx="653759" cy="645065"/>
          </a:xfrm>
          <a:prstGeom prst="rect">
            <a:avLst/>
          </a:prstGeom>
        </p:spPr>
      </p:pic>
    </p:spTree>
    <p:extLst>
      <p:ext uri="{BB962C8B-B14F-4D97-AF65-F5344CB8AC3E}">
        <p14:creationId xmlns:p14="http://schemas.microsoft.com/office/powerpoint/2010/main" val="4259699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56765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dio right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9306464"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10258248" y="882711"/>
            <a:ext cx="1095552"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328964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audio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6265" y="2011511"/>
            <a:ext cx="751936" cy="1016537"/>
          </a:xfrm>
        </p:spPr>
        <p:txBody>
          <a:bodyPr>
            <a:normAutofit/>
          </a:bodyPr>
          <a:lstStyle>
            <a:lvl1pPr marL="0" indent="0">
              <a:buNone/>
              <a:defRPr sz="1100"/>
            </a:lvl1pPr>
          </a:lstStyle>
          <a:p>
            <a:pPr lvl="0"/>
            <a:r>
              <a:rPr lang="en-US"/>
              <a:t>Place audio recording here and delete text box.</a:t>
            </a:r>
            <a:endParaRPr lang="en-AU"/>
          </a:p>
        </p:txBody>
      </p:sp>
      <p:sp>
        <p:nvSpPr>
          <p:cNvPr id="14" name="Text Placeholder 22">
            <a:extLst>
              <a:ext uri="{FF2B5EF4-FFF2-40B4-BE49-F238E27FC236}">
                <a16:creationId xmlns:a16="http://schemas.microsoft.com/office/drawing/2014/main" id="{E1A4F55B-2933-4915-8DF5-46CCF219C114}"/>
              </a:ext>
            </a:extLst>
          </p:cNvPr>
          <p:cNvSpPr>
            <a:spLocks noGrp="1"/>
          </p:cNvSpPr>
          <p:nvPr>
            <p:ph type="body" sz="quarter" idx="11" hasCustomPrompt="1"/>
          </p:nvPr>
        </p:nvSpPr>
        <p:spPr>
          <a:xfrm>
            <a:off x="86263" y="3829953"/>
            <a:ext cx="751936"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2269508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203667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5/04/2022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60" r:id="rId6"/>
    <p:sldLayoutId id="2147483675" r:id="rId7"/>
    <p:sldLayoutId id="2147483672" r:id="rId8"/>
    <p:sldLayoutId id="2147483670" r:id="rId9"/>
    <p:sldLayoutId id="2147483674" r:id="rId10"/>
    <p:sldLayoutId id="2147483664" r:id="rId11"/>
    <p:sldLayoutId id="2147483669" r:id="rId12"/>
    <p:sldLayoutId id="2147483673" r:id="rId13"/>
    <p:sldLayoutId id="2147483662" r:id="rId14"/>
    <p:sldLayoutId id="2147483666" r:id="rId15"/>
    <p:sldLayoutId id="2147483665" r:id="rId16"/>
    <p:sldLayoutId id="2147483676" r:id="rId17"/>
    <p:sldLayoutId id="2147483655" r:id="rId18"/>
    <p:sldLayoutId id="214748367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slideLayout" Target="../slideLayouts/slideLayout3.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slideLayout" Target="../slideLayouts/slideLayout3.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video" Target="https://www.youtube.com/embed/KI7u_pcfAQE?feature=oembed"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jpe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7.m4a"/><Relationship Id="rId1" Type="http://schemas.openxmlformats.org/officeDocument/2006/relationships/audio" Target="NULL" TargetMode="Externa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cs typeface="Calibri"/>
              </a:rPr>
              <a:t>Year 9</a:t>
            </a:r>
            <a:endParaRPr lang="en-AU"/>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vert="horz" lIns="91440" tIns="45720" rIns="91440" bIns="45720" rtlCol="0" anchor="t">
            <a:normAutofit fontScale="92500" lnSpcReduction="20000"/>
          </a:bodyPr>
          <a:lstStyle/>
          <a:p>
            <a:r>
              <a:rPr lang="en-AU">
                <a:cs typeface="Calibri"/>
              </a:rPr>
              <a:t>Lesson 12 – role of photosynthesis and cellular respiration in the carbon cycle</a:t>
            </a:r>
            <a:endParaRPr lang="en-AU"/>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p:txBody>
          <a:bodyPr vert="horz" lIns="91440" tIns="45720" rIns="91440" bIns="45720" rtlCol="0" anchor="t">
            <a:noAutofit/>
          </a:bodyPr>
          <a:lstStyle/>
          <a:p>
            <a:r>
              <a:rPr lang="en-AU">
                <a:cs typeface="Calibri"/>
              </a:rPr>
              <a:t>Science</a:t>
            </a:r>
            <a:endParaRPr lang="en-AU"/>
          </a:p>
        </p:txBody>
      </p:sp>
      <p:pic>
        <p:nvPicPr>
          <p:cNvPr id="5" name="Recorded Sound">
            <a:hlinkClick r:id="" action="ppaction://media"/>
            <a:extLst>
              <a:ext uri="{FF2B5EF4-FFF2-40B4-BE49-F238E27FC236}">
                <a16:creationId xmlns:a16="http://schemas.microsoft.com/office/drawing/2014/main" id="{5076F742-4362-4AFC-AAFB-A6034680EC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571" y="307939"/>
            <a:ext cx="406400" cy="406400"/>
          </a:xfrm>
          <a:prstGeom prst="rect">
            <a:avLst/>
          </a:prstGeom>
        </p:spPr>
      </p:pic>
    </p:spTree>
    <p:extLst>
      <p:ext uri="{BB962C8B-B14F-4D97-AF65-F5344CB8AC3E}">
        <p14:creationId xmlns:p14="http://schemas.microsoft.com/office/powerpoint/2010/main" val="3641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C12D-0A4D-4E12-8796-7951CAD7DDFE}"/>
              </a:ext>
            </a:extLst>
          </p:cNvPr>
          <p:cNvSpPr>
            <a:spLocks noGrp="1"/>
          </p:cNvSpPr>
          <p:nvPr>
            <p:ph type="title"/>
          </p:nvPr>
        </p:nvSpPr>
        <p:spPr/>
        <p:txBody>
          <a:bodyPr/>
          <a:lstStyle/>
          <a:p>
            <a:r>
              <a:rPr lang="en-AU"/>
              <a:t>Question</a:t>
            </a:r>
          </a:p>
        </p:txBody>
      </p:sp>
      <p:sp>
        <p:nvSpPr>
          <p:cNvPr id="3" name="Content Placeholder 2">
            <a:extLst>
              <a:ext uri="{FF2B5EF4-FFF2-40B4-BE49-F238E27FC236}">
                <a16:creationId xmlns:a16="http://schemas.microsoft.com/office/drawing/2014/main" id="{A3698BB1-DD30-4EE5-910F-B001E7ED5739}"/>
              </a:ext>
            </a:extLst>
          </p:cNvPr>
          <p:cNvSpPr>
            <a:spLocks noGrp="1"/>
          </p:cNvSpPr>
          <p:nvPr>
            <p:ph idx="1"/>
          </p:nvPr>
        </p:nvSpPr>
        <p:spPr>
          <a:xfrm>
            <a:off x="838200" y="2011513"/>
            <a:ext cx="9748520" cy="3561152"/>
          </a:xfrm>
        </p:spPr>
        <p:txBody>
          <a:bodyPr/>
          <a:lstStyle/>
          <a:p>
            <a:r>
              <a:rPr lang="en-AU" dirty="0"/>
              <a:t>Deforestation is the removal of large amounts of plants and trees. What is the impact of deforestation on the atmosphere in terms of carbon? </a:t>
            </a:r>
          </a:p>
          <a:p>
            <a:endParaRPr lang="en-AU" dirty="0"/>
          </a:p>
          <a:p>
            <a:r>
              <a:rPr lang="en-AU" dirty="0"/>
              <a:t>The answer is on the following slide. </a:t>
            </a:r>
          </a:p>
        </p:txBody>
      </p:sp>
      <p:pic>
        <p:nvPicPr>
          <p:cNvPr id="5" name="Recorded Sound">
            <a:hlinkClick r:id="" action="ppaction://media"/>
            <a:extLst>
              <a:ext uri="{FF2B5EF4-FFF2-40B4-BE49-F238E27FC236}">
                <a16:creationId xmlns:a16="http://schemas.microsoft.com/office/drawing/2014/main" id="{6AD93C46-9369-4F7A-834B-3193EE7B67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1"/>
            <a:ext cx="406400" cy="406400"/>
          </a:xfrm>
          <a:prstGeom prst="rect">
            <a:avLst/>
          </a:prstGeom>
        </p:spPr>
      </p:pic>
    </p:spTree>
    <p:extLst>
      <p:ext uri="{BB962C8B-B14F-4D97-AF65-F5344CB8AC3E}">
        <p14:creationId xmlns:p14="http://schemas.microsoft.com/office/powerpoint/2010/main" val="32775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31A06F-C553-4291-BEA8-FADD5D655383}"/>
              </a:ext>
            </a:extLst>
          </p:cNvPr>
          <p:cNvSpPr>
            <a:spLocks noGrp="1"/>
          </p:cNvSpPr>
          <p:nvPr>
            <p:ph type="title"/>
          </p:nvPr>
        </p:nvSpPr>
        <p:spPr>
          <a:xfrm>
            <a:off x="838200" y="577910"/>
            <a:ext cx="10515600" cy="1325563"/>
          </a:xfrm>
        </p:spPr>
        <p:txBody>
          <a:bodyPr/>
          <a:lstStyle/>
          <a:p>
            <a:r>
              <a:rPr lang="en-AU"/>
              <a:t>Answer</a:t>
            </a:r>
          </a:p>
        </p:txBody>
      </p:sp>
      <p:sp>
        <p:nvSpPr>
          <p:cNvPr id="6" name="Content Placeholder 5">
            <a:extLst>
              <a:ext uri="{FF2B5EF4-FFF2-40B4-BE49-F238E27FC236}">
                <a16:creationId xmlns:a16="http://schemas.microsoft.com/office/drawing/2014/main" id="{ACECDC2F-E8F3-4791-AB2F-213DFD94CC40}"/>
              </a:ext>
            </a:extLst>
          </p:cNvPr>
          <p:cNvSpPr>
            <a:spLocks noGrp="1"/>
          </p:cNvSpPr>
          <p:nvPr>
            <p:ph idx="1"/>
          </p:nvPr>
        </p:nvSpPr>
        <p:spPr>
          <a:xfrm>
            <a:off x="838200" y="1837126"/>
            <a:ext cx="9768840" cy="3117402"/>
          </a:xfrm>
        </p:spPr>
        <p:txBody>
          <a:bodyPr>
            <a:normAutofit lnSpcReduction="10000"/>
          </a:bodyPr>
          <a:lstStyle/>
          <a:p>
            <a:r>
              <a:rPr lang="en-AU" dirty="0"/>
              <a:t>Deforestation is the removal of large amounts of plants and trees. What is the impact of deforestation on the atmosphere in terms of carbon? </a:t>
            </a:r>
          </a:p>
          <a:p>
            <a:endParaRPr lang="en-AU" dirty="0"/>
          </a:p>
          <a:p>
            <a:r>
              <a:rPr lang="en-AU" dirty="0">
                <a:solidFill>
                  <a:srgbClr val="359C9B"/>
                </a:solidFill>
              </a:rPr>
              <a:t>Deforestation increases carbon dioxide in the atmosphere. </a:t>
            </a:r>
            <a:br>
              <a:rPr lang="en-AU" dirty="0">
                <a:solidFill>
                  <a:srgbClr val="359C9B"/>
                </a:solidFill>
              </a:rPr>
            </a:br>
            <a:r>
              <a:rPr lang="en-AU" dirty="0">
                <a:solidFill>
                  <a:srgbClr val="359C9B"/>
                </a:solidFill>
              </a:rPr>
              <a:t>This leads to increased temperatures. This is because there are less plants and trees to take in the carbon dioxide and turn it </a:t>
            </a:r>
            <a:br>
              <a:rPr lang="en-AU" dirty="0">
                <a:solidFill>
                  <a:srgbClr val="359C9B"/>
                </a:solidFill>
              </a:rPr>
            </a:br>
            <a:r>
              <a:rPr lang="en-AU" dirty="0">
                <a:solidFill>
                  <a:srgbClr val="359C9B"/>
                </a:solidFill>
              </a:rPr>
              <a:t>into oxygen through photosynthesis. </a:t>
            </a:r>
          </a:p>
          <a:p>
            <a:endParaRPr lang="en-AU" dirty="0">
              <a:solidFill>
                <a:srgbClr val="359C9B"/>
              </a:solidFill>
            </a:endParaRPr>
          </a:p>
          <a:p>
            <a:endParaRPr lang="en-AU" dirty="0"/>
          </a:p>
        </p:txBody>
      </p:sp>
      <p:pic>
        <p:nvPicPr>
          <p:cNvPr id="2" name="Recorded Sound">
            <a:hlinkClick r:id="" action="ppaction://media"/>
            <a:extLst>
              <a:ext uri="{FF2B5EF4-FFF2-40B4-BE49-F238E27FC236}">
                <a16:creationId xmlns:a16="http://schemas.microsoft.com/office/drawing/2014/main" id="{8FE76023-A80E-448C-BA76-AA28E182AA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730611"/>
            <a:ext cx="406400" cy="406400"/>
          </a:xfrm>
          <a:prstGeom prst="rect">
            <a:avLst/>
          </a:prstGeom>
        </p:spPr>
      </p:pic>
    </p:spTree>
    <p:extLst>
      <p:ext uri="{BB962C8B-B14F-4D97-AF65-F5344CB8AC3E}">
        <p14:creationId xmlns:p14="http://schemas.microsoft.com/office/powerpoint/2010/main" val="186110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BE64E1-1A91-4F5B-9203-1F955668AA7B}"/>
              </a:ext>
            </a:extLst>
          </p:cNvPr>
          <p:cNvSpPr>
            <a:spLocks noGrp="1"/>
          </p:cNvSpPr>
          <p:nvPr>
            <p:ph type="title"/>
          </p:nvPr>
        </p:nvSpPr>
        <p:spPr>
          <a:xfrm>
            <a:off x="838200" y="580843"/>
            <a:ext cx="10515600" cy="1325563"/>
          </a:xfrm>
        </p:spPr>
        <p:txBody>
          <a:bodyPr/>
          <a:lstStyle/>
          <a:p>
            <a:r>
              <a:rPr lang="en-AU"/>
              <a:t>Cellular respiration and the carbon cycle</a:t>
            </a:r>
          </a:p>
        </p:txBody>
      </p:sp>
      <p:sp>
        <p:nvSpPr>
          <p:cNvPr id="7" name="Content Placeholder 6">
            <a:extLst>
              <a:ext uri="{FF2B5EF4-FFF2-40B4-BE49-F238E27FC236}">
                <a16:creationId xmlns:a16="http://schemas.microsoft.com/office/drawing/2014/main" id="{DC6927DA-767D-466F-8025-C5D313F5C19E}"/>
              </a:ext>
            </a:extLst>
          </p:cNvPr>
          <p:cNvSpPr>
            <a:spLocks noGrp="1"/>
          </p:cNvSpPr>
          <p:nvPr>
            <p:ph idx="1"/>
          </p:nvPr>
        </p:nvSpPr>
        <p:spPr>
          <a:xfrm>
            <a:off x="838200" y="1936751"/>
            <a:ext cx="6189486" cy="3868401"/>
          </a:xfrm>
        </p:spPr>
        <p:txBody>
          <a:bodyPr>
            <a:normAutofit fontScale="77500" lnSpcReduction="20000"/>
          </a:bodyPr>
          <a:lstStyle/>
          <a:p>
            <a:pPr marL="457200" indent="-457200">
              <a:lnSpc>
                <a:spcPct val="120000"/>
              </a:lnSpc>
              <a:buFont typeface="Arial" panose="020B0604020202020204" pitchFamily="34" charset="0"/>
              <a:buChar char="•"/>
            </a:pPr>
            <a:r>
              <a:rPr lang="en-AU"/>
              <a:t>Animals (and plants) are responsible for returning the carbon back to the atmosphere through cellular respiration. </a:t>
            </a:r>
          </a:p>
          <a:p>
            <a:pPr marL="457200" indent="-457200">
              <a:lnSpc>
                <a:spcPct val="120000"/>
              </a:lnSpc>
              <a:buFont typeface="Arial" panose="020B0604020202020204" pitchFamily="34" charset="0"/>
              <a:buChar char="•"/>
            </a:pPr>
            <a:r>
              <a:rPr lang="en-AU"/>
              <a:t>They obtain the carbon from plants which have photosynthesised. Animals have also gained carbon from eating other animals. </a:t>
            </a:r>
          </a:p>
          <a:p>
            <a:pPr marL="457200" indent="-457200">
              <a:lnSpc>
                <a:spcPct val="120000"/>
              </a:lnSpc>
              <a:buFont typeface="Arial" panose="020B0604020202020204" pitchFamily="34" charset="0"/>
              <a:buChar char="•"/>
            </a:pPr>
            <a:r>
              <a:rPr lang="en-AU"/>
              <a:t>Bacteria and fungi which are decomposers also return carbon back to the atmosphere though cellular respiration as they feed on dead animals and plants. </a:t>
            </a:r>
          </a:p>
        </p:txBody>
      </p:sp>
      <p:pic>
        <p:nvPicPr>
          <p:cNvPr id="2" name="Recorded Sound">
            <a:hlinkClick r:id="" action="ppaction://media"/>
            <a:extLst>
              <a:ext uri="{FF2B5EF4-FFF2-40B4-BE49-F238E27FC236}">
                <a16:creationId xmlns:a16="http://schemas.microsoft.com/office/drawing/2014/main" id="{F8BDAF02-4012-4FFD-85B7-638C96AF22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0702" y="679510"/>
            <a:ext cx="406400" cy="406400"/>
          </a:xfrm>
          <a:prstGeom prst="rect">
            <a:avLst/>
          </a:prstGeom>
        </p:spPr>
      </p:pic>
      <p:pic>
        <p:nvPicPr>
          <p:cNvPr id="10" name="Content Placeholder 6">
            <a:extLst>
              <a:ext uri="{FF2B5EF4-FFF2-40B4-BE49-F238E27FC236}">
                <a16:creationId xmlns:a16="http://schemas.microsoft.com/office/drawing/2014/main" id="{7DACC5A3-007A-5C46-A61B-34193267C0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67352" y="1928178"/>
            <a:ext cx="3502107" cy="3529965"/>
          </a:xfrm>
          <a:prstGeom prst="rect">
            <a:avLst/>
          </a:prstGeom>
        </p:spPr>
      </p:pic>
    </p:spTree>
    <p:extLst>
      <p:ext uri="{BB962C8B-B14F-4D97-AF65-F5344CB8AC3E}">
        <p14:creationId xmlns:p14="http://schemas.microsoft.com/office/powerpoint/2010/main" val="10584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13AE61-9F71-488E-8B30-7BB6514D6B46}"/>
              </a:ext>
            </a:extLst>
          </p:cNvPr>
          <p:cNvSpPr>
            <a:spLocks noGrp="1"/>
          </p:cNvSpPr>
          <p:nvPr>
            <p:ph type="title"/>
          </p:nvPr>
        </p:nvSpPr>
        <p:spPr/>
        <p:txBody>
          <a:bodyPr/>
          <a:lstStyle/>
          <a:p>
            <a:r>
              <a:rPr lang="en-AU"/>
              <a:t>Question</a:t>
            </a:r>
          </a:p>
        </p:txBody>
      </p:sp>
      <p:sp>
        <p:nvSpPr>
          <p:cNvPr id="6" name="Content Placeholder 5">
            <a:extLst>
              <a:ext uri="{FF2B5EF4-FFF2-40B4-BE49-F238E27FC236}">
                <a16:creationId xmlns:a16="http://schemas.microsoft.com/office/drawing/2014/main" id="{A746730C-1A0C-4DCC-97E4-0F3063834C37}"/>
              </a:ext>
            </a:extLst>
          </p:cNvPr>
          <p:cNvSpPr>
            <a:spLocks noGrp="1"/>
          </p:cNvSpPr>
          <p:nvPr>
            <p:ph idx="1"/>
          </p:nvPr>
        </p:nvSpPr>
        <p:spPr>
          <a:xfrm>
            <a:off x="838200" y="2360372"/>
            <a:ext cx="10154920" cy="3117402"/>
          </a:xfrm>
        </p:spPr>
        <p:txBody>
          <a:bodyPr vert="horz" lIns="91440" tIns="45720" rIns="91440" bIns="45720" rtlCol="0" anchor="t">
            <a:normAutofit/>
          </a:bodyPr>
          <a:lstStyle/>
          <a:p>
            <a:r>
              <a:rPr lang="en-AU" dirty="0"/>
              <a:t>Decomposers (bacteria and fungi) return carbon back to the atmosphere by decomposing dead matter. This is through </a:t>
            </a:r>
            <a:br>
              <a:rPr lang="en-AU" dirty="0"/>
            </a:br>
            <a:r>
              <a:rPr lang="en-AU" dirty="0"/>
              <a:t>cellular respiration. </a:t>
            </a:r>
          </a:p>
          <a:p>
            <a:r>
              <a:rPr lang="en-AU" dirty="0"/>
              <a:t>Some areas on earth can speed up decomposition. What are the areas of earth that speed up decomposition?</a:t>
            </a:r>
            <a:endParaRPr lang="en-AU" dirty="0">
              <a:cs typeface="Calibri"/>
            </a:endParaRPr>
          </a:p>
        </p:txBody>
      </p:sp>
      <p:pic>
        <p:nvPicPr>
          <p:cNvPr id="2" name="Recorded Sound">
            <a:hlinkClick r:id="" action="ppaction://media"/>
            <a:extLst>
              <a:ext uri="{FF2B5EF4-FFF2-40B4-BE49-F238E27FC236}">
                <a16:creationId xmlns:a16="http://schemas.microsoft.com/office/drawing/2014/main" id="{6BE36EDA-78AF-4C1C-96E3-DFE8FE2D8A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20301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8F1651-3F7C-4D57-8674-68C40850A12F}"/>
              </a:ext>
            </a:extLst>
          </p:cNvPr>
          <p:cNvSpPr>
            <a:spLocks noGrp="1"/>
          </p:cNvSpPr>
          <p:nvPr>
            <p:ph type="title"/>
          </p:nvPr>
        </p:nvSpPr>
        <p:spPr>
          <a:xfrm>
            <a:off x="838200" y="730611"/>
            <a:ext cx="10515600" cy="1325563"/>
          </a:xfrm>
        </p:spPr>
        <p:txBody>
          <a:bodyPr/>
          <a:lstStyle/>
          <a:p>
            <a:r>
              <a:rPr lang="en-AU"/>
              <a:t>Answer</a:t>
            </a:r>
          </a:p>
        </p:txBody>
      </p:sp>
      <p:sp>
        <p:nvSpPr>
          <p:cNvPr id="5" name="Content Placeholder 4">
            <a:extLst>
              <a:ext uri="{FF2B5EF4-FFF2-40B4-BE49-F238E27FC236}">
                <a16:creationId xmlns:a16="http://schemas.microsoft.com/office/drawing/2014/main" id="{09FD929D-8644-48A9-A21C-5B429631382C}"/>
              </a:ext>
            </a:extLst>
          </p:cNvPr>
          <p:cNvSpPr>
            <a:spLocks noGrp="1"/>
          </p:cNvSpPr>
          <p:nvPr>
            <p:ph idx="1"/>
          </p:nvPr>
        </p:nvSpPr>
        <p:spPr>
          <a:xfrm>
            <a:off x="838200" y="1863661"/>
            <a:ext cx="10515600" cy="3614113"/>
          </a:xfrm>
        </p:spPr>
        <p:txBody>
          <a:bodyPr vert="horz" lIns="91440" tIns="45720" rIns="91440" bIns="45720" rtlCol="0" anchor="t">
            <a:normAutofit fontScale="85000" lnSpcReduction="20000"/>
          </a:bodyPr>
          <a:lstStyle/>
          <a:p>
            <a:pPr>
              <a:lnSpc>
                <a:spcPct val="120000"/>
              </a:lnSpc>
            </a:pPr>
            <a:r>
              <a:rPr lang="en-AU"/>
              <a:t>Decomposers return carbon back to the atmosphere by decomposing dead matter. This is through cellular respiration. </a:t>
            </a:r>
            <a:endParaRPr lang="en-US"/>
          </a:p>
          <a:p>
            <a:pPr>
              <a:lnSpc>
                <a:spcPct val="120000"/>
              </a:lnSpc>
            </a:pPr>
            <a:r>
              <a:rPr lang="en-AU"/>
              <a:t>Some areas on earth can speed up decomposition. Find out what they are. </a:t>
            </a:r>
            <a:endParaRPr lang="en-AU">
              <a:cs typeface="Calibri" panose="020F0502020204030204"/>
            </a:endParaRPr>
          </a:p>
          <a:p>
            <a:pPr>
              <a:lnSpc>
                <a:spcPct val="120000"/>
              </a:lnSpc>
            </a:pPr>
            <a:endParaRPr lang="en-AU">
              <a:solidFill>
                <a:srgbClr val="359C9B"/>
              </a:solidFill>
              <a:cs typeface="Calibri" panose="020F0502020204030204"/>
            </a:endParaRPr>
          </a:p>
          <a:p>
            <a:pPr>
              <a:lnSpc>
                <a:spcPct val="120000"/>
              </a:lnSpc>
            </a:pPr>
            <a:r>
              <a:rPr lang="en-AU">
                <a:solidFill>
                  <a:srgbClr val="359C9B"/>
                </a:solidFill>
              </a:rPr>
              <a:t>Temperature plays a role in decomposition, so generally warmer and more moist areas mean that decomposition occurs quicker. Therefore, areas closer to the equator, such as tropical rainforests are quicker at decomposing (and therefore returning carbon to the atmosphere), than colder areas like the arctic regions. </a:t>
            </a:r>
            <a:endParaRPr lang="en-AU">
              <a:solidFill>
                <a:srgbClr val="359C9B"/>
              </a:solidFill>
              <a:cs typeface="Calibri" panose="020F0502020204030204"/>
            </a:endParaRPr>
          </a:p>
        </p:txBody>
      </p:sp>
      <p:pic>
        <p:nvPicPr>
          <p:cNvPr id="2" name="Recorded Sound">
            <a:hlinkClick r:id="" action="ppaction://media"/>
            <a:extLst>
              <a:ext uri="{FF2B5EF4-FFF2-40B4-BE49-F238E27FC236}">
                <a16:creationId xmlns:a16="http://schemas.microsoft.com/office/drawing/2014/main" id="{FD2AF002-9E26-4611-AEE6-287F69F782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87536"/>
            <a:ext cx="406400" cy="406400"/>
          </a:xfrm>
          <a:prstGeom prst="rect">
            <a:avLst/>
          </a:prstGeom>
        </p:spPr>
      </p:pic>
    </p:spTree>
    <p:extLst>
      <p:ext uri="{BB962C8B-B14F-4D97-AF65-F5344CB8AC3E}">
        <p14:creationId xmlns:p14="http://schemas.microsoft.com/office/powerpoint/2010/main" val="166120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E93D87-74AB-4E07-A365-8E550A918D72}"/>
              </a:ext>
            </a:extLst>
          </p:cNvPr>
          <p:cNvSpPr>
            <a:spLocks noGrp="1"/>
          </p:cNvSpPr>
          <p:nvPr>
            <p:ph type="title"/>
          </p:nvPr>
        </p:nvSpPr>
        <p:spPr>
          <a:xfrm>
            <a:off x="838200" y="566699"/>
            <a:ext cx="10515600" cy="1325563"/>
          </a:xfrm>
        </p:spPr>
        <p:txBody>
          <a:bodyPr/>
          <a:lstStyle/>
          <a:p>
            <a:r>
              <a:rPr lang="en-AU"/>
              <a:t>Fill in the blanks</a:t>
            </a:r>
          </a:p>
        </p:txBody>
      </p:sp>
      <p:pic>
        <p:nvPicPr>
          <p:cNvPr id="8" name="Content Placeholder 7" descr="Sun outline">
            <a:extLst>
              <a:ext uri="{FF2B5EF4-FFF2-40B4-BE49-F238E27FC236}">
                <a16:creationId xmlns:a16="http://schemas.microsoft.com/office/drawing/2014/main" id="{527128FF-CBD1-4746-B420-9960D5F3ED63}"/>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6180" y="1921888"/>
            <a:ext cx="914400" cy="914400"/>
          </a:xfrm>
        </p:spPr>
      </p:pic>
      <p:pic>
        <p:nvPicPr>
          <p:cNvPr id="10" name="Graphic 9" descr="Plant With Roots outline">
            <a:extLst>
              <a:ext uri="{FF2B5EF4-FFF2-40B4-BE49-F238E27FC236}">
                <a16:creationId xmlns:a16="http://schemas.microsoft.com/office/drawing/2014/main" id="{0FC5BE68-BA1E-4D79-8811-54C8511DEA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26180" y="4221103"/>
            <a:ext cx="914400" cy="914400"/>
          </a:xfrm>
          <a:prstGeom prst="rect">
            <a:avLst/>
          </a:prstGeom>
        </p:spPr>
      </p:pic>
      <p:cxnSp>
        <p:nvCxnSpPr>
          <p:cNvPr id="12" name="Straight Arrow Connector 11">
            <a:extLst>
              <a:ext uri="{FF2B5EF4-FFF2-40B4-BE49-F238E27FC236}">
                <a16:creationId xmlns:a16="http://schemas.microsoft.com/office/drawing/2014/main" id="{71958094-480C-4CEE-8A42-74AC81D83D8A}"/>
              </a:ext>
            </a:extLst>
          </p:cNvPr>
          <p:cNvCxnSpPr/>
          <p:nvPr/>
        </p:nvCxnSpPr>
        <p:spPr>
          <a:xfrm>
            <a:off x="4183380" y="3117215"/>
            <a:ext cx="0" cy="853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DD1D698-9CB5-4FB9-9EEF-F2548B1325AD}"/>
              </a:ext>
            </a:extLst>
          </p:cNvPr>
          <p:cNvSpPr/>
          <p:nvPr/>
        </p:nvSpPr>
        <p:spPr>
          <a:xfrm>
            <a:off x="2254250" y="3392801"/>
            <a:ext cx="1568064" cy="26746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6" descr="Goat outline">
            <a:extLst>
              <a:ext uri="{FF2B5EF4-FFF2-40B4-BE49-F238E27FC236}">
                <a16:creationId xmlns:a16="http://schemas.microsoft.com/office/drawing/2014/main" id="{FCA87047-493B-4F3D-AC37-E980991021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43575" y="3306703"/>
            <a:ext cx="914400" cy="914400"/>
          </a:xfrm>
          <a:prstGeom prst="rect">
            <a:avLst/>
          </a:prstGeom>
        </p:spPr>
      </p:pic>
      <p:pic>
        <p:nvPicPr>
          <p:cNvPr id="19" name="Graphic 18" descr="Group outline">
            <a:extLst>
              <a:ext uri="{FF2B5EF4-FFF2-40B4-BE49-F238E27FC236}">
                <a16:creationId xmlns:a16="http://schemas.microsoft.com/office/drawing/2014/main" id="{A65754EE-4E39-43B0-8C3B-342EEC3A41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7975" y="3392801"/>
            <a:ext cx="914400" cy="914400"/>
          </a:xfrm>
          <a:prstGeom prst="rect">
            <a:avLst/>
          </a:prstGeom>
        </p:spPr>
      </p:pic>
      <p:cxnSp>
        <p:nvCxnSpPr>
          <p:cNvPr id="20" name="Straight Arrow Connector 19">
            <a:extLst>
              <a:ext uri="{FF2B5EF4-FFF2-40B4-BE49-F238E27FC236}">
                <a16:creationId xmlns:a16="http://schemas.microsoft.com/office/drawing/2014/main" id="{68080DE4-FD37-48D0-A92F-45B54B06BAB7}"/>
              </a:ext>
            </a:extLst>
          </p:cNvPr>
          <p:cNvCxnSpPr>
            <a:cxnSpLocks/>
          </p:cNvCxnSpPr>
          <p:nvPr/>
        </p:nvCxnSpPr>
        <p:spPr>
          <a:xfrm>
            <a:off x="4678680" y="5135580"/>
            <a:ext cx="1160145" cy="459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D25CBC1-867B-4A54-B4EC-21FDBB2874BC}"/>
              </a:ext>
            </a:extLst>
          </p:cNvPr>
          <p:cNvCxnSpPr>
            <a:cxnSpLocks/>
          </p:cNvCxnSpPr>
          <p:nvPr/>
        </p:nvCxnSpPr>
        <p:spPr>
          <a:xfrm flipV="1">
            <a:off x="4640580" y="4038600"/>
            <a:ext cx="922020" cy="66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Graphic 26" descr="Germ with solid fill">
            <a:extLst>
              <a:ext uri="{FF2B5EF4-FFF2-40B4-BE49-F238E27FC236}">
                <a16:creationId xmlns:a16="http://schemas.microsoft.com/office/drawing/2014/main" id="{0963D292-64E5-4F04-A38B-7ABC7F13950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19800" y="5137404"/>
            <a:ext cx="914400" cy="914400"/>
          </a:xfrm>
          <a:prstGeom prst="rect">
            <a:avLst/>
          </a:prstGeom>
        </p:spPr>
      </p:pic>
      <p:cxnSp>
        <p:nvCxnSpPr>
          <p:cNvPr id="30" name="Straight Arrow Connector 29">
            <a:extLst>
              <a:ext uri="{FF2B5EF4-FFF2-40B4-BE49-F238E27FC236}">
                <a16:creationId xmlns:a16="http://schemas.microsoft.com/office/drawing/2014/main" id="{D5C34DFA-823E-4B69-8734-92C742EA3762}"/>
              </a:ext>
            </a:extLst>
          </p:cNvPr>
          <p:cNvCxnSpPr>
            <a:cxnSpLocks/>
          </p:cNvCxnSpPr>
          <p:nvPr/>
        </p:nvCxnSpPr>
        <p:spPr>
          <a:xfrm>
            <a:off x="6177915" y="4307201"/>
            <a:ext cx="22860" cy="828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B42F89F-606F-499A-ACDC-FE666D59873C}"/>
              </a:ext>
            </a:extLst>
          </p:cNvPr>
          <p:cNvCxnSpPr>
            <a:cxnSpLocks/>
          </p:cNvCxnSpPr>
          <p:nvPr/>
        </p:nvCxnSpPr>
        <p:spPr>
          <a:xfrm flipV="1">
            <a:off x="6019800" y="2544702"/>
            <a:ext cx="0" cy="912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B71ABF-4008-4F72-AF02-958F47602F2F}"/>
              </a:ext>
            </a:extLst>
          </p:cNvPr>
          <p:cNvCxnSpPr>
            <a:cxnSpLocks/>
          </p:cNvCxnSpPr>
          <p:nvPr/>
        </p:nvCxnSpPr>
        <p:spPr>
          <a:xfrm flipV="1">
            <a:off x="7115175" y="2533015"/>
            <a:ext cx="0" cy="912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2A5107D-9532-491C-9955-273111EBA5AF}"/>
              </a:ext>
            </a:extLst>
          </p:cNvPr>
          <p:cNvSpPr/>
          <p:nvPr/>
        </p:nvSpPr>
        <p:spPr>
          <a:xfrm>
            <a:off x="7200900" y="5460871"/>
            <a:ext cx="1568064" cy="26746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46BC5A18-379D-4554-8A3F-95879BDCB63B}"/>
              </a:ext>
            </a:extLst>
          </p:cNvPr>
          <p:cNvSpPr/>
          <p:nvPr/>
        </p:nvSpPr>
        <p:spPr>
          <a:xfrm>
            <a:off x="7753350" y="3842004"/>
            <a:ext cx="1568064" cy="26746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E967BA5E-548A-476F-A868-450892DC67EF}"/>
              </a:ext>
            </a:extLst>
          </p:cNvPr>
          <p:cNvSpPr/>
          <p:nvPr/>
        </p:nvSpPr>
        <p:spPr>
          <a:xfrm>
            <a:off x="7572375" y="2523867"/>
            <a:ext cx="1568064" cy="26746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A5785606-3BC8-4248-99FD-DC402589A43B}"/>
              </a:ext>
            </a:extLst>
          </p:cNvPr>
          <p:cNvSpPr/>
          <p:nvPr/>
        </p:nvSpPr>
        <p:spPr>
          <a:xfrm>
            <a:off x="391217" y="1996872"/>
            <a:ext cx="1763569" cy="7378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t>Animals and human respire and release carbon dioxide.</a:t>
            </a:r>
          </a:p>
        </p:txBody>
      </p:sp>
      <p:sp>
        <p:nvSpPr>
          <p:cNvPr id="39" name="Rectangle 38">
            <a:extLst>
              <a:ext uri="{FF2B5EF4-FFF2-40B4-BE49-F238E27FC236}">
                <a16:creationId xmlns:a16="http://schemas.microsoft.com/office/drawing/2014/main" id="{6668A82B-4CCE-4102-AD7C-5E32872F119E}"/>
              </a:ext>
            </a:extLst>
          </p:cNvPr>
          <p:cNvSpPr/>
          <p:nvPr/>
        </p:nvSpPr>
        <p:spPr>
          <a:xfrm>
            <a:off x="490681" y="4649728"/>
            <a:ext cx="1763569" cy="7378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t>Animals and humans eat plants (and other animals) and the carbon is transferred to them.</a:t>
            </a:r>
          </a:p>
        </p:txBody>
      </p:sp>
      <p:sp>
        <p:nvSpPr>
          <p:cNvPr id="40" name="Rectangle 39">
            <a:extLst>
              <a:ext uri="{FF2B5EF4-FFF2-40B4-BE49-F238E27FC236}">
                <a16:creationId xmlns:a16="http://schemas.microsoft.com/office/drawing/2014/main" id="{C2E877F8-9999-49BD-9BFF-AA81C620F31B}"/>
              </a:ext>
            </a:extLst>
          </p:cNvPr>
          <p:cNvSpPr/>
          <p:nvPr/>
        </p:nvSpPr>
        <p:spPr>
          <a:xfrm>
            <a:off x="9972675" y="3982720"/>
            <a:ext cx="1841471" cy="1222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t>Bacteria and fungi and other decomposers respire and release carbon to the atmosphere.</a:t>
            </a:r>
          </a:p>
        </p:txBody>
      </p:sp>
      <p:sp>
        <p:nvSpPr>
          <p:cNvPr id="41" name="Rectangle 40">
            <a:extLst>
              <a:ext uri="{FF2B5EF4-FFF2-40B4-BE49-F238E27FC236}">
                <a16:creationId xmlns:a16="http://schemas.microsoft.com/office/drawing/2014/main" id="{E2C39AC8-B295-4001-8146-11C8F9C973B1}"/>
              </a:ext>
            </a:extLst>
          </p:cNvPr>
          <p:cNvSpPr/>
          <p:nvPr/>
        </p:nvSpPr>
        <p:spPr>
          <a:xfrm>
            <a:off x="9972674" y="1645405"/>
            <a:ext cx="1828097" cy="1222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t>Plants take in carbon from the atmosphere and photosynthesise with it.</a:t>
            </a:r>
          </a:p>
        </p:txBody>
      </p:sp>
      <p:pic>
        <p:nvPicPr>
          <p:cNvPr id="2" name="Recorded Sound">
            <a:hlinkClick r:id="" action="ppaction://media"/>
            <a:extLst>
              <a:ext uri="{FF2B5EF4-FFF2-40B4-BE49-F238E27FC236}">
                <a16:creationId xmlns:a16="http://schemas.microsoft.com/office/drawing/2014/main" id="{D9016186-45DB-47A4-8DD0-743AF16535A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50600" y="699652"/>
            <a:ext cx="406400" cy="406400"/>
          </a:xfrm>
          <a:prstGeom prst="rect">
            <a:avLst/>
          </a:prstGeom>
        </p:spPr>
      </p:pic>
    </p:spTree>
    <p:extLst>
      <p:ext uri="{BB962C8B-B14F-4D97-AF65-F5344CB8AC3E}">
        <p14:creationId xmlns:p14="http://schemas.microsoft.com/office/powerpoint/2010/main" val="337252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34D1F6-9FFF-41E2-A057-96AAA3A00EAA}"/>
              </a:ext>
            </a:extLst>
          </p:cNvPr>
          <p:cNvSpPr>
            <a:spLocks noGrp="1"/>
          </p:cNvSpPr>
          <p:nvPr>
            <p:ph type="title"/>
          </p:nvPr>
        </p:nvSpPr>
        <p:spPr>
          <a:xfrm>
            <a:off x="838200" y="584217"/>
            <a:ext cx="10515600" cy="1325563"/>
          </a:xfrm>
        </p:spPr>
        <p:txBody>
          <a:bodyPr/>
          <a:lstStyle/>
          <a:p>
            <a:r>
              <a:rPr lang="en-AU"/>
              <a:t>Answers</a:t>
            </a:r>
          </a:p>
        </p:txBody>
      </p:sp>
      <p:pic>
        <p:nvPicPr>
          <p:cNvPr id="8" name="Content Placeholder 7" descr="Sun outline">
            <a:extLst>
              <a:ext uri="{FF2B5EF4-FFF2-40B4-BE49-F238E27FC236}">
                <a16:creationId xmlns:a16="http://schemas.microsoft.com/office/drawing/2014/main" id="{C2B9CDED-1D74-4019-9769-48001FF281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6180" y="1921888"/>
            <a:ext cx="914400" cy="914400"/>
          </a:xfrm>
          <a:prstGeom prst="rect">
            <a:avLst/>
          </a:prstGeom>
        </p:spPr>
      </p:pic>
      <p:pic>
        <p:nvPicPr>
          <p:cNvPr id="9" name="Graphic 8" descr="Plant With Roots outline">
            <a:extLst>
              <a:ext uri="{FF2B5EF4-FFF2-40B4-BE49-F238E27FC236}">
                <a16:creationId xmlns:a16="http://schemas.microsoft.com/office/drawing/2014/main" id="{16D72FF2-0493-48C5-89A5-C0E45AEA4C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26180" y="4221103"/>
            <a:ext cx="914400" cy="914400"/>
          </a:xfrm>
          <a:prstGeom prst="rect">
            <a:avLst/>
          </a:prstGeom>
        </p:spPr>
      </p:pic>
      <p:cxnSp>
        <p:nvCxnSpPr>
          <p:cNvPr id="10" name="Straight Arrow Connector 9">
            <a:extLst>
              <a:ext uri="{FF2B5EF4-FFF2-40B4-BE49-F238E27FC236}">
                <a16:creationId xmlns:a16="http://schemas.microsoft.com/office/drawing/2014/main" id="{E9AF6A0A-2B32-46BB-97AC-D3DDBB90DA23}"/>
              </a:ext>
            </a:extLst>
          </p:cNvPr>
          <p:cNvCxnSpPr/>
          <p:nvPr/>
        </p:nvCxnSpPr>
        <p:spPr>
          <a:xfrm>
            <a:off x="4183380" y="3117215"/>
            <a:ext cx="0" cy="853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Graphic 11" descr="Goat outline">
            <a:extLst>
              <a:ext uri="{FF2B5EF4-FFF2-40B4-BE49-F238E27FC236}">
                <a16:creationId xmlns:a16="http://schemas.microsoft.com/office/drawing/2014/main" id="{B760614D-9A80-4FC1-A85A-51F0916DF0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43575" y="3306703"/>
            <a:ext cx="914400" cy="914400"/>
          </a:xfrm>
          <a:prstGeom prst="rect">
            <a:avLst/>
          </a:prstGeom>
        </p:spPr>
      </p:pic>
      <p:pic>
        <p:nvPicPr>
          <p:cNvPr id="13" name="Graphic 12" descr="Group outline">
            <a:extLst>
              <a:ext uri="{FF2B5EF4-FFF2-40B4-BE49-F238E27FC236}">
                <a16:creationId xmlns:a16="http://schemas.microsoft.com/office/drawing/2014/main" id="{FE26CDE9-208D-41C7-BEA7-7C3925FA9E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7975" y="3392801"/>
            <a:ext cx="914400" cy="914400"/>
          </a:xfrm>
          <a:prstGeom prst="rect">
            <a:avLst/>
          </a:prstGeom>
        </p:spPr>
      </p:pic>
      <p:cxnSp>
        <p:nvCxnSpPr>
          <p:cNvPr id="14" name="Straight Arrow Connector 13">
            <a:extLst>
              <a:ext uri="{FF2B5EF4-FFF2-40B4-BE49-F238E27FC236}">
                <a16:creationId xmlns:a16="http://schemas.microsoft.com/office/drawing/2014/main" id="{292A11C2-ABFF-441E-923F-FBC2AE4D77B3}"/>
              </a:ext>
            </a:extLst>
          </p:cNvPr>
          <p:cNvCxnSpPr>
            <a:cxnSpLocks/>
          </p:cNvCxnSpPr>
          <p:nvPr/>
        </p:nvCxnSpPr>
        <p:spPr>
          <a:xfrm>
            <a:off x="4678680" y="5135580"/>
            <a:ext cx="1160145" cy="459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FC7CC3B-BC66-4C19-9A96-B76D3052E2C4}"/>
              </a:ext>
            </a:extLst>
          </p:cNvPr>
          <p:cNvCxnSpPr>
            <a:cxnSpLocks/>
          </p:cNvCxnSpPr>
          <p:nvPr/>
        </p:nvCxnSpPr>
        <p:spPr>
          <a:xfrm flipV="1">
            <a:off x="4640580" y="4038600"/>
            <a:ext cx="922020" cy="66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27E618-68FB-4B40-B8FA-559445F26117}"/>
              </a:ext>
            </a:extLst>
          </p:cNvPr>
          <p:cNvCxnSpPr>
            <a:cxnSpLocks/>
          </p:cNvCxnSpPr>
          <p:nvPr/>
        </p:nvCxnSpPr>
        <p:spPr>
          <a:xfrm>
            <a:off x="6177915" y="4307201"/>
            <a:ext cx="22860" cy="828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0D64818-2D1E-4325-BBD7-3AFC609527EC}"/>
              </a:ext>
            </a:extLst>
          </p:cNvPr>
          <p:cNvCxnSpPr>
            <a:cxnSpLocks/>
          </p:cNvCxnSpPr>
          <p:nvPr/>
        </p:nvCxnSpPr>
        <p:spPr>
          <a:xfrm flipV="1">
            <a:off x="6019800" y="2544702"/>
            <a:ext cx="0" cy="912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BABCE55-9D02-4347-950E-84C9AFB4BB13}"/>
              </a:ext>
            </a:extLst>
          </p:cNvPr>
          <p:cNvCxnSpPr>
            <a:cxnSpLocks/>
          </p:cNvCxnSpPr>
          <p:nvPr/>
        </p:nvCxnSpPr>
        <p:spPr>
          <a:xfrm flipV="1">
            <a:off x="7115175" y="2533015"/>
            <a:ext cx="0" cy="912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81AFF42-7766-4297-B4C1-4D78E8E3BF44}"/>
              </a:ext>
            </a:extLst>
          </p:cNvPr>
          <p:cNvSpPr/>
          <p:nvPr/>
        </p:nvSpPr>
        <p:spPr>
          <a:xfrm>
            <a:off x="7612611" y="2409752"/>
            <a:ext cx="1763569" cy="7378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t>Animals and humans respire and release carbon dioxide.</a:t>
            </a:r>
          </a:p>
        </p:txBody>
      </p:sp>
      <p:sp>
        <p:nvSpPr>
          <p:cNvPr id="23" name="Rectangle 22">
            <a:extLst>
              <a:ext uri="{FF2B5EF4-FFF2-40B4-BE49-F238E27FC236}">
                <a16:creationId xmlns:a16="http://schemas.microsoft.com/office/drawing/2014/main" id="{2E5B29DC-810B-44C6-B931-DC83483C0BEC}"/>
              </a:ext>
            </a:extLst>
          </p:cNvPr>
          <p:cNvSpPr/>
          <p:nvPr/>
        </p:nvSpPr>
        <p:spPr>
          <a:xfrm>
            <a:off x="7719290" y="3631366"/>
            <a:ext cx="1763569" cy="7378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t>Animals and humans eat plants (and other animals) and the carbon is transferred to them.</a:t>
            </a:r>
          </a:p>
        </p:txBody>
      </p:sp>
      <p:sp>
        <p:nvSpPr>
          <p:cNvPr id="24" name="Rectangle 23">
            <a:extLst>
              <a:ext uri="{FF2B5EF4-FFF2-40B4-BE49-F238E27FC236}">
                <a16:creationId xmlns:a16="http://schemas.microsoft.com/office/drawing/2014/main" id="{0A57E02F-4F39-4369-B50D-2F8A6BA81C53}"/>
              </a:ext>
            </a:extLst>
          </p:cNvPr>
          <p:cNvSpPr/>
          <p:nvPr/>
        </p:nvSpPr>
        <p:spPr>
          <a:xfrm>
            <a:off x="6697889" y="4681220"/>
            <a:ext cx="1841471" cy="1222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t>Bacteria and fungi and other decomposers respire and release carbon to the atmosphere.</a:t>
            </a:r>
          </a:p>
        </p:txBody>
      </p:sp>
      <p:sp>
        <p:nvSpPr>
          <p:cNvPr id="25" name="Rectangle 24">
            <a:extLst>
              <a:ext uri="{FF2B5EF4-FFF2-40B4-BE49-F238E27FC236}">
                <a16:creationId xmlns:a16="http://schemas.microsoft.com/office/drawing/2014/main" id="{EE879C2B-EAF3-48D7-A4C7-5FA1DD082ED4}"/>
              </a:ext>
            </a:extLst>
          </p:cNvPr>
          <p:cNvSpPr/>
          <p:nvPr/>
        </p:nvSpPr>
        <p:spPr>
          <a:xfrm>
            <a:off x="1898083" y="2907724"/>
            <a:ext cx="1828097" cy="1222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t>Plants take in carbon from the atmosphere and photosynthesise with it.</a:t>
            </a:r>
          </a:p>
        </p:txBody>
      </p:sp>
      <p:pic>
        <p:nvPicPr>
          <p:cNvPr id="2" name="Graphic 1" descr="Germ with solid fill">
            <a:extLst>
              <a:ext uri="{FF2B5EF4-FFF2-40B4-BE49-F238E27FC236}">
                <a16:creationId xmlns:a16="http://schemas.microsoft.com/office/drawing/2014/main" id="{B0DAAADA-8B1C-4061-BC5F-0B1A5A9AFFE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93014" y="5219047"/>
            <a:ext cx="914400" cy="914400"/>
          </a:xfrm>
          <a:prstGeom prst="rect">
            <a:avLst/>
          </a:prstGeom>
        </p:spPr>
      </p:pic>
      <p:pic>
        <p:nvPicPr>
          <p:cNvPr id="3" name="Recorded Sound">
            <a:hlinkClick r:id="" action="ppaction://media"/>
            <a:extLst>
              <a:ext uri="{FF2B5EF4-FFF2-40B4-BE49-F238E27FC236}">
                <a16:creationId xmlns:a16="http://schemas.microsoft.com/office/drawing/2014/main" id="{5EFFE60D-3328-4D2E-A1BC-1AE90F06598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50600" y="692372"/>
            <a:ext cx="406400" cy="406400"/>
          </a:xfrm>
          <a:prstGeom prst="rect">
            <a:avLst/>
          </a:prstGeom>
        </p:spPr>
      </p:pic>
    </p:spTree>
    <p:extLst>
      <p:ext uri="{BB962C8B-B14F-4D97-AF65-F5344CB8AC3E}">
        <p14:creationId xmlns:p14="http://schemas.microsoft.com/office/powerpoint/2010/main" val="276401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3F3AF0-C630-4935-BBF4-8CBEC301924E}"/>
              </a:ext>
            </a:extLst>
          </p:cNvPr>
          <p:cNvSpPr>
            <a:spLocks noGrp="1"/>
          </p:cNvSpPr>
          <p:nvPr>
            <p:ph type="title"/>
          </p:nvPr>
        </p:nvSpPr>
        <p:spPr>
          <a:xfrm>
            <a:off x="838200" y="569519"/>
            <a:ext cx="10515600" cy="1325563"/>
          </a:xfrm>
        </p:spPr>
        <p:txBody>
          <a:bodyPr/>
          <a:lstStyle/>
          <a:p>
            <a:r>
              <a:rPr lang="en-AU"/>
              <a:t>Video</a:t>
            </a:r>
          </a:p>
        </p:txBody>
      </p:sp>
      <p:sp>
        <p:nvSpPr>
          <p:cNvPr id="7" name="Content Placeholder 6">
            <a:extLst>
              <a:ext uri="{FF2B5EF4-FFF2-40B4-BE49-F238E27FC236}">
                <a16:creationId xmlns:a16="http://schemas.microsoft.com/office/drawing/2014/main" id="{D96688EC-70F4-4570-9642-32DD266CC07F}"/>
              </a:ext>
            </a:extLst>
          </p:cNvPr>
          <p:cNvSpPr>
            <a:spLocks noGrp="1"/>
          </p:cNvSpPr>
          <p:nvPr>
            <p:ph idx="1"/>
          </p:nvPr>
        </p:nvSpPr>
        <p:spPr>
          <a:xfrm>
            <a:off x="838201" y="1631727"/>
            <a:ext cx="5257800" cy="4409844"/>
          </a:xfrm>
        </p:spPr>
        <p:txBody>
          <a:bodyPr vert="horz" lIns="91440" tIns="45720" rIns="91440" bIns="45720" rtlCol="0" anchor="t">
            <a:normAutofit lnSpcReduction="10000"/>
          </a:bodyPr>
          <a:lstStyle/>
          <a:p>
            <a:r>
              <a:rPr lang="en-AU" dirty="0"/>
              <a:t>Decomposers decompose the carbon from dead plants and animals. Dead plants and animals are often called </a:t>
            </a:r>
            <a:r>
              <a:rPr lang="en-AU" dirty="0">
                <a:solidFill>
                  <a:srgbClr val="359C9B"/>
                </a:solidFill>
              </a:rPr>
              <a:t>detritus</a:t>
            </a:r>
            <a:r>
              <a:rPr lang="en-AU" dirty="0">
                <a:solidFill>
                  <a:schemeClr val="accent1"/>
                </a:solidFill>
              </a:rPr>
              <a:t>, which is where the carbon accumulates. </a:t>
            </a:r>
            <a:endParaRPr lang="en-AU" dirty="0">
              <a:solidFill>
                <a:schemeClr val="accent1"/>
              </a:solidFill>
              <a:cs typeface="Calibri"/>
            </a:endParaRPr>
          </a:p>
          <a:p>
            <a:pPr marL="457200" indent="-457200">
              <a:buFont typeface="Arial" panose="020B0604020202020204" pitchFamily="34" charset="0"/>
              <a:buChar char="•"/>
            </a:pPr>
            <a:r>
              <a:rPr lang="en-AU" dirty="0">
                <a:solidFill>
                  <a:schemeClr val="accent1"/>
                </a:solidFill>
              </a:rPr>
              <a:t>View the video and make notes on the importance of detritus in food chains. </a:t>
            </a:r>
          </a:p>
          <a:p>
            <a:pPr marL="457200" indent="-457200">
              <a:buFont typeface="Arial" panose="020B0604020202020204" pitchFamily="34" charset="0"/>
              <a:buChar char="•"/>
            </a:pPr>
            <a:r>
              <a:rPr lang="en-AU" dirty="0">
                <a:solidFill>
                  <a:schemeClr val="accent1"/>
                </a:solidFill>
              </a:rPr>
              <a:t>Describe how humans sometimes eat detritus. </a:t>
            </a:r>
          </a:p>
          <a:p>
            <a:r>
              <a:rPr lang="en-AU" dirty="0">
                <a:solidFill>
                  <a:schemeClr val="accent1"/>
                </a:solidFill>
              </a:rPr>
              <a:t>The answer is on the next slide. </a:t>
            </a:r>
          </a:p>
          <a:p>
            <a:endParaRPr lang="en-AU" dirty="0">
              <a:solidFill>
                <a:schemeClr val="accent1"/>
              </a:solidFill>
            </a:endParaRPr>
          </a:p>
        </p:txBody>
      </p:sp>
      <p:pic>
        <p:nvPicPr>
          <p:cNvPr id="2" name="Recorded Sound">
            <a:hlinkClick r:id="" action="ppaction://media"/>
            <a:extLst>
              <a:ext uri="{FF2B5EF4-FFF2-40B4-BE49-F238E27FC236}">
                <a16:creationId xmlns:a16="http://schemas.microsoft.com/office/drawing/2014/main" id="{181BA491-83EF-4066-9626-C07B2CF526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30611"/>
            <a:ext cx="406400" cy="406400"/>
          </a:xfrm>
          <a:prstGeom prst="rect">
            <a:avLst/>
          </a:prstGeom>
        </p:spPr>
      </p:pic>
      <p:pic>
        <p:nvPicPr>
          <p:cNvPr id="3" name="Online Media 2" title="Dead stuff: The secret ingredient in our food chain - John C. Moore">
            <a:hlinkClick r:id="" action="ppaction://media"/>
            <a:extLst>
              <a:ext uri="{FF2B5EF4-FFF2-40B4-BE49-F238E27FC236}">
                <a16:creationId xmlns:a16="http://schemas.microsoft.com/office/drawing/2014/main" id="{204412FD-F2C3-4E48-936A-78E64522E781}"/>
              </a:ext>
            </a:extLst>
          </p:cNvPr>
          <p:cNvPicPr>
            <a:picLocks noRot="1" noChangeAspect="1"/>
          </p:cNvPicPr>
          <p:nvPr>
            <a:videoFile r:link="rId3"/>
          </p:nvPr>
        </p:nvPicPr>
        <p:blipFill>
          <a:blip r:embed="rId6"/>
          <a:stretch>
            <a:fillRect/>
          </a:stretch>
        </p:blipFill>
        <p:spPr>
          <a:xfrm>
            <a:off x="6259285" y="1620841"/>
            <a:ext cx="5699749" cy="3220358"/>
          </a:xfrm>
          <a:prstGeom prst="rect">
            <a:avLst/>
          </a:prstGeom>
        </p:spPr>
      </p:pic>
      <p:sp>
        <p:nvSpPr>
          <p:cNvPr id="8" name="TextBox 7">
            <a:extLst>
              <a:ext uri="{FF2B5EF4-FFF2-40B4-BE49-F238E27FC236}">
                <a16:creationId xmlns:a16="http://schemas.microsoft.com/office/drawing/2014/main" id="{C63CD7EB-D6A4-48B6-BB08-F5B75C111537}"/>
              </a:ext>
            </a:extLst>
          </p:cNvPr>
          <p:cNvSpPr txBox="1"/>
          <p:nvPr/>
        </p:nvSpPr>
        <p:spPr>
          <a:xfrm>
            <a:off x="6171156" y="4847351"/>
            <a:ext cx="9112312" cy="338554"/>
          </a:xfrm>
          <a:prstGeom prst="rect">
            <a:avLst/>
          </a:prstGeom>
          <a:noFill/>
        </p:spPr>
        <p:txBody>
          <a:bodyPr wrap="square">
            <a:spAutoFit/>
          </a:bodyPr>
          <a:lstStyle/>
          <a:p>
            <a:r>
              <a:rPr lang="en-AU" sz="800" kern="1200" dirty="0">
                <a:solidFill>
                  <a:srgbClr val="7F7F7F"/>
                </a:solidFill>
                <a:effectLst/>
                <a:ea typeface="Times New Roman" panose="02020603050405020304" pitchFamily="18" charset="0"/>
                <a:cs typeface="Times New Roman" panose="02020603050405020304" pitchFamily="18" charset="0"/>
              </a:rPr>
              <a:t>Source: Dead stuff: the secret ingredient in our food chain on YouTube (John C. Moore, 2014)</a:t>
            </a:r>
            <a:endParaRPr lang="en-AU" sz="800" dirty="0">
              <a:effectLst/>
              <a:ea typeface="Times New Roman" panose="02020603050405020304" pitchFamily="18" charset="0"/>
            </a:endParaRPr>
          </a:p>
          <a:p>
            <a:r>
              <a:rPr lang="en-AU" sz="800" kern="1200" dirty="0">
                <a:solidFill>
                  <a:srgbClr val="7F7F7F"/>
                </a:solidFill>
                <a:effectLst/>
                <a:ea typeface="Times New Roman" panose="02020603050405020304" pitchFamily="18" charset="0"/>
                <a:cs typeface="Times New Roman" panose="02020603050405020304" pitchFamily="18" charset="0"/>
              </a:rPr>
              <a:t>For your safety, watch this video in the slideshow without accessing YouTube</a:t>
            </a:r>
            <a:endParaRPr lang="en-AU" sz="800" dirty="0">
              <a:effectLst/>
              <a:ea typeface="Times New Roman" panose="02020603050405020304" pitchFamily="18" charset="0"/>
            </a:endParaRPr>
          </a:p>
        </p:txBody>
      </p:sp>
    </p:spTree>
    <p:extLst>
      <p:ext uri="{BB962C8B-B14F-4D97-AF65-F5344CB8AC3E}">
        <p14:creationId xmlns:p14="http://schemas.microsoft.com/office/powerpoint/2010/main" val="19207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B5FD80-DFEE-440F-84FE-DB2CD927B685}"/>
              </a:ext>
            </a:extLst>
          </p:cNvPr>
          <p:cNvSpPr>
            <a:spLocks noGrp="1"/>
          </p:cNvSpPr>
          <p:nvPr>
            <p:ph type="title"/>
          </p:nvPr>
        </p:nvSpPr>
        <p:spPr/>
        <p:txBody>
          <a:bodyPr/>
          <a:lstStyle/>
          <a:p>
            <a:r>
              <a:rPr lang="en-AU"/>
              <a:t>Answer</a:t>
            </a:r>
          </a:p>
        </p:txBody>
      </p:sp>
      <p:sp>
        <p:nvSpPr>
          <p:cNvPr id="5" name="Content Placeholder 4">
            <a:extLst>
              <a:ext uri="{FF2B5EF4-FFF2-40B4-BE49-F238E27FC236}">
                <a16:creationId xmlns:a16="http://schemas.microsoft.com/office/drawing/2014/main" id="{B827693A-518A-4FE3-B09D-DEE7076AD532}"/>
              </a:ext>
            </a:extLst>
          </p:cNvPr>
          <p:cNvSpPr>
            <a:spLocks noGrp="1"/>
          </p:cNvSpPr>
          <p:nvPr>
            <p:ph idx="1"/>
          </p:nvPr>
        </p:nvSpPr>
        <p:spPr/>
        <p:txBody>
          <a:bodyPr vert="horz" lIns="91440" tIns="45720" rIns="91440" bIns="45720" rtlCol="0" anchor="t">
            <a:normAutofit/>
          </a:bodyPr>
          <a:lstStyle/>
          <a:p>
            <a:r>
              <a:rPr lang="en-AU">
                <a:solidFill>
                  <a:schemeClr val="accent1"/>
                </a:solidFill>
              </a:rPr>
              <a:t>Describe how humans sometimes eat detritus. </a:t>
            </a:r>
            <a:endParaRPr lang="en-AU">
              <a:solidFill>
                <a:schemeClr val="accent1"/>
              </a:solidFill>
              <a:cs typeface="Calibri"/>
            </a:endParaRPr>
          </a:p>
          <a:p>
            <a:endParaRPr lang="en-AU">
              <a:solidFill>
                <a:schemeClr val="accent1"/>
              </a:solidFill>
            </a:endParaRPr>
          </a:p>
          <a:p>
            <a:r>
              <a:rPr lang="en-AU">
                <a:solidFill>
                  <a:srgbClr val="359C9B"/>
                </a:solidFill>
              </a:rPr>
              <a:t>Human beings eat plants directly and sometimes we eat animals who have eaten plants. Plants feed on the detritus and we feed on the plants. Therefore, we as humans indirectly eat the detritus. </a:t>
            </a:r>
          </a:p>
        </p:txBody>
      </p:sp>
      <p:pic>
        <p:nvPicPr>
          <p:cNvPr id="3" name="Recorded Sound">
            <a:hlinkClick r:id="" action="ppaction://media"/>
            <a:extLst>
              <a:ext uri="{FF2B5EF4-FFF2-40B4-BE49-F238E27FC236}">
                <a16:creationId xmlns:a16="http://schemas.microsoft.com/office/drawing/2014/main" id="{E2580E08-AB9E-43D0-91E6-D59E5AE23D9F}"/>
              </a:ext>
            </a:extLst>
          </p:cNvPr>
          <p:cNvPicPr>
            <a:picLocks noChangeAspect="1"/>
          </p:cNvPicPr>
          <p:nvPr>
            <a:audioFile r:link="rId1"/>
            <p:extLst>
              <p:ext uri="{DAA4B4D4-6D71-4841-9C94-3DE7FCFB9230}">
                <p14:media xmlns:p14="http://schemas.microsoft.com/office/powerpoint/2010/main" r:embed="rId2">
                  <p14:trim st="4141"/>
                </p14:media>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985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0E97AC-92E8-48D1-B074-7215A38949AD}"/>
              </a:ext>
            </a:extLst>
          </p:cNvPr>
          <p:cNvSpPr>
            <a:spLocks noGrp="1"/>
          </p:cNvSpPr>
          <p:nvPr>
            <p:ph type="title"/>
          </p:nvPr>
        </p:nvSpPr>
        <p:spPr/>
        <p:txBody>
          <a:bodyPr/>
          <a:lstStyle/>
          <a:p>
            <a:r>
              <a:rPr lang="en-AU"/>
              <a:t>Summary</a:t>
            </a:r>
          </a:p>
        </p:txBody>
      </p:sp>
      <p:sp>
        <p:nvSpPr>
          <p:cNvPr id="6" name="Content Placeholder 5">
            <a:extLst>
              <a:ext uri="{FF2B5EF4-FFF2-40B4-BE49-F238E27FC236}">
                <a16:creationId xmlns:a16="http://schemas.microsoft.com/office/drawing/2014/main" id="{0051CD73-D425-4D9C-BA24-A04584C0F673}"/>
              </a:ext>
            </a:extLst>
          </p:cNvPr>
          <p:cNvSpPr>
            <a:spLocks noGrp="1"/>
          </p:cNvSpPr>
          <p:nvPr>
            <p:ph idx="1"/>
          </p:nvPr>
        </p:nvSpPr>
        <p:spPr>
          <a:xfrm>
            <a:off x="838200" y="2360372"/>
            <a:ext cx="10312400" cy="3535090"/>
          </a:xfrm>
        </p:spPr>
        <p:txBody>
          <a:bodyPr>
            <a:normAutofit/>
          </a:bodyPr>
          <a:lstStyle/>
          <a:p>
            <a:pPr marL="457200" indent="-457200">
              <a:buFont typeface="Arial" panose="020B0604020202020204" pitchFamily="34" charset="0"/>
              <a:buChar char="•"/>
            </a:pPr>
            <a:r>
              <a:rPr lang="en-AU" dirty="0"/>
              <a:t>Photosynthesis and cellular respiration play an important role in the carbon cycle.</a:t>
            </a:r>
          </a:p>
          <a:p>
            <a:pPr marL="457200" indent="-457200">
              <a:buFont typeface="Arial" panose="020B0604020202020204" pitchFamily="34" charset="0"/>
              <a:buChar char="•"/>
            </a:pPr>
            <a:r>
              <a:rPr lang="en-AU" dirty="0"/>
              <a:t>The carbon cycle represents the cycle of carbon through nature. </a:t>
            </a:r>
          </a:p>
          <a:p>
            <a:pPr marL="457200" indent="-457200">
              <a:buFont typeface="Arial" panose="020B0604020202020204" pitchFamily="34" charset="0"/>
              <a:buChar char="•"/>
            </a:pPr>
            <a:r>
              <a:rPr lang="en-AU" dirty="0"/>
              <a:t>Without photosynthesis, the carbon cycle would not be able </a:t>
            </a:r>
            <a:br>
              <a:rPr lang="en-AU" dirty="0"/>
            </a:br>
            <a:r>
              <a:rPr lang="en-AU" dirty="0"/>
              <a:t>to ‘start’.</a:t>
            </a:r>
          </a:p>
          <a:p>
            <a:pPr marL="457200" indent="-457200">
              <a:buFont typeface="Arial" panose="020B0604020202020204" pitchFamily="34" charset="0"/>
              <a:buChar char="•"/>
            </a:pPr>
            <a:r>
              <a:rPr lang="en-AU" dirty="0"/>
              <a:t>Decomposers such as bacteria and fungi also respire and contribute to the carbon cycle. </a:t>
            </a:r>
          </a:p>
        </p:txBody>
      </p:sp>
      <p:pic>
        <p:nvPicPr>
          <p:cNvPr id="2" name="Recorded Sound">
            <a:hlinkClick r:id="" action="ppaction://media"/>
            <a:extLst>
              <a:ext uri="{FF2B5EF4-FFF2-40B4-BE49-F238E27FC236}">
                <a16:creationId xmlns:a16="http://schemas.microsoft.com/office/drawing/2014/main" id="{57AD5B84-54C4-4D11-B899-205EAEEB7C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55679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980D-7467-42D2-B43C-816525F15EC5}"/>
              </a:ext>
            </a:extLst>
          </p:cNvPr>
          <p:cNvSpPr>
            <a:spLocks noGrp="1"/>
          </p:cNvSpPr>
          <p:nvPr>
            <p:ph type="title"/>
          </p:nvPr>
        </p:nvSpPr>
        <p:spPr/>
        <p:txBody>
          <a:bodyPr/>
          <a:lstStyle/>
          <a:p>
            <a:r>
              <a:rPr lang="en-GB">
                <a:cs typeface="Calibri"/>
              </a:rPr>
              <a:t>Challenge</a:t>
            </a:r>
            <a:endParaRPr lang="en-GB"/>
          </a:p>
        </p:txBody>
      </p:sp>
      <p:sp>
        <p:nvSpPr>
          <p:cNvPr id="3" name="Content Placeholder 2">
            <a:extLst>
              <a:ext uri="{FF2B5EF4-FFF2-40B4-BE49-F238E27FC236}">
                <a16:creationId xmlns:a16="http://schemas.microsoft.com/office/drawing/2014/main" id="{59A52D53-C84F-4366-9D5E-33D06E4969A9}"/>
              </a:ext>
            </a:extLst>
          </p:cNvPr>
          <p:cNvSpPr>
            <a:spLocks noGrp="1"/>
          </p:cNvSpPr>
          <p:nvPr>
            <p:ph idx="1"/>
          </p:nvPr>
        </p:nvSpPr>
        <p:spPr>
          <a:xfrm>
            <a:off x="838200" y="2360372"/>
            <a:ext cx="9992360" cy="3117402"/>
          </a:xfrm>
        </p:spPr>
        <p:txBody>
          <a:bodyPr vert="horz" lIns="91440" tIns="45720" rIns="91440" bIns="45720" rtlCol="0" anchor="t">
            <a:normAutofit/>
          </a:bodyPr>
          <a:lstStyle/>
          <a:p>
            <a:r>
              <a:rPr lang="en-GB" dirty="0">
                <a:cs typeface="Calibri"/>
              </a:rPr>
              <a:t>Find out how oceans release carbon dioxide into the atmosphere. The answer will be in the next lesson.</a:t>
            </a:r>
            <a:endParaRPr lang="en-GB" dirty="0"/>
          </a:p>
        </p:txBody>
      </p:sp>
      <p:pic>
        <p:nvPicPr>
          <p:cNvPr id="4" name="Recorded Sound">
            <a:hlinkClick r:id="" action="ppaction://media"/>
            <a:extLst>
              <a:ext uri="{FF2B5EF4-FFF2-40B4-BE49-F238E27FC236}">
                <a16:creationId xmlns:a16="http://schemas.microsoft.com/office/drawing/2014/main" id="{C243FB64-DDF1-4B49-A7AB-3FF52D3CB6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62537"/>
            <a:ext cx="406400" cy="406400"/>
          </a:xfrm>
          <a:prstGeom prst="rect">
            <a:avLst/>
          </a:prstGeom>
        </p:spPr>
      </p:pic>
    </p:spTree>
    <p:extLst>
      <p:ext uri="{BB962C8B-B14F-4D97-AF65-F5344CB8AC3E}">
        <p14:creationId xmlns:p14="http://schemas.microsoft.com/office/powerpoint/2010/main" val="116780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5549D483-62DF-493F-BB42-A95D14A2B0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9318" y="664208"/>
            <a:ext cx="406400" cy="406400"/>
          </a:xfrm>
          <a:prstGeom prst="rect">
            <a:avLst/>
          </a:prstGeom>
        </p:spPr>
      </p:pic>
    </p:spTree>
    <p:extLst>
      <p:ext uri="{BB962C8B-B14F-4D97-AF65-F5344CB8AC3E}">
        <p14:creationId xmlns:p14="http://schemas.microsoft.com/office/powerpoint/2010/main" val="22674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67B3-94A1-4F6C-B73F-7978FF49F331}"/>
              </a:ext>
            </a:extLst>
          </p:cNvPr>
          <p:cNvSpPr>
            <a:spLocks noGrp="1"/>
          </p:cNvSpPr>
          <p:nvPr>
            <p:ph type="title"/>
          </p:nvPr>
        </p:nvSpPr>
        <p:spPr>
          <a:xfrm>
            <a:off x="838200" y="607407"/>
            <a:ext cx="10515600" cy="1325563"/>
          </a:xfrm>
        </p:spPr>
        <p:txBody>
          <a:bodyPr/>
          <a:lstStyle/>
          <a:p>
            <a:r>
              <a:rPr lang="en-GB">
                <a:cs typeface="Calibri"/>
              </a:rPr>
              <a:t>Lesson 11: challenge answer </a:t>
            </a:r>
            <a:endParaRPr lang="en-GB"/>
          </a:p>
        </p:txBody>
      </p:sp>
      <p:sp>
        <p:nvSpPr>
          <p:cNvPr id="3" name="Content Placeholder 2">
            <a:extLst>
              <a:ext uri="{FF2B5EF4-FFF2-40B4-BE49-F238E27FC236}">
                <a16:creationId xmlns:a16="http://schemas.microsoft.com/office/drawing/2014/main" id="{D5B8E006-D145-40F8-B190-B51EB7583DE4}"/>
              </a:ext>
            </a:extLst>
          </p:cNvPr>
          <p:cNvSpPr>
            <a:spLocks noGrp="1"/>
          </p:cNvSpPr>
          <p:nvPr>
            <p:ph idx="1"/>
          </p:nvPr>
        </p:nvSpPr>
        <p:spPr>
          <a:xfrm>
            <a:off x="838200" y="2005073"/>
            <a:ext cx="10515600" cy="3117402"/>
          </a:xfrm>
        </p:spPr>
        <p:txBody>
          <a:bodyPr vert="horz" lIns="91440" tIns="45720" rIns="91440" bIns="45720" rtlCol="0" anchor="t">
            <a:normAutofit/>
          </a:bodyPr>
          <a:lstStyle/>
          <a:p>
            <a:r>
              <a:rPr lang="en-GB">
                <a:ea typeface="+mn-lt"/>
                <a:cs typeface="+mn-lt"/>
              </a:rPr>
              <a:t>Find out the importance of carbon dioxide in the atmosphere. </a:t>
            </a:r>
          </a:p>
          <a:p>
            <a:pPr marL="457200" indent="-457200">
              <a:buFont typeface="Arial" panose="020B0604020202020204" pitchFamily="34" charset="0"/>
              <a:buChar char="•"/>
            </a:pPr>
            <a:r>
              <a:rPr lang="en-GB">
                <a:solidFill>
                  <a:srgbClr val="359C9B"/>
                </a:solidFill>
                <a:cs typeface="Calibri"/>
              </a:rPr>
              <a:t>Carbon dioxide traps heat in the atmosphere which is needed for our earth to be habitable. Otherwise, earth would be a frozen world. </a:t>
            </a:r>
          </a:p>
          <a:p>
            <a:pPr marL="457200" indent="-457200">
              <a:buFont typeface="Arial" panose="020B0604020202020204" pitchFamily="34" charset="0"/>
              <a:buChar char="•"/>
            </a:pPr>
            <a:r>
              <a:rPr lang="en-GB">
                <a:solidFill>
                  <a:srgbClr val="359C9B"/>
                </a:solidFill>
                <a:cs typeface="Calibri"/>
              </a:rPr>
              <a:t>On another note, we have burned too many fossil fuels that there is so much carbon dioxide in the earth, that the earth is becoming a warmer place and ice in polar regions is melting. </a:t>
            </a:r>
          </a:p>
        </p:txBody>
      </p:sp>
      <p:pic>
        <p:nvPicPr>
          <p:cNvPr id="4" name="Recorded Sound">
            <a:hlinkClick r:id="" action="ppaction://media"/>
            <a:extLst>
              <a:ext uri="{FF2B5EF4-FFF2-40B4-BE49-F238E27FC236}">
                <a16:creationId xmlns:a16="http://schemas.microsoft.com/office/drawing/2014/main" id="{5A03B38C-9E02-4D38-AD56-5A6D7B888B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7464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577910"/>
            <a:ext cx="10515600" cy="1325563"/>
          </a:xfrm>
        </p:spPr>
        <p:txBody>
          <a:bodyPr/>
          <a:lstStyle/>
          <a:p>
            <a:r>
              <a:rPr lang="en-AU">
                <a:cs typeface="Calibri"/>
              </a:rPr>
              <a:t>Learning intention </a:t>
            </a:r>
            <a:endParaRPr lang="en-AU"/>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2005073"/>
            <a:ext cx="10515600" cy="3117402"/>
          </a:xfrm>
        </p:spPr>
        <p:txBody>
          <a:bodyPr vert="horz" lIns="91440" tIns="45720" rIns="91440" bIns="45720" rtlCol="0" anchor="t">
            <a:normAutofit/>
          </a:bodyPr>
          <a:lstStyle/>
          <a:p>
            <a:r>
              <a:rPr lang="en-AU"/>
              <a:t>To understand the link between photosynthesis, cellular respiration and the carbon cycle. </a:t>
            </a:r>
            <a:endParaRPr lang="en-US"/>
          </a:p>
        </p:txBody>
      </p:sp>
      <p:pic>
        <p:nvPicPr>
          <p:cNvPr id="4" name="Recorded Sound">
            <a:hlinkClick r:id="" action="ppaction://media"/>
            <a:extLst>
              <a:ext uri="{FF2B5EF4-FFF2-40B4-BE49-F238E27FC236}">
                <a16:creationId xmlns:a16="http://schemas.microsoft.com/office/drawing/2014/main" id="{D158DB3C-ABEE-49BF-A695-2E7935E390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13793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BB93-1410-4813-80B6-01243FE95EC2}"/>
              </a:ext>
            </a:extLst>
          </p:cNvPr>
          <p:cNvSpPr>
            <a:spLocks noGrp="1"/>
          </p:cNvSpPr>
          <p:nvPr>
            <p:ph type="title"/>
          </p:nvPr>
        </p:nvSpPr>
        <p:spPr>
          <a:xfrm>
            <a:off x="838200" y="548413"/>
            <a:ext cx="10515600" cy="1325563"/>
          </a:xfrm>
        </p:spPr>
        <p:txBody>
          <a:bodyPr/>
          <a:lstStyle/>
          <a:p>
            <a:r>
              <a:rPr lang="en-AU">
                <a:cs typeface="Calibri"/>
              </a:rPr>
              <a:t>You will need</a:t>
            </a:r>
            <a:endParaRPr lang="en-AU"/>
          </a:p>
        </p:txBody>
      </p:sp>
      <p:sp>
        <p:nvSpPr>
          <p:cNvPr id="3" name="Picture Placeholder 2">
            <a:extLst>
              <a:ext uri="{FF2B5EF4-FFF2-40B4-BE49-F238E27FC236}">
                <a16:creationId xmlns:a16="http://schemas.microsoft.com/office/drawing/2014/main" id="{3B51465D-CE83-4C25-82D1-FC9478E77337}"/>
              </a:ext>
            </a:extLst>
          </p:cNvPr>
          <p:cNvSpPr>
            <a:spLocks noGrp="1"/>
          </p:cNvSpPr>
          <p:nvPr>
            <p:ph idx="1"/>
          </p:nvPr>
        </p:nvSpPr>
        <p:spPr>
          <a:xfrm>
            <a:off x="838200" y="2005073"/>
            <a:ext cx="10515600" cy="3806024"/>
          </a:xfrm>
        </p:spPr>
        <p:txBody>
          <a:bodyPr vert="horz" lIns="91440" tIns="45720" rIns="91440" bIns="45720" rtlCol="0" anchor="t">
            <a:normAutofit/>
          </a:bodyPr>
          <a:lstStyle/>
          <a:p>
            <a:pPr marL="457200" indent="-457200">
              <a:buFont typeface="Arial" panose="020B0604020202020204" pitchFamily="34" charset="0"/>
              <a:buChar char="•"/>
            </a:pPr>
            <a:r>
              <a:rPr lang="en-GB">
                <a:ea typeface="+mn-lt"/>
                <a:cs typeface="+mn-lt"/>
              </a:rPr>
              <a:t>A pen and paper.</a:t>
            </a:r>
            <a:endParaRPr lang="en-US"/>
          </a:p>
          <a:p>
            <a:pPr marL="457200" indent="-457200">
              <a:buFont typeface="Arial" panose="020B0604020202020204" pitchFamily="34" charset="0"/>
              <a:buChar char="•"/>
            </a:pPr>
            <a:r>
              <a:rPr lang="en-GB">
                <a:ea typeface="+mn-lt"/>
                <a:cs typeface="+mn-lt"/>
              </a:rPr>
              <a:t>A digital device. </a:t>
            </a:r>
            <a:endParaRPr lang="en-US"/>
          </a:p>
        </p:txBody>
      </p:sp>
      <p:pic>
        <p:nvPicPr>
          <p:cNvPr id="4" name="Recorded Sound">
            <a:hlinkClick r:id="" action="ppaction://media"/>
            <a:extLst>
              <a:ext uri="{FF2B5EF4-FFF2-40B4-BE49-F238E27FC236}">
                <a16:creationId xmlns:a16="http://schemas.microsoft.com/office/drawing/2014/main" id="{13A06FE2-5883-49CF-9E08-FC75B66CBB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344576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4BBB7-9674-4A8D-9C29-56E7215E1B58}"/>
              </a:ext>
            </a:extLst>
          </p:cNvPr>
          <p:cNvSpPr>
            <a:spLocks noGrp="1"/>
          </p:cNvSpPr>
          <p:nvPr>
            <p:ph type="title"/>
          </p:nvPr>
        </p:nvSpPr>
        <p:spPr>
          <a:xfrm>
            <a:off x="838200" y="567025"/>
            <a:ext cx="10515600" cy="1325563"/>
          </a:xfrm>
        </p:spPr>
        <p:txBody>
          <a:bodyPr/>
          <a:lstStyle/>
          <a:p>
            <a:r>
              <a:rPr lang="en-AU"/>
              <a:t>Key terms</a:t>
            </a:r>
          </a:p>
        </p:txBody>
      </p:sp>
      <p:sp>
        <p:nvSpPr>
          <p:cNvPr id="3" name="Content Placeholder 2">
            <a:extLst>
              <a:ext uri="{FF2B5EF4-FFF2-40B4-BE49-F238E27FC236}">
                <a16:creationId xmlns:a16="http://schemas.microsoft.com/office/drawing/2014/main" id="{2164A0B7-5A2A-45C9-9E6E-7C14D69C4D50}"/>
              </a:ext>
            </a:extLst>
          </p:cNvPr>
          <p:cNvSpPr>
            <a:spLocks noGrp="1"/>
          </p:cNvSpPr>
          <p:nvPr>
            <p:ph idx="1"/>
          </p:nvPr>
        </p:nvSpPr>
        <p:spPr>
          <a:xfrm>
            <a:off x="838200" y="1848011"/>
            <a:ext cx="10515600" cy="4167268"/>
          </a:xfrm>
        </p:spPr>
        <p:txBody>
          <a:bodyPr vert="horz" lIns="91440" tIns="45720" rIns="91440" bIns="45720" rtlCol="0" anchor="t">
            <a:normAutofit fontScale="85000" lnSpcReduction="20000"/>
          </a:bodyPr>
          <a:lstStyle/>
          <a:p>
            <a:pPr marL="457200" indent="-457200">
              <a:lnSpc>
                <a:spcPct val="120000"/>
              </a:lnSpc>
              <a:buFont typeface="Arial" panose="020B0604020202020204" pitchFamily="34" charset="0"/>
              <a:buChar char="•"/>
            </a:pPr>
            <a:r>
              <a:rPr lang="en-AU" b="1" dirty="0"/>
              <a:t>Photosynthesis</a:t>
            </a:r>
            <a:r>
              <a:rPr lang="en-AU" dirty="0"/>
              <a:t> – chemical reaction that occurs in plants to convert sunlight into stored chemical energy in the form of glucose.</a:t>
            </a:r>
            <a:endParaRPr lang="en-AU" dirty="0">
              <a:cs typeface="Calibri"/>
            </a:endParaRPr>
          </a:p>
          <a:p>
            <a:pPr marL="457200" indent="-457200">
              <a:lnSpc>
                <a:spcPct val="120000"/>
              </a:lnSpc>
              <a:buFont typeface="Arial" panose="020B0604020202020204" pitchFamily="34" charset="0"/>
              <a:buChar char="•"/>
            </a:pPr>
            <a:r>
              <a:rPr lang="en-AU" b="1" dirty="0"/>
              <a:t>Cellular respiration </a:t>
            </a:r>
            <a:r>
              <a:rPr lang="en-AU" dirty="0"/>
              <a:t>– chemical process that animals and plants use to release energy stored in food (sugar). </a:t>
            </a:r>
            <a:endParaRPr lang="en-AU" dirty="0">
              <a:cs typeface="Calibri" panose="020F0502020204030204"/>
            </a:endParaRPr>
          </a:p>
          <a:p>
            <a:pPr marL="457200" indent="-457200">
              <a:lnSpc>
                <a:spcPct val="120000"/>
              </a:lnSpc>
              <a:buFont typeface="Arial" panose="020B0604020202020204" pitchFamily="34" charset="0"/>
              <a:buChar char="•"/>
            </a:pPr>
            <a:r>
              <a:rPr lang="en-AU" b="1" dirty="0"/>
              <a:t>Fossil fuels </a:t>
            </a:r>
            <a:r>
              <a:rPr lang="en-AU" dirty="0"/>
              <a:t>– fuel that has been formed from the remains of living things.</a:t>
            </a:r>
            <a:endParaRPr lang="en-AU" dirty="0">
              <a:cs typeface="Calibri" panose="020F0502020204030204"/>
            </a:endParaRPr>
          </a:p>
          <a:p>
            <a:pPr marL="457200" indent="-457200">
              <a:lnSpc>
                <a:spcPct val="120000"/>
              </a:lnSpc>
              <a:buFont typeface="Arial" panose="020B0604020202020204" pitchFamily="34" charset="0"/>
              <a:buChar char="•"/>
            </a:pPr>
            <a:r>
              <a:rPr lang="en-AU" b="1" dirty="0"/>
              <a:t>Decomposition</a:t>
            </a:r>
            <a:r>
              <a:rPr lang="en-AU" dirty="0"/>
              <a:t> – process in which matter from dead organisms is broken down. Also called rotting.</a:t>
            </a:r>
            <a:endParaRPr lang="en-AU" dirty="0">
              <a:cs typeface="Calibri" panose="020F0502020204030204"/>
            </a:endParaRPr>
          </a:p>
          <a:p>
            <a:pPr marL="457200" indent="-457200">
              <a:lnSpc>
                <a:spcPct val="120000"/>
              </a:lnSpc>
              <a:buChar char="•"/>
            </a:pPr>
            <a:r>
              <a:rPr lang="en-AU" b="1" dirty="0">
                <a:cs typeface="Calibri" panose="020F0502020204030204"/>
              </a:rPr>
              <a:t>Carbon</a:t>
            </a:r>
            <a:r>
              <a:rPr lang="en-AU" dirty="0">
                <a:cs typeface="Calibri" panose="020F0502020204030204"/>
              </a:rPr>
              <a:t> </a:t>
            </a:r>
            <a:r>
              <a:rPr lang="en-AU" dirty="0"/>
              <a:t>– </a:t>
            </a:r>
            <a:r>
              <a:rPr lang="en-AU" dirty="0">
                <a:cs typeface="Calibri" panose="020F0502020204030204"/>
              </a:rPr>
              <a:t>an element in the periodic table.</a:t>
            </a:r>
          </a:p>
          <a:p>
            <a:pPr marL="457200" indent="-457200">
              <a:lnSpc>
                <a:spcPct val="120000"/>
              </a:lnSpc>
              <a:buChar char="•"/>
            </a:pPr>
            <a:r>
              <a:rPr lang="en-AU" b="1" dirty="0">
                <a:cs typeface="Calibri" panose="020F0502020204030204"/>
              </a:rPr>
              <a:t>Carbon cycle </a:t>
            </a:r>
            <a:r>
              <a:rPr lang="en-AU" dirty="0"/>
              <a:t>– </a:t>
            </a:r>
            <a:r>
              <a:rPr lang="en-AU" dirty="0">
                <a:cs typeface="Calibri" panose="020F0502020204030204"/>
              </a:rPr>
              <a:t>cycle of carbon through nature.</a:t>
            </a:r>
          </a:p>
          <a:p>
            <a:endParaRPr lang="en-AU" dirty="0">
              <a:cs typeface="Calibri" panose="020F0502020204030204"/>
            </a:endParaRPr>
          </a:p>
        </p:txBody>
      </p:sp>
      <p:pic>
        <p:nvPicPr>
          <p:cNvPr id="5" name="Recorded Sound">
            <a:hlinkClick r:id="" action="ppaction://media"/>
            <a:extLst>
              <a:ext uri="{FF2B5EF4-FFF2-40B4-BE49-F238E27FC236}">
                <a16:creationId xmlns:a16="http://schemas.microsoft.com/office/drawing/2014/main" id="{BF08BB7E-3149-44B4-A5C4-AF9DB581FD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11056"/>
            <a:ext cx="406400" cy="406400"/>
          </a:xfrm>
          <a:prstGeom prst="rect">
            <a:avLst/>
          </a:prstGeom>
        </p:spPr>
      </p:pic>
    </p:spTree>
    <p:extLst>
      <p:ext uri="{BB962C8B-B14F-4D97-AF65-F5344CB8AC3E}">
        <p14:creationId xmlns:p14="http://schemas.microsoft.com/office/powerpoint/2010/main" val="363295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A3C4F2-33EA-4C77-8D9B-E2A38567A16E}"/>
              </a:ext>
            </a:extLst>
          </p:cNvPr>
          <p:cNvSpPr>
            <a:spLocks noGrp="1"/>
          </p:cNvSpPr>
          <p:nvPr>
            <p:ph type="title"/>
          </p:nvPr>
        </p:nvSpPr>
        <p:spPr>
          <a:xfrm>
            <a:off x="738809" y="504004"/>
            <a:ext cx="10515600" cy="1325563"/>
          </a:xfrm>
        </p:spPr>
        <p:txBody>
          <a:bodyPr/>
          <a:lstStyle/>
          <a:p>
            <a:r>
              <a:rPr lang="en-AU"/>
              <a:t>Photosynthesis and cellular respiration</a:t>
            </a:r>
          </a:p>
        </p:txBody>
      </p:sp>
      <p:pic>
        <p:nvPicPr>
          <p:cNvPr id="2" name="Audio 1">
            <a:hlinkClick r:id="" action="ppaction://media"/>
            <a:extLst>
              <a:ext uri="{FF2B5EF4-FFF2-40B4-BE49-F238E27FC236}">
                <a16:creationId xmlns:a16="http://schemas.microsoft.com/office/drawing/2014/main" id="{6C810C55-EBB0-4E47-A7B8-95EADBE5A4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pic>
        <p:nvPicPr>
          <p:cNvPr id="9" name="Content Placeholder 5">
            <a:extLst>
              <a:ext uri="{FF2B5EF4-FFF2-40B4-BE49-F238E27FC236}">
                <a16:creationId xmlns:a16="http://schemas.microsoft.com/office/drawing/2014/main" id="{BA41B84F-3A54-5541-A979-C6B724BBF1D1}"/>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3838430" y="1781051"/>
            <a:ext cx="3923210" cy="4123971"/>
          </a:xfrm>
        </p:spPr>
      </p:pic>
    </p:spTree>
    <p:extLst>
      <p:ext uri="{BB962C8B-B14F-4D97-AF65-F5344CB8AC3E}">
        <p14:creationId xmlns:p14="http://schemas.microsoft.com/office/powerpoint/2010/main" val="144781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51" x="430213" y="2439988"/>
          <p14:tracePt t="5357" x="638175" y="2527300"/>
          <p14:tracePt t="5366" x="765175" y="2592388"/>
          <p14:tracePt t="5371" x="917575" y="2647950"/>
          <p14:tracePt t="5379" x="1139825" y="2743200"/>
          <p14:tracePt t="5386" x="1284288" y="2790825"/>
          <p14:tracePt t="5394" x="1458913" y="2862263"/>
          <p14:tracePt t="5402" x="1627188" y="2935288"/>
          <p14:tracePt t="5409" x="1801813" y="2990850"/>
          <p14:tracePt t="5418" x="1897063" y="3038475"/>
          <p14:tracePt t="5424" x="1985963" y="3078163"/>
          <p14:tracePt t="5434" x="2065338" y="3101975"/>
          <p14:tracePt t="5439" x="2120900" y="3109913"/>
          <p14:tracePt t="5448" x="2152650" y="3109913"/>
          <p14:tracePt t="5454" x="2192338" y="3109913"/>
          <p14:tracePt t="5461" x="2208213" y="3109913"/>
          <p14:tracePt t="5469" x="2232025" y="3101975"/>
          <p14:tracePt t="5477" x="2239963" y="3094038"/>
          <p14:tracePt t="5485" x="2247900" y="3086100"/>
          <p14:tracePt t="5491" x="2273300" y="3070225"/>
          <p14:tracePt t="5501" x="2289175" y="3054350"/>
          <p14:tracePt t="5507" x="2305050" y="3030538"/>
          <p14:tracePt t="5516" x="2328863" y="2998788"/>
          <p14:tracePt t="5522" x="2344738" y="2982913"/>
          <p14:tracePt t="5530" x="2360613" y="2967038"/>
          <p14:tracePt t="5537" x="2368550" y="2951163"/>
          <p14:tracePt t="5544" x="2392363" y="2927350"/>
          <p14:tracePt t="5552" x="2392363" y="2919413"/>
          <p14:tracePt t="5560" x="2416175" y="2901950"/>
          <p14:tracePt t="5567" x="2439988" y="2886075"/>
          <p14:tracePt t="5574" x="2479675" y="2862263"/>
          <p14:tracePt t="5584" x="2511425" y="2846388"/>
          <p14:tracePt t="5589" x="2535238" y="2838450"/>
          <p14:tracePt t="5599" x="2559050" y="2830513"/>
          <p14:tracePt t="5604" x="2574925" y="2822575"/>
          <p14:tracePt t="5612" x="2590800" y="2806700"/>
          <p14:tracePt t="5619" x="2598738" y="2806700"/>
          <p14:tracePt t="5626" x="2640013" y="2782888"/>
          <p14:tracePt t="5635" x="2655888" y="2782888"/>
          <p14:tracePt t="5642" x="2679700" y="2767013"/>
          <p14:tracePt t="5651" x="2703513" y="2759075"/>
          <p14:tracePt t="5656" x="2759075" y="2751138"/>
          <p14:tracePt t="5666" x="2806700" y="2743200"/>
          <p14:tracePt t="5671" x="2870200" y="2727325"/>
          <p14:tracePt t="5681" x="2901950" y="2719388"/>
          <p14:tracePt t="5686" x="2982913" y="2711450"/>
          <p14:tracePt t="5694" x="3022600" y="2703513"/>
          <p14:tracePt t="5702" x="3078163" y="2703513"/>
          <p14:tracePt t="5709" x="3133725" y="2695575"/>
          <p14:tracePt t="5717" x="3189288" y="2687638"/>
          <p14:tracePt t="5724" x="3244850" y="2679700"/>
          <p14:tracePt t="5734" x="3284538" y="2671763"/>
          <p14:tracePt t="5739" x="3341688" y="2663825"/>
          <p14:tracePt t="5748" x="3365500" y="2655888"/>
          <p14:tracePt t="5754" x="3405188" y="2647950"/>
          <p14:tracePt t="5762" x="3429000" y="2640013"/>
          <p14:tracePt t="5769" x="3444875" y="2640013"/>
          <p14:tracePt t="5777" x="3460750" y="2624138"/>
          <p14:tracePt t="5785" x="3484563" y="2616200"/>
          <p14:tracePt t="5792" x="3492500" y="2616200"/>
          <p14:tracePt t="5801" x="3532188" y="2592388"/>
          <p14:tracePt t="5807" x="3548063" y="2576513"/>
          <p14:tracePt t="5816" x="3579813" y="2566988"/>
          <p14:tracePt t="5821" x="3587750" y="2559050"/>
          <p14:tracePt t="5832" x="3603625" y="2551113"/>
          <p14:tracePt t="5836" x="3627438" y="2535238"/>
          <p14:tracePt t="5844" x="3660775" y="2519363"/>
          <p14:tracePt t="5852" x="3716338" y="2503488"/>
          <p14:tracePt t="5860" x="3740150" y="2495550"/>
          <p14:tracePt t="5868" x="3771900" y="2487613"/>
          <p14:tracePt t="5874" x="3811588" y="2479675"/>
          <p14:tracePt t="5884" x="3843338" y="2479675"/>
          <p14:tracePt t="5889" x="3859213" y="2479675"/>
          <p14:tracePt t="5899" x="3890963" y="2479675"/>
          <p14:tracePt t="5904" x="3922713" y="2479675"/>
          <p14:tracePt t="5912" x="3962400" y="2479675"/>
          <p14:tracePt t="5919" x="3986213" y="2479675"/>
          <p14:tracePt t="5927" x="4059238" y="2479675"/>
          <p14:tracePt t="5935" x="4090988" y="2479675"/>
          <p14:tracePt t="5941" x="4186238" y="2487613"/>
          <p14:tracePt t="5951" x="4257675" y="2495550"/>
          <p14:tracePt t="5957" x="4305300" y="2503488"/>
          <p14:tracePt t="5966" x="4386263" y="2511425"/>
          <p14:tracePt t="5972" x="4425950" y="2511425"/>
          <p14:tracePt t="5979" x="4497388" y="2519363"/>
          <p14:tracePt t="5986" x="4545013" y="2519363"/>
          <p14:tracePt t="5994" x="4568825" y="2519363"/>
          <p14:tracePt t="6002" x="4608513" y="2527300"/>
          <p14:tracePt t="6009" x="4640263" y="2527300"/>
          <p14:tracePt t="6017" x="4672013" y="2527300"/>
          <p14:tracePt t="6024" x="4687888" y="2527300"/>
          <p14:tracePt t="6034" x="4713288" y="2527300"/>
          <p14:tracePt t="6040" x="4737100" y="2527300"/>
          <p14:tracePt t="6049" x="4752975" y="2527300"/>
          <p14:tracePt t="6054" x="4776788" y="2527300"/>
          <p14:tracePt t="6061" x="4800600" y="2527300"/>
          <p14:tracePt t="6069" x="4808538" y="2527300"/>
          <p14:tracePt t="6086" x="4816475" y="2527300"/>
          <p14:tracePt t="6092" x="4824413" y="2527300"/>
          <p14:tracePt t="6101" x="4832350" y="2527300"/>
          <p14:tracePt t="6107" x="4848225" y="2527300"/>
          <p14:tracePt t="6116" x="4872038" y="2527300"/>
          <p14:tracePt t="6122" x="4919663" y="2527300"/>
          <p14:tracePt t="6130" x="4951413" y="2519363"/>
          <p14:tracePt t="6136" x="4991100" y="2511425"/>
          <p14:tracePt t="6144" x="5030788" y="2511425"/>
          <p14:tracePt t="6152" x="5064125" y="2511425"/>
          <p14:tracePt t="6160" x="5095875" y="2511425"/>
          <p14:tracePt t="6167" x="5119688" y="2511425"/>
          <p14:tracePt t="6174" x="5143500" y="2511425"/>
          <p14:tracePt t="6184" x="5199063" y="2511425"/>
          <p14:tracePt t="6189" x="5254625" y="2527300"/>
          <p14:tracePt t="6198" x="5318125" y="2543175"/>
          <p14:tracePt t="6204" x="5430838" y="2576513"/>
          <p14:tracePt t="6211" x="5462588" y="2592388"/>
          <p14:tracePt t="6219" x="5581650" y="2640013"/>
          <p14:tracePt t="6226" x="5637213" y="2655888"/>
          <p14:tracePt t="6249" x="5724525" y="2687638"/>
          <p14:tracePt t="6251" x="5781675" y="2703513"/>
          <p14:tracePt t="6257" x="5789613" y="2703513"/>
          <p14:tracePt t="6265" x="5829300" y="2711450"/>
          <p14:tracePt t="6272" x="5845175" y="2711450"/>
          <p14:tracePt t="6279" x="5861050" y="2711450"/>
          <p14:tracePt t="6287" x="5876925" y="2711450"/>
          <p14:tracePt t="6295" x="5892800" y="2719388"/>
          <p14:tracePt t="6302" x="5908675" y="2719388"/>
          <p14:tracePt t="6309" x="5924550" y="2727325"/>
          <p14:tracePt t="6317" x="5932488" y="2727325"/>
          <p14:tracePt t="6324" x="5940425" y="2727325"/>
          <p14:tracePt t="6334" x="5948363" y="2727325"/>
          <p14:tracePt t="6339" x="5948363" y="2735263"/>
          <p14:tracePt t="6349" x="5956300" y="2735263"/>
          <p14:tracePt t="6354" x="5964238" y="2735263"/>
          <p14:tracePt t="6362" x="5964238" y="2743200"/>
          <p14:tracePt t="6369" x="5972175" y="2743200"/>
          <p14:tracePt t="6377" x="5972175" y="2751138"/>
          <p14:tracePt t="6384" x="5980113" y="2751138"/>
          <p14:tracePt t="6392" x="5980113" y="2767013"/>
          <p14:tracePt t="6401" x="5995988" y="2767013"/>
          <p14:tracePt t="6407" x="6003925" y="2782888"/>
          <p14:tracePt t="6416" x="6011863" y="2790825"/>
          <p14:tracePt t="6422" x="6019800" y="2798763"/>
          <p14:tracePt t="6430" x="6051550" y="2830513"/>
          <p14:tracePt t="6436" x="6059488" y="2838450"/>
          <p14:tracePt t="6445" x="6075363" y="2854325"/>
          <p14:tracePt t="6452" x="6091238" y="2862263"/>
          <p14:tracePt t="6459" x="6100763" y="2870200"/>
          <p14:tracePt t="6467" x="6108700" y="2878138"/>
          <p14:tracePt t="6474" x="6116638" y="2886075"/>
          <p14:tracePt t="6484" x="6124575" y="2901950"/>
          <p14:tracePt t="6489" x="6148388" y="2919413"/>
          <p14:tracePt t="6498" x="6156325" y="2935288"/>
          <p14:tracePt t="6504" x="6172200" y="2951163"/>
          <p14:tracePt t="6511" x="6172200" y="2959100"/>
          <p14:tracePt t="6519" x="6188075" y="2974975"/>
          <p14:tracePt t="6527" x="6188075" y="2990850"/>
          <p14:tracePt t="6535" x="6196013" y="2998788"/>
          <p14:tracePt t="6542" x="6196013" y="3006725"/>
          <p14:tracePt t="6551" x="6203950" y="3014663"/>
          <p14:tracePt t="6556" x="6203950" y="3022600"/>
          <p14:tracePt t="6566" x="6203950" y="3030538"/>
          <p14:tracePt t="6572" x="6203950" y="3038475"/>
          <p14:tracePt t="6579" x="6211888" y="3054350"/>
          <p14:tracePt t="6587" x="6211888" y="3062288"/>
          <p14:tracePt t="6595" x="6211888" y="3078163"/>
          <p14:tracePt t="6602" x="6211888" y="3086100"/>
          <p14:tracePt t="6609" x="6211888" y="3094038"/>
          <p14:tracePt t="6617" x="6211888" y="3109913"/>
          <p14:tracePt t="6624" x="6203950" y="3109913"/>
          <p14:tracePt t="6634" x="6188075" y="3125788"/>
          <p14:tracePt t="6639" x="6172200" y="3133725"/>
          <p14:tracePt t="6649" x="6164263" y="3141663"/>
          <p14:tracePt t="6654" x="6140450" y="3141663"/>
          <p14:tracePt t="6662" x="6116638" y="3149600"/>
          <p14:tracePt t="6669" x="6108700" y="3149600"/>
          <p14:tracePt t="6676" x="6091238" y="3157538"/>
          <p14:tracePt t="6685" x="6083300" y="3157538"/>
          <p14:tracePt t="6692" x="6059488" y="3157538"/>
          <p14:tracePt t="6707" x="6043613" y="3157538"/>
          <p14:tracePt t="6716" x="6035675" y="3157538"/>
          <p14:tracePt t="6722" x="6011863" y="3165475"/>
          <p14:tracePt t="6737" x="6003925" y="3165475"/>
          <p14:tracePt t="6744" x="5988050" y="3165475"/>
          <p14:tracePt t="6760" x="5980113" y="3165475"/>
          <p14:tracePt t="6811" x="5972175" y="3165475"/>
          <p14:tracePt t="6819" x="5956300" y="3165475"/>
          <p14:tracePt t="6827" x="5956300" y="3157538"/>
          <p14:tracePt t="6835" x="5948363" y="3157538"/>
          <p14:tracePt t="6842" x="5932488" y="3141663"/>
          <p14:tracePt t="6851" x="5924550" y="3125788"/>
          <p14:tracePt t="6856" x="5916613" y="3101975"/>
          <p14:tracePt t="6866" x="5908675" y="3086100"/>
          <p14:tracePt t="6871" x="5908675" y="3078163"/>
          <p14:tracePt t="6879" x="5908675" y="3054350"/>
          <p14:tracePt t="6887" x="5908675" y="3030538"/>
          <p14:tracePt t="6894" x="5916613" y="3006725"/>
          <p14:tracePt t="6902" x="5924550" y="2974975"/>
          <p14:tracePt t="6909" x="5940425" y="2959100"/>
          <p14:tracePt t="6924" x="5956300" y="2943225"/>
          <p14:tracePt t="6934" x="5972175" y="2919413"/>
          <p14:tracePt t="6950" x="5995988" y="2894013"/>
          <p14:tracePt t="6954" x="6011863" y="2886075"/>
          <p14:tracePt t="6962" x="6019800" y="2878138"/>
          <p14:tracePt t="6969" x="6035675" y="2870200"/>
          <p14:tracePt t="6977" x="6043613" y="2862263"/>
          <p14:tracePt t="6985" x="6051550" y="2854325"/>
          <p14:tracePt t="6992" x="6067425" y="2854325"/>
          <p14:tracePt t="7001" x="6083300" y="2846388"/>
          <p14:tracePt t="7007" x="6100763" y="2846388"/>
          <p14:tracePt t="7016" x="6116638" y="2846388"/>
          <p14:tracePt t="7021" x="6124575" y="2846388"/>
          <p14:tracePt t="7029" x="6148388" y="2846388"/>
          <p14:tracePt t="7036" x="6164263" y="2854325"/>
          <p14:tracePt t="7044" x="6172200" y="2854325"/>
          <p14:tracePt t="7052" x="6180138" y="2854325"/>
          <p14:tracePt t="7059" x="6203950" y="2862263"/>
          <p14:tracePt t="7067" x="6211888" y="2878138"/>
          <p14:tracePt t="7074" x="6219825" y="2878138"/>
          <p14:tracePt t="7084" x="6235700" y="2886075"/>
          <p14:tracePt t="7089" x="6243638" y="2894013"/>
          <p14:tracePt t="7099" x="6251575" y="2901950"/>
          <p14:tracePt t="7104" x="6259513" y="2901950"/>
          <p14:tracePt t="7112" x="6267450" y="2901950"/>
          <p14:tracePt t="7119" x="6275388" y="2909888"/>
          <p14:tracePt t="7126" x="6283325" y="2919413"/>
          <p14:tracePt t="7135" x="6291263" y="2935288"/>
          <p14:tracePt t="7142" x="6299200" y="2935288"/>
          <p14:tracePt t="7150" x="6315075" y="2951163"/>
          <p14:tracePt t="7156" x="6323013" y="2967038"/>
          <p14:tracePt t="7166" x="6330950" y="2982913"/>
          <p14:tracePt t="7172" x="6346825" y="2990850"/>
          <p14:tracePt t="7180" x="6354763" y="3006725"/>
          <p14:tracePt t="7187" x="6362700" y="3014663"/>
          <p14:tracePt t="7194" x="6362700" y="3022600"/>
          <p14:tracePt t="7202" x="6370638" y="3030538"/>
          <p14:tracePt t="7217" x="6370638" y="3038475"/>
          <p14:tracePt t="7224" x="6370638" y="3046413"/>
          <p14:tracePt t="7234" x="6370638" y="3054350"/>
          <p14:tracePt t="7239" x="6370638" y="3070225"/>
          <p14:tracePt t="7249" x="6370638" y="3086100"/>
          <p14:tracePt t="7262" x="6370638" y="3101975"/>
          <p14:tracePt t="7269" x="6370638" y="3125788"/>
          <p14:tracePt t="7277" x="6362700" y="3133725"/>
          <p14:tracePt t="7285" x="6346825" y="3141663"/>
          <p14:tracePt t="7291" x="6338888" y="3149600"/>
          <p14:tracePt t="7302" x="6323013" y="3157538"/>
          <p14:tracePt t="7307" x="6315075" y="3165475"/>
          <p14:tracePt t="7316" x="6299200" y="3181350"/>
          <p14:tracePt t="7322" x="6259513" y="3189288"/>
          <p14:tracePt t="7331" x="6251575" y="3197225"/>
          <p14:tracePt t="7336" x="6211888" y="3221038"/>
          <p14:tracePt t="7345" x="6196013" y="3228975"/>
          <p14:tracePt t="7352" x="6156325" y="3236913"/>
          <p14:tracePt t="7360" x="6116638" y="3252788"/>
          <p14:tracePt t="7367" x="6075363" y="3252788"/>
          <p14:tracePt t="7374" x="6051550" y="3252788"/>
          <p14:tracePt t="7384" x="6003925" y="3252788"/>
          <p14:tracePt t="7389" x="5988050" y="3252788"/>
          <p14:tracePt t="7398" x="5948363" y="3252788"/>
          <p14:tracePt t="7404" x="5892800" y="3252788"/>
          <p14:tracePt t="7412" x="5829300" y="3244850"/>
          <p14:tracePt t="7419" x="5797550" y="3236913"/>
          <p14:tracePt t="7427" x="5773738" y="3228975"/>
          <p14:tracePt t="7434" x="5765800" y="3228975"/>
          <p14:tracePt t="7442" x="5757863" y="3221038"/>
          <p14:tracePt t="7450" x="5749925" y="3221038"/>
          <p14:tracePt t="7471" x="5740400" y="3213100"/>
          <p14:tracePt t="7524" x="5740400" y="3205163"/>
          <p14:tracePt t="7719" x="5732463" y="3205163"/>
          <p14:tracePt t="7727" x="5724525" y="3205163"/>
          <p14:tracePt t="7735" x="5724525" y="3197225"/>
          <p14:tracePt t="7757" x="5716588" y="3197225"/>
          <p14:tracePt t="7786" x="5708650" y="3197225"/>
          <p14:tracePt t="7817" x="5708650" y="3189288"/>
          <p14:tracePt t="7847" x="5692775" y="3189288"/>
          <p14:tracePt t="7861" x="5684838" y="3189288"/>
          <p14:tracePt t="7869" x="5676900" y="3189288"/>
          <p14:tracePt t="7877" x="5668963" y="3189288"/>
          <p14:tracePt t="7892" x="5661025" y="3197225"/>
          <p14:tracePt t="7900" x="5653088" y="3205163"/>
          <p14:tracePt t="7906" x="5645150" y="3213100"/>
          <p14:tracePt t="7916" x="5621338" y="3228975"/>
          <p14:tracePt t="7922" x="5597525" y="3252788"/>
          <p14:tracePt t="7931" x="5565775" y="3278188"/>
          <p14:tracePt t="7949" x="5518150" y="3333750"/>
          <p14:tracePt t="7952" x="5502275" y="3349625"/>
          <p14:tracePt t="7959" x="5494338" y="3357563"/>
          <p14:tracePt t="7968" x="5470525" y="3373438"/>
          <p14:tracePt t="7974" x="5454650" y="3381375"/>
          <p14:tracePt t="7984" x="5438775" y="3397250"/>
          <p14:tracePt t="7989" x="5414963" y="3413125"/>
          <p14:tracePt t="7999" x="5373688" y="3429000"/>
          <p14:tracePt t="8004" x="5326063" y="3452813"/>
          <p14:tracePt t="8011" x="5270500" y="3476625"/>
          <p14:tracePt t="8019" x="5222875" y="3508375"/>
          <p14:tracePt t="8027" x="5175250" y="3540125"/>
          <p14:tracePt t="8035" x="5127625" y="3563938"/>
          <p14:tracePt t="8042" x="5119688" y="3571875"/>
          <p14:tracePt t="8050" x="5087938" y="3579813"/>
          <p14:tracePt t="8058" x="5038725" y="3605213"/>
          <p14:tracePt t="8066" x="5014913" y="3605213"/>
          <p14:tracePt t="8072" x="4991100" y="3613150"/>
          <p14:tracePt t="8081" x="4951413" y="3621088"/>
          <p14:tracePt t="8087" x="4919663" y="3636963"/>
          <p14:tracePt t="8095" x="4895850" y="3644900"/>
          <p14:tracePt t="8102" x="4864100" y="3652838"/>
          <p14:tracePt t="8109" x="4832350" y="3660775"/>
          <p14:tracePt t="8117" x="4816475" y="3668713"/>
          <p14:tracePt t="8124" x="4792663" y="3668713"/>
          <p14:tracePt t="8134" x="4776788" y="3676650"/>
          <p14:tracePt t="8140" x="4752975" y="3676650"/>
          <p14:tracePt t="8149" x="4745038" y="3676650"/>
          <p14:tracePt t="8154" x="4745038" y="3684588"/>
          <p14:tracePt t="8162" x="4729163" y="3684588"/>
          <p14:tracePt t="8169" x="4721225" y="3684588"/>
          <p14:tracePt t="8177" x="4713288" y="3692525"/>
          <p14:tracePt t="8184" x="4705350" y="3700463"/>
          <p14:tracePt t="8192" x="4695825" y="3716338"/>
          <p14:tracePt t="8201" x="4679950" y="3724275"/>
          <p14:tracePt t="8206" x="4672013" y="3732213"/>
          <p14:tracePt t="8217" x="4656138" y="3740150"/>
          <p14:tracePt t="8221" x="4656138" y="3748088"/>
          <p14:tracePt t="8231" x="4648200" y="3756025"/>
          <p14:tracePt t="8237" x="4640263" y="3756025"/>
          <p14:tracePt t="8244" x="4624388" y="3771900"/>
          <p14:tracePt t="8252" x="4608513" y="3779838"/>
          <p14:tracePt t="8259" x="4592638" y="3787775"/>
          <p14:tracePt t="8267" x="4576763" y="3795713"/>
          <p14:tracePt t="8274" x="4568825" y="3803650"/>
          <p14:tracePt t="8284" x="4552950" y="3811588"/>
          <p14:tracePt t="8289" x="4545013" y="3811588"/>
          <p14:tracePt t="8304" x="4537075" y="3811588"/>
          <p14:tracePt t="8335" x="4529138" y="3811588"/>
          <p14:tracePt t="8366" x="4521200" y="3811588"/>
          <p14:tracePt t="8387" x="4521200" y="3803650"/>
          <p14:tracePt t="8394" x="4513263" y="3803650"/>
          <p14:tracePt t="8402" x="4505325" y="3787775"/>
          <p14:tracePt t="8409" x="4505325" y="3779838"/>
          <p14:tracePt t="8417" x="4505325" y="3771900"/>
          <p14:tracePt t="8424" x="4505325" y="3756025"/>
          <p14:tracePt t="8433" x="4505325" y="3740150"/>
          <p14:tracePt t="8439" x="4505325" y="3724275"/>
          <p14:tracePt t="8449" x="4505325" y="3708400"/>
          <p14:tracePt t="8454" x="4505325" y="3692525"/>
          <p14:tracePt t="8462" x="4505325" y="3676650"/>
          <p14:tracePt t="8469" x="4521200" y="3652838"/>
          <p14:tracePt t="8477" x="4529138" y="3644900"/>
          <p14:tracePt t="8484" x="4537075" y="3629025"/>
          <p14:tracePt t="8492" x="4552950" y="3621088"/>
          <p14:tracePt t="8500" x="4568825" y="3595688"/>
          <p14:tracePt t="8507" x="4576763" y="3587750"/>
          <p14:tracePt t="8516" x="4584700" y="3579813"/>
          <p14:tracePt t="8522" x="4592638" y="3571875"/>
          <p14:tracePt t="8545" x="4600575" y="3571875"/>
          <p14:tracePt t="8559" x="4608513" y="3563938"/>
          <p14:tracePt t="8584" x="4608513" y="3556000"/>
          <p14:tracePt t="8589" x="4616450" y="3556000"/>
          <p14:tracePt t="8604" x="4632325" y="3556000"/>
          <p14:tracePt t="8612" x="4648200" y="3548063"/>
          <p14:tracePt t="8619" x="4672013" y="3548063"/>
          <p14:tracePt t="8627" x="4679950" y="3548063"/>
          <p14:tracePt t="8634" x="4713288" y="3540125"/>
          <p14:tracePt t="8642" x="4721225" y="3540125"/>
          <p14:tracePt t="8650" x="4737100" y="3532188"/>
          <p14:tracePt t="8656" x="4760913" y="3532188"/>
          <p14:tracePt t="8666" x="4776788" y="3532188"/>
          <p14:tracePt t="8672" x="4784725" y="3532188"/>
          <p14:tracePt t="8681" x="4800600" y="3532188"/>
          <p14:tracePt t="8687" x="4808538" y="3532188"/>
          <p14:tracePt t="8695" x="4824413" y="3532188"/>
          <p14:tracePt t="8710" x="4840288" y="3540125"/>
          <p14:tracePt t="8717" x="4848225" y="3548063"/>
          <p14:tracePt t="8724" x="4856163" y="3556000"/>
          <p14:tracePt t="8739" x="4864100" y="3571875"/>
          <p14:tracePt t="8749" x="4872038" y="3579813"/>
          <p14:tracePt t="8755" x="4879975" y="3595688"/>
          <p14:tracePt t="8762" x="4879975" y="3605213"/>
          <p14:tracePt t="8769" x="4887913" y="3621088"/>
          <p14:tracePt t="8777" x="4895850" y="3644900"/>
          <p14:tracePt t="8785" x="4895850" y="3668713"/>
          <p14:tracePt t="8791" x="4895850" y="3692525"/>
          <p14:tracePt t="8806" x="4895850" y="3708400"/>
          <p14:tracePt t="8816" x="4895850" y="3724275"/>
          <p14:tracePt t="8822" x="4895850" y="3740150"/>
          <p14:tracePt t="8832" x="4887913" y="3748088"/>
          <p14:tracePt t="8837" x="4887913" y="3756025"/>
          <p14:tracePt t="8844" x="4879975" y="3756025"/>
          <p14:tracePt t="8852" x="4879975" y="3771900"/>
          <p14:tracePt t="8859" x="4864100" y="3779838"/>
          <p14:tracePt t="8867" x="4856163" y="3787775"/>
          <p14:tracePt t="8875" x="4832350" y="3811588"/>
          <p14:tracePt t="8884" x="4816475" y="3827463"/>
          <p14:tracePt t="8890" x="4800600" y="3835400"/>
          <p14:tracePt t="8899" x="4776788" y="3851275"/>
          <p14:tracePt t="8904" x="4760913" y="3859213"/>
          <p14:tracePt t="8912" x="4713288" y="3875088"/>
          <p14:tracePt t="8920" x="4705350" y="3875088"/>
          <p14:tracePt t="8927" x="4687888" y="3883025"/>
          <p14:tracePt t="8935" x="4672013" y="3890963"/>
          <p14:tracePt t="8950" x="4648200" y="3890963"/>
          <p14:tracePt t="8951" x="4640263" y="3890963"/>
          <p14:tracePt t="8967" x="4632325" y="3890963"/>
          <p14:tracePt t="8971" x="4624388" y="3890963"/>
          <p14:tracePt t="8981" x="4616450" y="3890963"/>
          <p14:tracePt t="8987" x="4616450" y="3883025"/>
          <p14:tracePt t="8994" x="4608513" y="3875088"/>
          <p14:tracePt t="9002" x="4592638" y="3859213"/>
          <p14:tracePt t="9009" x="4584700" y="3835400"/>
          <p14:tracePt t="9017" x="4568825" y="3819525"/>
          <p14:tracePt t="9024" x="4568825" y="3811588"/>
          <p14:tracePt t="9034" x="4545013" y="3787775"/>
          <p14:tracePt t="9040" x="4537075" y="3756025"/>
          <p14:tracePt t="9047" x="4521200" y="3732213"/>
          <p14:tracePt t="9054" x="4497388" y="3692525"/>
          <p14:tracePt t="9061" x="4465638" y="3629025"/>
          <p14:tracePt t="9069" x="4457700" y="3587750"/>
          <p14:tracePt t="9076" x="4457700" y="3548063"/>
          <p14:tracePt t="9084" x="4457700" y="3524250"/>
          <p14:tracePt t="9092" x="4457700" y="3492500"/>
          <p14:tracePt t="9100" x="4457700" y="3468688"/>
          <p14:tracePt t="9107" x="4457700" y="3452813"/>
          <p14:tracePt t="9116" x="4465638" y="3436938"/>
          <p14:tracePt t="9121" x="4465638" y="3421063"/>
          <p14:tracePt t="9132" x="4481513" y="3413125"/>
          <p14:tracePt t="9137" x="4497388" y="3405188"/>
          <p14:tracePt t="9144" x="4505325" y="3397250"/>
          <p14:tracePt t="9152" x="4513263" y="3397250"/>
          <p14:tracePt t="9159" x="4521200" y="3397250"/>
          <p14:tracePt t="9167" x="4529138" y="3397250"/>
          <p14:tracePt t="9174" x="4545013" y="3397250"/>
          <p14:tracePt t="9184" x="4568825" y="3389313"/>
          <p14:tracePt t="9189" x="4592638" y="3389313"/>
          <p14:tracePt t="9199" x="4616450" y="3389313"/>
          <p14:tracePt t="9204" x="4648200" y="3389313"/>
          <p14:tracePt t="9212" x="4672013" y="3397250"/>
          <p14:tracePt t="9219" x="4695825" y="3397250"/>
          <p14:tracePt t="9226" x="4729163" y="3397250"/>
          <p14:tracePt t="9234" x="4745038" y="3397250"/>
          <p14:tracePt t="9242" x="4776788" y="3405188"/>
          <p14:tracePt t="9250" x="4824413" y="3429000"/>
          <p14:tracePt t="9257" x="4840288" y="3436938"/>
          <p14:tracePt t="9266" x="4864100" y="3444875"/>
          <p14:tracePt t="9272" x="4895850" y="3460750"/>
          <p14:tracePt t="9282" x="4919663" y="3484563"/>
          <p14:tracePt t="9287" x="4935538" y="3492500"/>
          <p14:tracePt t="9295" x="4951413" y="3500438"/>
          <p14:tracePt t="9302" x="4967288" y="3516313"/>
          <p14:tracePt t="9310" x="4967288" y="3532188"/>
          <p14:tracePt t="9317" x="4975225" y="3548063"/>
          <p14:tracePt t="9324" x="4991100" y="3571875"/>
          <p14:tracePt t="9334" x="4991100" y="3587750"/>
          <p14:tracePt t="9339" x="4991100" y="3595688"/>
          <p14:tracePt t="9349" x="4999038" y="3595688"/>
          <p14:tracePt t="9354" x="4999038" y="3605213"/>
          <p14:tracePt t="9385" x="4999038" y="3613150"/>
          <p14:tracePt t="9482" x="4999038" y="3605213"/>
          <p14:tracePt t="9489" x="5006975" y="3571875"/>
          <p14:tracePt t="9497" x="5014913" y="3556000"/>
          <p14:tracePt t="9504" x="5022850" y="3540125"/>
          <p14:tracePt t="9512" x="5038725" y="3524250"/>
          <p14:tracePt t="9520" x="5046663" y="3508375"/>
          <p14:tracePt t="9527" x="5064125" y="3492500"/>
          <p14:tracePt t="9535" x="5080000" y="3484563"/>
          <p14:tracePt t="9542" x="5095875" y="3468688"/>
          <p14:tracePt t="9550" x="5111750" y="3460750"/>
          <p14:tracePt t="9556" x="5135563" y="3460750"/>
          <p14:tracePt t="9566" x="5159375" y="3452813"/>
          <p14:tracePt t="9571" x="5175250" y="3444875"/>
          <p14:tracePt t="9586" x="5191125" y="3444875"/>
          <p14:tracePt t="9594" x="5199063" y="3436938"/>
          <p14:tracePt t="9602" x="5207000" y="3436938"/>
          <p14:tracePt t="9609" x="5222875" y="3436938"/>
          <p14:tracePt t="9617" x="5246688" y="3436938"/>
          <p14:tracePt t="9624" x="5254625" y="3436938"/>
          <p14:tracePt t="9639" x="5262563" y="3436938"/>
          <p14:tracePt t="9649" x="5270500" y="3436938"/>
          <p14:tracePt t="9654" x="5278438" y="3444875"/>
          <p14:tracePt t="9669" x="5302250" y="3468688"/>
          <p14:tracePt t="9676" x="5310188" y="3484563"/>
          <p14:tracePt t="9684" x="5326063" y="3508375"/>
          <p14:tracePt t="9691" x="5334000" y="3516313"/>
          <p14:tracePt t="9700" x="5341938" y="3524250"/>
          <p14:tracePt t="9706" x="5341938" y="3532188"/>
          <p14:tracePt t="9716" x="5349875" y="3540125"/>
          <p14:tracePt t="9731" x="5349875" y="3548063"/>
          <p14:tracePt t="9744" x="5349875" y="3563938"/>
          <p14:tracePt t="9752" x="5349875" y="3571875"/>
          <p14:tracePt t="9759" x="5349875" y="3587750"/>
          <p14:tracePt t="9767" x="5349875" y="3605213"/>
          <p14:tracePt t="9774" x="5349875" y="3613150"/>
          <p14:tracePt t="9784" x="5341938" y="3629025"/>
          <p14:tracePt t="9789" x="5334000" y="3636963"/>
          <p14:tracePt t="9799" x="5326063" y="3652838"/>
          <p14:tracePt t="9804" x="5310188" y="3660775"/>
          <p14:tracePt t="9811" x="5302250" y="3668713"/>
          <p14:tracePt t="9819" x="5294313" y="3684588"/>
          <p14:tracePt t="9827" x="5286375" y="3684588"/>
          <p14:tracePt t="9835" x="5278438" y="3692525"/>
          <p14:tracePt t="9842" x="5270500" y="3692525"/>
          <p14:tracePt t="9866" x="5254625" y="3700463"/>
          <p14:tracePt t="9871" x="5246688" y="3700463"/>
          <p14:tracePt t="9881" x="5222875" y="3700463"/>
          <p14:tracePt t="9886" x="5214938" y="3700463"/>
          <p14:tracePt t="9894" x="5207000" y="3700463"/>
          <p14:tracePt t="9902" x="5199063" y="3700463"/>
          <p14:tracePt t="9909" x="5191125" y="3700463"/>
          <p14:tracePt t="9924" x="5183188" y="3700463"/>
          <p14:tracePt t="9949" x="5175250" y="3700463"/>
          <p14:tracePt t="9955" x="5175250" y="3692525"/>
          <p14:tracePt t="9962" x="5167313" y="3692525"/>
          <p14:tracePt t="9969" x="5159375" y="3684588"/>
          <p14:tracePt t="9976" x="5159375" y="3676650"/>
          <p14:tracePt t="9984" x="5159375" y="3668713"/>
          <p14:tracePt t="10000" x="5159375" y="3660775"/>
          <p14:tracePt t="10016" x="5159375" y="3644900"/>
          <p14:tracePt t="10032" x="5167313" y="3629025"/>
          <p14:tracePt t="10037" x="5175250" y="3621088"/>
          <p14:tracePt t="10044" x="5199063" y="3605213"/>
          <p14:tracePt t="10052" x="5222875" y="3579813"/>
          <p14:tracePt t="10059" x="5238750" y="3571875"/>
          <p14:tracePt t="10067" x="5254625" y="3563938"/>
          <p14:tracePt t="10074" x="5278438" y="3556000"/>
          <p14:tracePt t="10084" x="5294313" y="3548063"/>
          <p14:tracePt t="10089" x="5302250" y="3548063"/>
          <p14:tracePt t="10099" x="5310188" y="3548063"/>
          <p14:tracePt t="10104" x="5318125" y="3548063"/>
          <p14:tracePt t="10112" x="5326063" y="3548063"/>
          <p14:tracePt t="10119" x="5341938" y="3548063"/>
          <p14:tracePt t="10127" x="5349875" y="3548063"/>
          <p14:tracePt t="10135" x="5357813" y="3548063"/>
          <p14:tracePt t="10142" x="5365750" y="3548063"/>
          <p14:tracePt t="10150" x="5365750" y="3556000"/>
          <p14:tracePt t="10166" x="5365750" y="3563938"/>
          <p14:tracePt t="10172" x="5373688" y="3563938"/>
          <p14:tracePt t="10187" x="5381625" y="3579813"/>
          <p14:tracePt t="10194" x="5381625" y="3587750"/>
          <p14:tracePt t="10209" x="5389563" y="3605213"/>
          <p14:tracePt t="10224" x="5389563" y="3613150"/>
          <p14:tracePt t="10427" x="5397500" y="3613150"/>
          <p14:tracePt t="10441" x="5381625" y="3629025"/>
          <p14:tracePt t="10450" x="5373688" y="3636963"/>
          <p14:tracePt t="11357" x="5373688" y="3644900"/>
          <p14:tracePt t="11366" x="5373688" y="3660775"/>
          <p14:tracePt t="11372" x="5365750" y="3660775"/>
          <p14:tracePt t="11380" x="5365750" y="3668713"/>
          <p14:tracePt t="11402" x="5357813" y="3668713"/>
          <p14:tracePt t="11409" x="5357813" y="3660775"/>
          <p14:tracePt t="11417" x="5357813" y="3652838"/>
          <p14:tracePt t="11469" x="5357813" y="3660775"/>
          <p14:tracePt t="11485" x="5357813" y="3668713"/>
          <p14:tracePt t="11507" x="5389563" y="3668713"/>
          <p14:tracePt t="11516" x="5407025" y="3668713"/>
          <p14:tracePt t="11522" x="5446713" y="3660775"/>
          <p14:tracePt t="11530" x="5478463" y="3660775"/>
          <p14:tracePt t="11537" x="5494338" y="3660775"/>
          <p14:tracePt t="11544" x="5510213" y="3660775"/>
          <p14:tracePt t="11642" x="5502275" y="3660775"/>
          <p14:tracePt t="11695" x="5486400" y="3652838"/>
          <p14:tracePt t="11717" x="5478463" y="3652838"/>
          <p14:tracePt t="12219" x="5478463" y="3644900"/>
          <p14:tracePt t="13389" x="5478463" y="3636963"/>
          <p14:tracePt t="13435" x="5478463" y="3629025"/>
          <p14:tracePt t="13442" x="5478463" y="3621088"/>
          <p14:tracePt t="13450" x="5478463" y="3613150"/>
          <p14:tracePt t="13457" x="5478463" y="3605213"/>
          <p14:tracePt t="13471" x="5478463" y="3587750"/>
          <p14:tracePt t="13482" x="5478463" y="3571875"/>
          <p14:tracePt t="13487" x="5470525" y="3556000"/>
          <p14:tracePt t="13494" x="5470525" y="3548063"/>
          <p14:tracePt t="13502" x="5470525" y="3540125"/>
          <p14:tracePt t="13509" x="5470525" y="3524250"/>
          <p14:tracePt t="13517" x="5470525" y="3516313"/>
          <p14:tracePt t="13524" x="5470525" y="3500438"/>
          <p14:tracePt t="13534" x="5470525" y="3492500"/>
          <p14:tracePt t="13539" x="5470525" y="3468688"/>
          <p14:tracePt t="13549" x="5470525" y="3452813"/>
          <p14:tracePt t="13554" x="5478463" y="3444875"/>
          <p14:tracePt t="13565" x="5494338" y="3429000"/>
          <p14:tracePt t="13569" x="5494338" y="3413125"/>
          <p14:tracePt t="13577" x="5502275" y="3413125"/>
          <p14:tracePt t="13584" x="5502275" y="3405188"/>
          <p14:tracePt t="13592" x="5502275" y="3397250"/>
          <p14:tracePt t="13600" x="5502275" y="3389313"/>
          <p14:tracePt t="13607" x="5518150" y="3381375"/>
          <p14:tracePt t="13616" x="5526088" y="3365500"/>
          <p14:tracePt t="13621" x="5541963" y="3341688"/>
          <p14:tracePt t="13632" x="5557838" y="3325813"/>
          <p14:tracePt t="13637" x="5573713" y="3309938"/>
          <p14:tracePt t="13644" x="5573713" y="3302000"/>
          <p14:tracePt t="13652" x="5597525" y="3286125"/>
          <p14:tracePt t="13659" x="5597525" y="3278188"/>
          <p14:tracePt t="13667" x="5613400" y="3270250"/>
          <p14:tracePt t="13674" x="5629275" y="3252788"/>
          <p14:tracePt t="13683" x="5637213" y="3244850"/>
          <p14:tracePt t="13689" x="5645150" y="3244850"/>
          <p14:tracePt t="13699" x="5653088" y="3236913"/>
          <p14:tracePt t="13704" x="5661025" y="3236913"/>
          <p14:tracePt t="13712" x="5668963" y="3228975"/>
          <p14:tracePt t="13727" x="5684838" y="3221038"/>
          <p14:tracePt t="13734" x="5692775" y="3221038"/>
          <p14:tracePt t="13742" x="5708650" y="3221038"/>
          <p14:tracePt t="13750" x="5724525" y="3221038"/>
          <p14:tracePt t="13757" x="5740400" y="3213100"/>
          <p14:tracePt t="13766" x="5765800" y="3213100"/>
          <p14:tracePt t="13781" x="5789613" y="3213100"/>
          <p14:tracePt t="13787" x="5813425" y="3213100"/>
          <p14:tracePt t="13795" x="5829300" y="3213100"/>
          <p14:tracePt t="13802" x="5845175" y="3213100"/>
          <p14:tracePt t="13809" x="5861050" y="3213100"/>
          <p14:tracePt t="13817" x="5884863" y="3213100"/>
          <p14:tracePt t="13824" x="5900738" y="3213100"/>
          <p14:tracePt t="13833" x="5916613" y="3213100"/>
          <p14:tracePt t="13839" x="5932488" y="3213100"/>
          <p14:tracePt t="13854" x="5948363" y="3213100"/>
          <p14:tracePt t="13869" x="5956300" y="3221038"/>
          <p14:tracePt t="13877" x="5972175" y="3228975"/>
          <p14:tracePt t="13884" x="5980113" y="3228975"/>
          <p14:tracePt t="13891" x="5995988" y="3236913"/>
          <p14:tracePt t="13907" x="6011863" y="3244850"/>
          <p14:tracePt t="13916" x="6019800" y="3244850"/>
          <p14:tracePt t="13922" x="6027738" y="3252788"/>
          <p14:tracePt t="13931" x="6035675" y="3252788"/>
          <p14:tracePt t="13937" x="6043613" y="3252788"/>
          <p14:tracePt t="13945" x="6043613" y="3262313"/>
          <p14:tracePt t="14042" x="6051550" y="3262313"/>
          <p14:tracePt t="14387" x="6059488" y="3262313"/>
          <p14:tracePt t="14402" x="6067425" y="3262313"/>
          <p14:tracePt t="14424" x="6075363" y="3270250"/>
          <p14:tracePt t="14439" x="6091238" y="3270250"/>
          <p14:tracePt t="14454" x="6100763" y="3270250"/>
          <p14:tracePt t="14462" x="6108700" y="3270250"/>
          <p14:tracePt t="14477" x="6116638" y="3270250"/>
          <p14:tracePt t="14484" x="6124575" y="3270250"/>
          <p14:tracePt t="14582" x="6132513" y="3270250"/>
          <p14:tracePt t="14649" x="6140450" y="3270250"/>
          <p14:tracePt t="15002" x="6148388" y="3270250"/>
          <p14:tracePt t="15009" x="6156325" y="3270250"/>
          <p14:tracePt t="15017" x="6164263" y="3270250"/>
          <p14:tracePt t="15033" x="6172200" y="3270250"/>
          <p14:tracePt t="15049" x="6180138" y="3270250"/>
          <p14:tracePt t="15054" x="6188075" y="3270250"/>
          <p14:tracePt t="15069" x="6203950" y="3262313"/>
          <p14:tracePt t="15077" x="6211888" y="3262313"/>
          <p14:tracePt t="15085" x="6235700" y="3262313"/>
          <p14:tracePt t="15092" x="6259513" y="3262313"/>
          <p14:tracePt t="15099" x="6275388" y="3262313"/>
          <p14:tracePt t="15107" x="6283325" y="3262313"/>
          <p14:tracePt t="15116" x="6323013" y="3278188"/>
          <p14:tracePt t="15122" x="6370638" y="3317875"/>
          <p14:tracePt t="15132" x="6386513" y="3333750"/>
          <p14:tracePt t="16239" x="6386513" y="3325813"/>
          <p14:tracePt t="16249" x="6386513" y="3317875"/>
          <p14:tracePt t="16263" x="6378575" y="3309938"/>
          <p14:tracePt t="16276" x="6378575" y="3294063"/>
          <p14:tracePt t="16291" x="6378575" y="3286125"/>
          <p14:tracePt t="16316" x="6378575" y="3278188"/>
          <p14:tracePt t="16331" x="6370638" y="3278188"/>
          <p14:tracePt t="16346" x="6370638" y="3270250"/>
          <p14:tracePt t="16412" x="6370638" y="3262313"/>
          <p14:tracePt t="16434" x="6370638" y="3252788"/>
          <p14:tracePt t="16442" x="6362700" y="3252788"/>
          <p14:tracePt t="16472" x="6362700" y="3244850"/>
          <p14:tracePt t="16592" x="6354763" y="3244850"/>
          <p14:tracePt t="16629" x="6346825" y="3244850"/>
          <p14:tracePt t="16824" x="6346825" y="3228975"/>
          <p14:tracePt t="16846" x="6346825" y="3221038"/>
          <p14:tracePt t="16863" x="6346825" y="3213100"/>
          <p14:tracePt t="16892" x="6354763" y="3213100"/>
          <p14:tracePt t="16899" x="6354763" y="3205163"/>
          <p14:tracePt t="16922" x="6354763" y="3197225"/>
          <p14:tracePt t="16945" x="6354763" y="3189288"/>
          <p14:tracePt t="16974" x="6354763" y="3181350"/>
          <p14:tracePt t="16983" x="6362700" y="3181350"/>
          <p14:tracePt t="17306" x="6370638" y="3165475"/>
          <p14:tracePt t="17319" x="6370638" y="3157538"/>
          <p14:tracePt t="18752" x="6370638" y="3149600"/>
          <p14:tracePt t="18759" x="6378575" y="3133725"/>
          <p14:tracePt t="18767" x="6378575" y="3125788"/>
          <p14:tracePt t="18774" x="6378575" y="3117850"/>
          <p14:tracePt t="18783" x="6378575" y="3109913"/>
          <p14:tracePt t="18790" x="6378575" y="3101975"/>
          <p14:tracePt t="18799" x="6386513" y="3101975"/>
          <p14:tracePt t="18819" x="6386513" y="3094038"/>
          <p14:tracePt t="18842" x="6386513" y="3086100"/>
          <p14:tracePt t="18887" x="6386513" y="3078163"/>
          <p14:tracePt t="22250" x="6442075" y="3070225"/>
          <p14:tracePt t="22255" x="6554788" y="3062288"/>
          <p14:tracePt t="22263" x="6578600" y="3062288"/>
          <p14:tracePt t="22269" x="6602413" y="3062288"/>
          <p14:tracePt t="22276" x="6610350" y="3062288"/>
          <p14:tracePt t="22284" x="6618288" y="3062288"/>
          <p14:tracePt t="22292" x="6626225" y="3062288"/>
          <p14:tracePt t="22307" x="6642100" y="3062288"/>
          <p14:tracePt t="22315" x="6650038" y="3062288"/>
          <p14:tracePt t="22322" x="6657975" y="3062288"/>
          <p14:tracePt t="22331" x="6673850" y="3054350"/>
          <p14:tracePt t="22336" x="6689725" y="3054350"/>
          <p14:tracePt t="22347" x="6705600" y="3046413"/>
          <p14:tracePt t="22359" x="6721475" y="3046413"/>
          <p14:tracePt t="22366" x="6737350" y="3038475"/>
          <p14:tracePt t="22374" x="6745288" y="3038475"/>
          <p14:tracePt t="22382" x="6753225" y="3038475"/>
          <p14:tracePt t="22389" x="6761163" y="3038475"/>
          <p14:tracePt t="22398" x="6769100" y="3038475"/>
          <p14:tracePt t="22404" x="6777038" y="3038475"/>
          <p14:tracePt t="22414" x="6794500" y="3038475"/>
          <p14:tracePt t="22429" x="6802438" y="3038475"/>
          <p14:tracePt t="22434" x="6826250" y="3038475"/>
          <p14:tracePt t="22442" x="6834188" y="3054350"/>
          <p14:tracePt t="22450" x="6842125" y="3054350"/>
          <p14:tracePt t="22457" x="6858000" y="3070225"/>
          <p14:tracePt t="22465" x="6865938" y="3078163"/>
          <p14:tracePt t="22472" x="6881813" y="3086100"/>
          <p14:tracePt t="22481" x="6897688" y="3094038"/>
          <p14:tracePt t="22487" x="6921500" y="3101975"/>
          <p14:tracePt t="22495" x="6937375" y="3109913"/>
          <p14:tracePt t="22502" x="6945313" y="3109913"/>
          <p14:tracePt t="22510" x="6961188" y="3117850"/>
          <p14:tracePt t="22517" x="6992938" y="3125788"/>
          <p14:tracePt t="22524" x="7008813" y="3133725"/>
          <p14:tracePt t="22532" x="7040563" y="3133725"/>
          <p14:tracePt t="22540" x="7072313" y="3141663"/>
          <p14:tracePt t="22548" x="7104063" y="3149600"/>
          <p14:tracePt t="22555" x="7104063" y="3157538"/>
          <p14:tracePt t="22563" x="7112000" y="3157538"/>
          <p14:tracePt t="22577" x="7112000" y="3165475"/>
          <p14:tracePt t="22585" x="7119938" y="3165475"/>
          <p14:tracePt t="22592" x="7127875" y="3181350"/>
          <p14:tracePt t="22599" x="7135813" y="3181350"/>
          <p14:tracePt t="22607" x="7153275" y="3197225"/>
          <p14:tracePt t="22615" x="7169150" y="3213100"/>
          <p14:tracePt t="22622" x="7185025" y="3228975"/>
          <p14:tracePt t="22632" x="7192963" y="3228975"/>
          <p14:tracePt t="22637" x="7200900" y="3236913"/>
          <p14:tracePt t="22647" x="7208838" y="3244850"/>
          <p14:tracePt t="22652" x="7224713" y="3252788"/>
          <p14:tracePt t="22659" x="7224713" y="3262313"/>
          <p14:tracePt t="22667" x="7240588" y="3270250"/>
          <p14:tracePt t="22674" x="7240588" y="3278188"/>
          <p14:tracePt t="22682" x="7240588" y="3286125"/>
          <p14:tracePt t="22689" x="7248525" y="3294063"/>
          <p14:tracePt t="22698" x="7256463" y="3302000"/>
          <p14:tracePt t="22704" x="7264400" y="3317875"/>
          <p14:tracePt t="22714" x="7272338" y="3349625"/>
          <p14:tracePt t="22720" x="7280275" y="3381375"/>
          <p14:tracePt t="22730" x="7296150" y="3413125"/>
          <p14:tracePt t="22734" x="7296150" y="3452813"/>
          <p14:tracePt t="22742" x="7304088" y="3484563"/>
          <p14:tracePt t="22749" x="7312025" y="3500438"/>
          <p14:tracePt t="22757" x="7312025" y="3516313"/>
          <p14:tracePt t="22766" x="7312025" y="3524250"/>
          <p14:tracePt t="22782" x="7312025" y="3532188"/>
          <p14:tracePt t="22787" x="7312025" y="3540125"/>
          <p14:tracePt t="22802" x="7312025" y="3556000"/>
          <p14:tracePt t="22809" x="7312025" y="3571875"/>
          <p14:tracePt t="22817" x="7304088" y="3587750"/>
          <p14:tracePt t="22825" x="7296150" y="3587750"/>
          <p14:tracePt t="22832" x="7288213" y="3605213"/>
          <p14:tracePt t="22840" x="7280275" y="3621088"/>
          <p14:tracePt t="22848" x="7256463" y="3629025"/>
          <p14:tracePt t="22854" x="7240588" y="3652838"/>
          <p14:tracePt t="22863" x="7232650" y="3660775"/>
          <p14:tracePt t="22869" x="7208838" y="3676650"/>
          <p14:tracePt t="22877" x="7192963" y="3692525"/>
          <p14:tracePt t="22884" x="7177088" y="3700463"/>
          <p14:tracePt t="22892" x="7161213" y="3708400"/>
          <p14:tracePt t="22899" x="7153275" y="3716338"/>
          <p14:tracePt t="22907" x="7135813" y="3724275"/>
          <p14:tracePt t="22915" x="7127875" y="3724275"/>
          <p14:tracePt t="22922" x="7119938" y="3732213"/>
          <p14:tracePt t="22931" x="7112000" y="3732213"/>
          <p14:tracePt t="22937" x="7096125" y="3740150"/>
          <p14:tracePt t="22947" x="7080250" y="3740150"/>
          <p14:tracePt t="22952" x="7064375" y="3740150"/>
          <p14:tracePt t="22960" x="7056438" y="3740150"/>
          <p14:tracePt t="22967" x="7040563" y="3740150"/>
          <p14:tracePt t="22982" x="7032625" y="3740150"/>
          <p14:tracePt t="23004" x="7024688" y="3740150"/>
          <p14:tracePt t="23027" x="7016750" y="3740150"/>
          <p14:tracePt t="23050" x="7008813" y="3740150"/>
          <p14:tracePt t="23064" x="7000875" y="3740150"/>
          <p14:tracePt t="23081" x="6985000" y="3732213"/>
          <p14:tracePt t="23087" x="6985000" y="3724275"/>
          <p14:tracePt t="23096" x="6961188" y="3716338"/>
          <p14:tracePt t="23102" x="6961188" y="3700463"/>
          <p14:tracePt t="23110" x="6945313" y="3692525"/>
          <p14:tracePt t="23117" x="6937375" y="3676650"/>
          <p14:tracePt t="23124" x="6921500" y="3676650"/>
          <p14:tracePt t="23132" x="6913563" y="3668713"/>
          <p14:tracePt t="23148" x="6905625" y="3668713"/>
          <p14:tracePt t="23154" x="6905625" y="3660775"/>
          <p14:tracePt t="23163" x="6897688" y="3660775"/>
          <p14:tracePt t="23184" x="6889750" y="3660775"/>
          <p14:tracePt t="23192" x="6889750" y="3652838"/>
          <p14:tracePt t="23222" x="6881813" y="3644900"/>
          <p14:tracePt t="23297" x="6881813" y="3636963"/>
          <p14:tracePt t="23319" x="6881813" y="3629025"/>
          <p14:tracePt t="23328" x="6881813" y="3621088"/>
          <p14:tracePt t="23334" x="6873875" y="3621088"/>
          <p14:tracePt t="23342" x="6873875" y="3613150"/>
          <p14:tracePt t="23357" x="6873875" y="3605213"/>
          <p14:tracePt t="23387" x="6873875" y="3587750"/>
          <p14:tracePt t="23425" x="6873875" y="3579813"/>
          <p14:tracePt t="23447" x="6873875" y="3571875"/>
          <p14:tracePt t="23470" x="6873875" y="3563938"/>
          <p14:tracePt t="23477" x="6873875" y="3556000"/>
          <p14:tracePt t="35586" x="6897688" y="3540125"/>
          <p14:tracePt t="35589" x="6905625" y="3540125"/>
          <p14:tracePt t="36062" x="6913563" y="3540125"/>
          <p14:tracePt t="36069" x="6921500" y="3540125"/>
          <p14:tracePt t="36085" x="6929438" y="3540125"/>
          <p14:tracePt t="36093" x="6937375" y="3540125"/>
          <p14:tracePt t="36100" x="6945313" y="3540125"/>
          <p14:tracePt t="36108" x="6953250" y="3540125"/>
          <p14:tracePt t="36114" x="6953250" y="3548063"/>
          <p14:tracePt t="36122" x="6961188" y="3548063"/>
          <p14:tracePt t="36146" x="6969125" y="3548063"/>
          <p14:tracePt t="36152" x="6977063" y="3548063"/>
          <p14:tracePt t="36161" x="6985000" y="3548063"/>
          <p14:tracePt t="36167" x="6992938" y="3548063"/>
          <p14:tracePt t="36175" x="7000875" y="3548063"/>
          <p14:tracePt t="36190" x="7016750" y="3548063"/>
          <p14:tracePt t="36197" x="7024688" y="3548063"/>
          <p14:tracePt t="36205" x="7040563" y="3548063"/>
          <p14:tracePt t="36213" x="7048500" y="3548063"/>
          <p14:tracePt t="36220" x="7056438" y="3548063"/>
          <p14:tracePt t="36235" x="7064375" y="3556000"/>
          <p14:tracePt t="36244" x="7072313" y="3556000"/>
          <p14:tracePt t="36250" x="7080250" y="3563938"/>
          <p14:tracePt t="36257" x="7096125" y="3579813"/>
          <p14:tracePt t="36265" x="7104063" y="3587750"/>
          <p14:tracePt t="36272" x="7119938" y="3595688"/>
          <p14:tracePt t="36280" x="7127875" y="3605213"/>
          <p14:tracePt t="36287" x="7127875" y="3613150"/>
          <p14:tracePt t="36302" x="7135813" y="3613150"/>
          <p14:tracePt t="36317" x="7135813" y="3621088"/>
          <p14:tracePt t="36325" x="7145338" y="3629025"/>
          <p14:tracePt t="36332" x="7145338" y="3636963"/>
          <p14:tracePt t="36340" x="7145338" y="3644900"/>
          <p14:tracePt t="36347" x="7145338" y="3660775"/>
          <p14:tracePt t="36354" x="7145338" y="3668713"/>
          <p14:tracePt t="36363" x="7145338" y="3676650"/>
          <p14:tracePt t="36370" x="7145338" y="3684588"/>
          <p14:tracePt t="36384" x="7145338" y="3692525"/>
          <p14:tracePt t="36407" x="7145338" y="3700463"/>
          <p14:tracePt t="36415" x="7145338" y="3708400"/>
          <p14:tracePt t="36422" x="7127875" y="3724275"/>
          <p14:tracePt t="36430" x="7119938" y="3740150"/>
          <p14:tracePt t="36437" x="7096125" y="3763963"/>
          <p14:tracePt t="36447" x="7072313" y="3779838"/>
          <p14:tracePt t="36452" x="7072313" y="3787775"/>
          <p14:tracePt t="36462" x="7056438" y="3795713"/>
          <p14:tracePt t="36467" x="7048500" y="3803650"/>
          <p14:tracePt t="36520" x="7032625" y="3803650"/>
          <p14:tracePt t="36534" x="7024688" y="3803650"/>
          <p14:tracePt t="36542" x="7016750" y="3803650"/>
          <p14:tracePt t="36550" x="7008813" y="3803650"/>
          <p14:tracePt t="36565" x="7000875" y="3803650"/>
          <p14:tracePt t="36572" x="6985000" y="3803650"/>
          <p14:tracePt t="36580" x="6977063" y="3803650"/>
          <p14:tracePt t="36596" x="6961188" y="3803650"/>
          <p14:tracePt t="36602" x="6953250" y="3795713"/>
          <p14:tracePt t="36612" x="6937375" y="3795713"/>
          <p14:tracePt t="36617" x="6929438" y="3795713"/>
          <p14:tracePt t="36625" x="6913563" y="3787775"/>
          <p14:tracePt t="36632" x="6913563" y="3779838"/>
          <p14:tracePt t="36640" x="6897688" y="3779838"/>
          <p14:tracePt t="36655" x="6889750" y="3771900"/>
          <p14:tracePt t="36670" x="6881813" y="3763963"/>
          <p14:tracePt t="36685" x="6881813" y="3756025"/>
          <p14:tracePt t="36708" x="6881813" y="3748088"/>
          <p14:tracePt t="36715" x="6881813" y="3740150"/>
          <p14:tracePt t="36723" x="6881813" y="3732213"/>
          <p14:tracePt t="36730" x="6905625" y="3716338"/>
          <p14:tracePt t="36738" x="6921500" y="3708400"/>
          <p14:tracePt t="36746" x="6937375" y="3692525"/>
          <p14:tracePt t="36752" x="6969125" y="3668713"/>
          <p14:tracePt t="36762" x="6992938" y="3652838"/>
          <p14:tracePt t="36767" x="7000875" y="3644900"/>
          <p14:tracePt t="36775" x="7048500" y="3621088"/>
          <p14:tracePt t="36783" x="7072313" y="3605213"/>
          <p14:tracePt t="36790" x="7088188" y="3587750"/>
          <p14:tracePt t="36797" x="7112000" y="3579813"/>
          <p14:tracePt t="36805" x="7145338" y="3563938"/>
          <p14:tracePt t="36813" x="7153275" y="3548063"/>
          <p14:tracePt t="36820" x="7177088" y="3548063"/>
          <p14:tracePt t="36829" x="7185025" y="3548063"/>
          <p14:tracePt t="36834" x="7200900" y="3540125"/>
          <p14:tracePt t="36845" x="7216775" y="3532188"/>
          <p14:tracePt t="36850" x="7232650" y="3532188"/>
          <p14:tracePt t="36857" x="7248525" y="3524250"/>
          <p14:tracePt t="36864" x="7264400" y="3524250"/>
          <p14:tracePt t="36872" x="7288213" y="3516313"/>
          <p14:tracePt t="36880" x="7304088" y="3508375"/>
          <p14:tracePt t="36887" x="7335838" y="3508375"/>
          <p14:tracePt t="36895" x="7359650" y="3500438"/>
          <p14:tracePt t="36902" x="7391400" y="3500438"/>
          <p14:tracePt t="36912" x="7423150" y="3492500"/>
          <p14:tracePt t="36917" x="7454900" y="3492500"/>
          <p14:tracePt t="36924" x="7504113" y="3492500"/>
          <p14:tracePt t="36932" x="7519988" y="3484563"/>
          <p14:tracePt t="36940" x="7543800" y="3484563"/>
          <p14:tracePt t="36961" x="7559675" y="3484563"/>
          <p14:tracePt t="36980" x="7567613" y="3484563"/>
          <p14:tracePt t="37001" x="7575550" y="3484563"/>
          <p14:tracePt t="37015" x="7591425" y="3484563"/>
          <p14:tracePt t="37023" x="7591425" y="3492500"/>
          <p14:tracePt t="37030" x="7599363" y="3492500"/>
          <p14:tracePt t="37037" x="7599363" y="3500438"/>
          <p14:tracePt t="37047" x="7607300" y="3500438"/>
          <p14:tracePt t="37053" x="7615238" y="3516313"/>
          <p14:tracePt t="37061" x="7623175" y="3532188"/>
          <p14:tracePt t="37068" x="7623175" y="3548063"/>
          <p14:tracePt t="37077" x="7631113" y="3556000"/>
          <p14:tracePt t="37082" x="7639050" y="3579813"/>
          <p14:tracePt t="37090" x="7646988" y="3595688"/>
          <p14:tracePt t="37097" x="7654925" y="3605213"/>
          <p14:tracePt t="37113" x="7654925" y="3613150"/>
          <p14:tracePt t="37129" x="7654925" y="3621088"/>
          <p14:tracePt t="37135" x="7654925" y="3636963"/>
          <p14:tracePt t="37150" x="7654925" y="3652838"/>
          <p14:tracePt t="37157" x="7646988" y="3660775"/>
          <p14:tracePt t="37165" x="7631113" y="3668713"/>
          <p14:tracePt t="37172" x="7623175" y="3684588"/>
          <p14:tracePt t="37180" x="7607300" y="3700463"/>
          <p14:tracePt t="37188" x="7591425" y="3708400"/>
          <p14:tracePt t="37202" x="7583488" y="3716338"/>
          <p14:tracePt t="37212" x="7567613" y="3724275"/>
          <p14:tracePt t="37217" x="7559675" y="3732213"/>
          <p14:tracePt t="37225" x="7543800" y="3740150"/>
          <p14:tracePt t="37232" x="7535863" y="3740150"/>
          <p14:tracePt t="37240" x="7527925" y="3740150"/>
          <p14:tracePt t="37247" x="7512050" y="3748088"/>
          <p14:tracePt t="37255" x="7496175" y="3748088"/>
          <p14:tracePt t="37263" x="7486650" y="3748088"/>
          <p14:tracePt t="37270" x="7478713" y="3748088"/>
          <p14:tracePt t="37279" x="7462838" y="3748088"/>
          <p14:tracePt t="37285" x="7446963" y="3748088"/>
          <p14:tracePt t="37295" x="7431088" y="3756025"/>
          <p14:tracePt t="37300" x="7407275" y="3756025"/>
          <p14:tracePt t="37307" x="7383463" y="3763963"/>
          <p14:tracePt t="37315" x="7351713" y="3763963"/>
          <p14:tracePt t="37322" x="7335838" y="3763963"/>
          <p14:tracePt t="37330" x="7312025" y="3771900"/>
          <p14:tracePt t="37338" x="7288213" y="3771900"/>
          <p14:tracePt t="37346" x="7272338" y="3771900"/>
          <p14:tracePt t="37352" x="7248525" y="3771900"/>
          <p14:tracePt t="37362" x="7232650" y="3771900"/>
          <p14:tracePt t="37368" x="7216775" y="3756025"/>
          <p14:tracePt t="37377" x="7208838" y="3756025"/>
          <p14:tracePt t="37382" x="7192963" y="3740150"/>
          <p14:tracePt t="37390" x="7192963" y="3732213"/>
          <p14:tracePt t="37397" x="7177088" y="3724275"/>
          <p14:tracePt t="37405" x="7177088" y="3716338"/>
          <p14:tracePt t="37413" x="7177088" y="3708400"/>
          <p14:tracePt t="37420" x="7169150" y="3708400"/>
          <p14:tracePt t="37435" x="7169150" y="3700463"/>
          <p14:tracePt t="37487" x="7169150" y="3692525"/>
          <p14:tracePt t="37510" x="7169150" y="3684588"/>
          <p14:tracePt t="37517" x="7169150" y="3676650"/>
          <p14:tracePt t="37532" x="7169150" y="3668713"/>
          <p14:tracePt t="37540" x="7185025" y="3660775"/>
          <p14:tracePt t="37547" x="7192963" y="3652838"/>
          <p14:tracePt t="37554" x="7200900" y="3644900"/>
          <p14:tracePt t="37563" x="7208838" y="3644900"/>
          <p14:tracePt t="37570" x="7216775" y="3636963"/>
          <p14:tracePt t="37580" x="7224713" y="3636963"/>
          <p14:tracePt t="37585" x="7248525" y="3629025"/>
          <p14:tracePt t="37600" x="7280275" y="3613150"/>
          <p14:tracePt t="37607" x="7288213" y="3613150"/>
          <p14:tracePt t="37615" x="7312025" y="3613150"/>
          <p14:tracePt t="37622" x="7319963" y="3613150"/>
          <p14:tracePt t="37637" x="7327900" y="3613150"/>
          <p14:tracePt t="37647" x="7335838" y="3613150"/>
          <p14:tracePt t="37652" x="7343775" y="3613150"/>
          <p14:tracePt t="37667" x="7351713" y="3613150"/>
          <p14:tracePt t="37705" x="7359650" y="3613150"/>
          <p14:tracePt t="39528" x="7359650" y="3629025"/>
          <p14:tracePt t="39534" x="7359650" y="3636963"/>
          <p14:tracePt t="39544" x="7359650" y="3644900"/>
          <p14:tracePt t="39550" x="7359650" y="3652838"/>
          <p14:tracePt t="39565" x="7359650" y="3668713"/>
          <p14:tracePt t="39572" x="7359650" y="3684588"/>
          <p14:tracePt t="39580" x="7359650" y="3700463"/>
          <p14:tracePt t="39587" x="7359650" y="3708400"/>
          <p14:tracePt t="39595" x="7359650" y="3724275"/>
          <p14:tracePt t="39602" x="7343775" y="3748088"/>
          <p14:tracePt t="39617" x="7335838" y="3756025"/>
          <p14:tracePt t="39627" x="7327900" y="3771900"/>
          <p14:tracePt t="39632" x="7319963" y="3779838"/>
          <p14:tracePt t="39640" x="7312025" y="3795713"/>
          <p14:tracePt t="39647" x="7304088" y="3803650"/>
          <p14:tracePt t="39655" x="7304088" y="3811588"/>
          <p14:tracePt t="39663" x="7296150" y="3819525"/>
          <p14:tracePt t="39670" x="7280275" y="3827463"/>
          <p14:tracePt t="39679" x="7280275" y="3835400"/>
          <p14:tracePt t="39685" x="7264400" y="3851275"/>
          <p14:tracePt t="39694" x="7256463" y="3859213"/>
          <p14:tracePt t="39700" x="7232650" y="3883025"/>
          <p14:tracePt t="39707" x="7232650" y="3890963"/>
          <p14:tracePt t="39715" x="7216775" y="3898900"/>
          <p14:tracePt t="39722" x="7200900" y="3914775"/>
          <p14:tracePt t="39737" x="7192963" y="3922713"/>
          <p14:tracePt t="39746" x="7185025" y="3930650"/>
          <p14:tracePt t="39752" x="7169150" y="3930650"/>
          <p14:tracePt t="39762" x="7161213" y="3938588"/>
          <p14:tracePt t="39767" x="7145338" y="3948113"/>
          <p14:tracePt t="39776" x="7127875" y="3956050"/>
          <p14:tracePt t="39782" x="7112000" y="3971925"/>
          <p14:tracePt t="39790" x="7088188" y="3979863"/>
          <p14:tracePt t="39797" x="7056438" y="3995738"/>
          <p14:tracePt t="39805" x="7032625" y="4003675"/>
          <p14:tracePt t="39813" x="7024688" y="4003675"/>
          <p14:tracePt t="39820" x="6992938" y="4019550"/>
          <p14:tracePt t="39829" x="6969125" y="4027488"/>
          <p14:tracePt t="39835" x="6945313" y="4035425"/>
          <p14:tracePt t="39844" x="6937375" y="4035425"/>
          <p14:tracePt t="39858" x="6913563" y="4051300"/>
          <p14:tracePt t="39865" x="6913563" y="4059238"/>
          <p14:tracePt t="39881" x="6905625" y="4067175"/>
          <p14:tracePt t="39887" x="6897688" y="4075113"/>
          <p14:tracePt t="39896" x="6889750" y="4083050"/>
          <p14:tracePt t="39912" x="6873875" y="4090988"/>
          <p14:tracePt t="39927" x="6865938" y="4098925"/>
          <p14:tracePt t="39932" x="6858000" y="4098925"/>
          <p14:tracePt t="39940" x="6858000" y="4106863"/>
          <p14:tracePt t="39961" x="6842125" y="4114800"/>
          <p14:tracePt t="39963" x="6834188" y="4114800"/>
          <p14:tracePt t="39970" x="6826250" y="4114800"/>
          <p14:tracePt t="39980" x="6802438" y="4122738"/>
          <p14:tracePt t="39985" x="6777038" y="4130675"/>
          <p14:tracePt t="39993" x="6753225" y="4130675"/>
          <p14:tracePt t="40000" x="6729413" y="4130675"/>
          <p14:tracePt t="40007" x="6705600" y="4138613"/>
          <p14:tracePt t="40016" x="6681788" y="4138613"/>
          <p14:tracePt t="40022" x="6665913" y="4138613"/>
          <p14:tracePt t="40030" x="6642100" y="4146550"/>
          <p14:tracePt t="40037" x="6626225" y="4154488"/>
          <p14:tracePt t="40046" x="6602413" y="4154488"/>
          <p14:tracePt t="40052" x="6594475" y="4154488"/>
          <p14:tracePt t="40062" x="6570663" y="4154488"/>
          <p14:tracePt t="40067" x="6554788" y="4162425"/>
          <p14:tracePt t="40077" x="6530975" y="4170363"/>
          <p14:tracePt t="40082" x="6515100" y="4178300"/>
          <p14:tracePt t="40090" x="6491288" y="4178300"/>
          <p14:tracePt t="40097" x="6475413" y="4178300"/>
          <p14:tracePt t="40104" x="6451600" y="4178300"/>
          <p14:tracePt t="40113" x="6434138" y="4186238"/>
          <p14:tracePt t="40120" x="6410325" y="4186238"/>
          <p14:tracePt t="40128" x="6402388" y="4186238"/>
          <p14:tracePt t="40135" x="6386513" y="4186238"/>
          <p14:tracePt t="40144" x="6370638" y="4194175"/>
          <p14:tracePt t="40150" x="6362700" y="4194175"/>
          <p14:tracePt t="40157" x="6330950" y="4202113"/>
          <p14:tracePt t="40172" x="6299200" y="4202113"/>
          <p14:tracePt t="40180" x="6275388" y="4210050"/>
          <p14:tracePt t="40187" x="6251575" y="4210050"/>
          <p14:tracePt t="40195" x="6235700" y="4210050"/>
          <p14:tracePt t="40202" x="6227763" y="4210050"/>
          <p14:tracePt t="40225" x="6219825" y="4210050"/>
          <p14:tracePt t="40315" x="6211888" y="4210050"/>
          <p14:tracePt t="40323" x="6203950" y="4202113"/>
          <p14:tracePt t="40337" x="6203950" y="4194175"/>
          <p14:tracePt t="40345" x="6196013" y="4170363"/>
          <p14:tracePt t="40362" x="6196013" y="4154488"/>
          <p14:tracePt t="40368" x="6196013" y="4138613"/>
          <p14:tracePt t="40377" x="6196013" y="4114800"/>
          <p14:tracePt t="40382" x="6196013" y="4106863"/>
          <p14:tracePt t="40390" x="6196013" y="4098925"/>
          <p14:tracePt t="40405" x="6196013" y="4090988"/>
          <p14:tracePt t="40465" x="6196013" y="4083050"/>
          <p14:tracePt t="40945" x="6203950" y="4083050"/>
          <p14:tracePt t="40952" x="6203950" y="4090988"/>
          <p14:tracePt t="40963" x="6203950" y="4098925"/>
          <p14:tracePt t="40967" x="6211888" y="4114800"/>
          <p14:tracePt t="40982" x="6211888" y="4122738"/>
          <p14:tracePt t="40989" x="6219825" y="4122738"/>
          <p14:tracePt t="40997" x="6219825" y="4130675"/>
          <p14:tracePt t="41013" x="6219825" y="4138613"/>
          <p14:tracePt t="41019" x="6219825" y="4146550"/>
          <p14:tracePt t="41045" x="6219825" y="4154488"/>
          <p14:tracePt t="41057" x="6219825" y="4162425"/>
          <p14:tracePt t="41087" x="6219825" y="4170363"/>
          <p14:tracePt t="41095" x="6219825" y="4178300"/>
          <p14:tracePt t="41147" x="6219825" y="4186238"/>
          <p14:tracePt t="41170" x="6219825" y="4194175"/>
          <p14:tracePt t="41192" x="6219825" y="4202113"/>
          <p14:tracePt t="41207" x="6219825" y="4210050"/>
          <p14:tracePt t="41214" x="6211888" y="4210050"/>
          <p14:tracePt t="41650" x="6211888" y="4217988"/>
          <p14:tracePt t="41680" x="6203950" y="4217988"/>
          <p14:tracePt t="43300" x="6203950" y="4225925"/>
          <p14:tracePt t="43308" x="6196013" y="4225925"/>
          <p14:tracePt t="43314" x="6196013" y="4233863"/>
          <p14:tracePt t="43323" x="6188075" y="4241800"/>
          <p14:tracePt t="43330" x="6188075" y="4249738"/>
          <p14:tracePt t="43337" x="6180138" y="4249738"/>
          <p14:tracePt t="43345" x="6180138" y="4265613"/>
          <p14:tracePt t="43352" x="6172200" y="4265613"/>
          <p14:tracePt t="43511" x="6164263" y="4273550"/>
          <p14:tracePt t="43517" x="6164263" y="4281488"/>
          <p14:tracePt t="43525" x="6156325" y="4281488"/>
          <p14:tracePt t="43532" x="6156325" y="4291013"/>
          <p14:tracePt t="43540" x="6148388" y="4291013"/>
          <p14:tracePt t="43547" x="6140450" y="4298950"/>
          <p14:tracePt t="43594" x="6132513" y="4298950"/>
          <p14:tracePt t="43682" x="6124575" y="4298950"/>
          <p14:tracePt t="43705" x="6124575" y="4306888"/>
          <p14:tracePt t="43712" x="6116638" y="4306888"/>
          <p14:tracePt t="43720" x="6108700" y="4306888"/>
          <p14:tracePt t="43983" x="6100763" y="4306888"/>
          <p14:tracePt t="44072" x="6091238" y="4306888"/>
          <p14:tracePt t="44095" x="6083300" y="4306888"/>
          <p14:tracePt t="44103" x="6075363" y="4306888"/>
          <p14:tracePt t="44126" x="6067425" y="4306888"/>
          <p14:tracePt t="44193" x="6059488" y="4306888"/>
          <p14:tracePt t="44200" x="6051550" y="4306888"/>
          <p14:tracePt t="44208" x="6043613" y="4306888"/>
          <p14:tracePt t="44215" x="6035675" y="4306888"/>
          <p14:tracePt t="44222" x="6027738" y="4306888"/>
          <p14:tracePt t="44230" x="6019800" y="4306888"/>
          <p14:tracePt t="44246" x="5988050" y="4306888"/>
          <p14:tracePt t="44261" x="5980113" y="4306888"/>
          <p14:tracePt t="44277" x="5972175" y="4306888"/>
          <p14:tracePt t="44290" x="5964238" y="4306888"/>
          <p14:tracePt t="44305" x="5956300" y="4306888"/>
          <p14:tracePt t="44313" x="5956300" y="4298950"/>
          <p14:tracePt t="44320" x="5948363" y="4298950"/>
          <p14:tracePt t="44328" x="5924550" y="4281488"/>
          <p14:tracePt t="44334" x="5900738" y="4265613"/>
          <p14:tracePt t="44344" x="5868988" y="4249738"/>
          <p14:tracePt t="44350" x="5829300" y="4233863"/>
          <p14:tracePt t="44359" x="5789613" y="4210050"/>
          <p14:tracePt t="44365" x="5732463" y="4186238"/>
          <p14:tracePt t="44372" x="5684838" y="4170363"/>
          <p14:tracePt t="44380" x="5661025" y="4154488"/>
          <p14:tracePt t="44388" x="5613400" y="4138613"/>
          <p14:tracePt t="44395" x="5557838" y="4122738"/>
          <p14:tracePt t="44402" x="5518150" y="4098925"/>
          <p14:tracePt t="44411" x="5502275" y="4090988"/>
          <p14:tracePt t="44417" x="5486400" y="4083050"/>
          <p14:tracePt t="44426" x="5470525" y="4067175"/>
          <p14:tracePt t="44432" x="5454650" y="4051300"/>
          <p14:tracePt t="44447" x="5438775" y="4027488"/>
          <p14:tracePt t="44463" x="5430838" y="4011613"/>
          <p14:tracePt t="44470" x="5422900" y="4003675"/>
          <p14:tracePt t="44478" x="5422900" y="3995738"/>
          <p14:tracePt t="44485" x="5414963" y="3987800"/>
          <p14:tracePt t="44523" x="5407025" y="3979863"/>
          <p14:tracePt t="44612" x="5407025" y="3971925"/>
          <p14:tracePt t="44620" x="5407025" y="3963988"/>
          <p14:tracePt t="44635" x="5397500" y="3963988"/>
          <p14:tracePt t="44665" x="5397500" y="3956050"/>
          <p14:tracePt t="45235" x="5389563" y="3956050"/>
          <p14:tracePt t="45245" x="5389563" y="3971925"/>
          <p14:tracePt t="45250" x="5373688" y="3995738"/>
          <p14:tracePt t="45265" x="5365750" y="4011613"/>
          <p14:tracePt t="45272" x="5357813" y="4019550"/>
          <p14:tracePt t="45280" x="5357813" y="4027488"/>
          <p14:tracePt t="45287" x="5349875" y="4043363"/>
          <p14:tracePt t="45295" x="5341938" y="4043363"/>
          <p14:tracePt t="45302" x="5341938" y="4051300"/>
          <p14:tracePt t="45311" x="5341938" y="4059238"/>
          <p14:tracePt t="45326" x="5334000" y="4067175"/>
          <p14:tracePt t="45332" x="5334000" y="4075113"/>
          <p14:tracePt t="45340" x="5326063" y="4083050"/>
          <p14:tracePt t="45347" x="5318125" y="4090988"/>
          <p14:tracePt t="45354" x="5310188" y="4098925"/>
          <p14:tracePt t="45362" x="5302250" y="4106863"/>
          <p14:tracePt t="45370" x="5294313" y="4106863"/>
          <p14:tracePt t="45378" x="5286375" y="4114800"/>
          <p14:tracePt t="45385" x="5270500" y="4114800"/>
          <p14:tracePt t="45394" x="5262563" y="4114800"/>
          <p14:tracePt t="45400" x="5254625" y="4122738"/>
          <p14:tracePt t="45409" x="5238750" y="4122738"/>
          <p14:tracePt t="45415" x="5230813" y="4122738"/>
          <p14:tracePt t="45422" x="5222875" y="4122738"/>
          <p14:tracePt t="45430" x="5214938" y="4122738"/>
          <p14:tracePt t="45437" x="5207000" y="4122738"/>
          <p14:tracePt t="45445" x="5199063" y="4122738"/>
          <p14:tracePt t="45452" x="5183188" y="4122738"/>
          <p14:tracePt t="45461" x="5167313" y="4122738"/>
          <p14:tracePt t="45467" x="5159375" y="4122738"/>
          <p14:tracePt t="45477" x="5143500" y="4122738"/>
          <p14:tracePt t="45482" x="5127625" y="4122738"/>
          <p14:tracePt t="45490" x="5111750" y="4122738"/>
          <p14:tracePt t="45497" x="5095875" y="4122738"/>
          <p14:tracePt t="45504" x="5087938" y="4122738"/>
          <p14:tracePt t="45512" x="5080000" y="4114800"/>
          <p14:tracePt t="45520" x="5072063" y="4114800"/>
          <p14:tracePt t="45528" x="5064125" y="4114800"/>
          <p14:tracePt t="45535" x="5056188" y="4114800"/>
          <p14:tracePt t="45544" x="5046663" y="4106863"/>
          <p14:tracePt t="45550" x="5038725" y="4106863"/>
          <p14:tracePt t="45560" x="5030788" y="4106863"/>
          <p14:tracePt t="45572" x="5022850" y="4106863"/>
          <p14:tracePt t="45580" x="5014913" y="4098925"/>
          <p14:tracePt t="45587" x="5006975" y="4098925"/>
          <p14:tracePt t="45595" x="5006975" y="4090988"/>
          <p14:tracePt t="45602" x="4999038" y="4090988"/>
          <p14:tracePt t="45612" x="4991100" y="4083050"/>
          <p14:tracePt t="45617" x="4983163" y="4083050"/>
          <p14:tracePt t="45632" x="4975225" y="4067175"/>
          <p14:tracePt t="45640" x="4967288" y="4067175"/>
          <p14:tracePt t="45647" x="4967288" y="4059238"/>
          <p14:tracePt t="45655" x="4959350" y="4059238"/>
          <p14:tracePt t="45663" x="4951413" y="4051300"/>
          <p14:tracePt t="45685" x="4943475" y="4043363"/>
          <p14:tracePt t="45694" x="4943475" y="4035425"/>
          <p14:tracePt t="45700" x="4935538" y="4035425"/>
          <p14:tracePt t="45707" x="4935538" y="4027488"/>
          <p14:tracePt t="45715" x="4927600" y="4027488"/>
          <p14:tracePt t="45722" x="4927600" y="4019550"/>
          <p14:tracePt t="45745" x="4927600" y="4011613"/>
          <p14:tracePt t="45767" x="4919663" y="4011613"/>
          <p14:tracePt t="46240" x="4927600" y="4011613"/>
          <p14:tracePt t="46254" x="4943475" y="4011613"/>
          <p14:tracePt t="46270" x="4951413" y="4011613"/>
          <p14:tracePt t="46278" x="4959350" y="4011613"/>
          <p14:tracePt t="46300" x="4967288" y="4011613"/>
          <p14:tracePt t="46307" x="4975225" y="4011613"/>
          <p14:tracePt t="46323" x="4983163" y="4011613"/>
          <p14:tracePt t="46330" x="4991100" y="4011613"/>
          <p14:tracePt t="46337" x="5006975" y="4011613"/>
          <p14:tracePt t="46345" x="5014913" y="4011613"/>
          <p14:tracePt t="46352" x="5030788" y="4011613"/>
          <p14:tracePt t="46361" x="5038725" y="4011613"/>
          <p14:tracePt t="46367" x="5056188" y="4011613"/>
          <p14:tracePt t="46377" x="5064125" y="4011613"/>
          <p14:tracePt t="46382" x="5072063" y="4011613"/>
          <p14:tracePt t="46390" x="5087938" y="4011613"/>
          <p14:tracePt t="46405" x="5095875" y="4011613"/>
          <p14:tracePt t="46445" x="5103813" y="4011613"/>
          <p14:tracePt t="46480" x="5111750" y="4011613"/>
          <p14:tracePt t="46487" x="5119688" y="4011613"/>
          <p14:tracePt t="46495" x="5119688" y="4019550"/>
          <p14:tracePt t="46502" x="5127625" y="4019550"/>
          <p14:tracePt t="46510" x="5135563" y="4019550"/>
          <p14:tracePt t="46517" x="5143500" y="4027488"/>
          <p14:tracePt t="46527" x="5151438" y="4027488"/>
          <p14:tracePt t="46532" x="5167313" y="4043363"/>
          <p14:tracePt t="46540" x="5175250" y="4051300"/>
          <p14:tracePt t="46547" x="5191125" y="4051300"/>
          <p14:tracePt t="46554" x="5207000" y="4067175"/>
          <p14:tracePt t="46562" x="5222875" y="4067175"/>
          <p14:tracePt t="46570" x="5238750" y="4083050"/>
          <p14:tracePt t="46578" x="5254625" y="4090988"/>
          <p14:tracePt t="46584" x="5270500" y="4106863"/>
          <p14:tracePt t="46594" x="5294313" y="4114800"/>
          <p14:tracePt t="46599" x="5310188" y="4122738"/>
          <p14:tracePt t="46607" x="5326063" y="4138613"/>
          <p14:tracePt t="46615" x="5341938" y="4146550"/>
          <p14:tracePt t="46622" x="5357813" y="4162425"/>
          <p14:tracePt t="46630" x="5381625" y="4170363"/>
          <p14:tracePt t="46637" x="5381625" y="4178300"/>
          <p14:tracePt t="46645" x="5397500" y="4186238"/>
          <p14:tracePt t="46661" x="5407025" y="4194175"/>
          <p14:tracePt t="46667" x="5407025" y="4202113"/>
          <p14:tracePt t="46677" x="5414963" y="4210050"/>
          <p14:tracePt t="46690" x="5422900" y="4225925"/>
          <p14:tracePt t="46704" x="5422900" y="4233863"/>
          <p14:tracePt t="46713" x="5422900" y="4241800"/>
          <p14:tracePt t="46719" x="5430838" y="4257675"/>
          <p14:tracePt t="46728" x="5430838" y="4265613"/>
          <p14:tracePt t="46735" x="5430838" y="4273550"/>
          <p14:tracePt t="46750" x="5438775" y="4291013"/>
          <p14:tracePt t="46757" x="5438775" y="4298950"/>
          <p14:tracePt t="46764" x="5438775" y="4306888"/>
          <p14:tracePt t="46780" x="5438775" y="4314825"/>
          <p14:tracePt t="46787" x="5446713" y="4322763"/>
          <p14:tracePt t="46795" x="5446713" y="4330700"/>
          <p14:tracePt t="46802" x="5446713" y="4338638"/>
          <p14:tracePt t="46827" x="5446713" y="4346575"/>
          <p14:tracePt t="46847" x="5446713" y="4362450"/>
          <p14:tracePt t="46862" x="5438775" y="4378325"/>
          <p14:tracePt t="46870" x="5438775" y="4386263"/>
          <p14:tracePt t="46878" x="5430838" y="4386263"/>
          <p14:tracePt t="46884" x="5422900" y="4394200"/>
          <p14:tracePt t="46894" x="5422900" y="4402138"/>
          <p14:tracePt t="46910" x="5422900" y="4410075"/>
          <p14:tracePt t="46922" x="5422900" y="4418013"/>
          <p14:tracePt t="46930" x="5414963" y="4425950"/>
          <p14:tracePt t="46937" x="5414963" y="4433888"/>
          <p14:tracePt t="46976" x="5407025" y="4441825"/>
          <p14:tracePt t="46978" x="5407025" y="4449763"/>
          <p14:tracePt t="46982" x="5389563" y="4457700"/>
          <p14:tracePt t="46997" x="5389563" y="4473575"/>
          <p14:tracePt t="47005" x="5381625" y="4473575"/>
          <p14:tracePt t="47012" x="5373688" y="4481513"/>
          <p14:tracePt t="47020" x="5365750" y="4481513"/>
          <p14:tracePt t="47028" x="5365750" y="4489450"/>
          <p14:tracePt t="47035" x="5357813" y="4497388"/>
          <p14:tracePt t="47050" x="5349875" y="4497388"/>
          <p14:tracePt t="47057" x="5341938" y="4505325"/>
          <p14:tracePt t="47080" x="5334000" y="4513263"/>
          <p14:tracePt t="47095" x="5318125" y="4529138"/>
          <p14:tracePt t="47102" x="5310188" y="4529138"/>
          <p14:tracePt t="47111" x="5302250" y="4545013"/>
          <p14:tracePt t="47117" x="5294313" y="4545013"/>
          <p14:tracePt t="47127" x="5278438" y="4552950"/>
          <p14:tracePt t="47132" x="5270500" y="4560888"/>
          <p14:tracePt t="47140" x="5254625" y="4560888"/>
          <p14:tracePt t="47147" x="5246688" y="4568825"/>
          <p14:tracePt t="47154" x="5238750" y="4568825"/>
          <p14:tracePt t="47162" x="5230813" y="4576763"/>
          <p14:tracePt t="47177" x="5214938" y="4584700"/>
          <p14:tracePt t="47194" x="5207000" y="4584700"/>
          <p14:tracePt t="47200" x="5207000" y="4592638"/>
          <p14:tracePt t="47208" x="5199063" y="4592638"/>
          <p14:tracePt t="47215" x="5199063" y="4600575"/>
          <p14:tracePt t="47222" x="5183188" y="4600575"/>
          <p14:tracePt t="47237" x="5175250" y="4600575"/>
          <p14:tracePt t="47252" x="5167313" y="4608513"/>
          <p14:tracePt t="47261" x="5159375" y="4608513"/>
          <p14:tracePt t="47277" x="5151438" y="4608513"/>
          <p14:tracePt t="47290" x="5135563" y="4616450"/>
          <p14:tracePt t="47312" x="5127625" y="4624388"/>
          <p14:tracePt t="47335" x="5119688" y="4624388"/>
          <p14:tracePt t="47349" x="5119688" y="4633913"/>
          <p14:tracePt t="47360" x="5111750" y="4633913"/>
          <p14:tracePt t="47372" x="5103813" y="4633913"/>
          <p14:tracePt t="47380" x="5103813" y="4641850"/>
          <p14:tracePt t="47387" x="5095875" y="4641850"/>
          <p14:tracePt t="47411" x="5087938" y="4641850"/>
          <p14:tracePt t="47417" x="5087938" y="4649788"/>
          <p14:tracePt t="47454" x="5087938" y="4657725"/>
          <p14:tracePt t="47463" x="5080000" y="4657725"/>
          <p14:tracePt t="47477" x="5080000" y="4665663"/>
          <p14:tracePt t="47484" x="5072063" y="4665663"/>
          <p14:tracePt t="47500" x="5064125" y="4665663"/>
          <p14:tracePt t="47515" x="5056188" y="4673600"/>
          <p14:tracePt t="47537" x="5046663" y="4673600"/>
          <p14:tracePt t="47552" x="5038725" y="4673600"/>
          <p14:tracePt t="47561" x="5030788" y="4673600"/>
          <p14:tracePt t="47577" x="5022850" y="4673600"/>
          <p14:tracePt t="48167" x="5014913" y="4673600"/>
          <p14:tracePt t="48190" x="5006975" y="4673600"/>
          <p14:tracePt t="48204" x="4999038" y="4673600"/>
          <p14:tracePt t="48212" x="4999038" y="4665663"/>
          <p14:tracePt t="48220" x="4999038" y="4649788"/>
          <p14:tracePt t="48228" x="4991100" y="4641850"/>
          <p14:tracePt t="48235" x="4991100" y="4633913"/>
          <p14:tracePt t="48244" x="4983163" y="4624388"/>
          <p14:tracePt t="48250" x="4975225" y="4608513"/>
          <p14:tracePt t="48258" x="4967288" y="4600575"/>
          <p14:tracePt t="48273" x="4959350" y="4592638"/>
          <p14:tracePt t="48280" x="4959350" y="4584700"/>
          <p14:tracePt t="48294" x="4959350" y="4576763"/>
          <p14:tracePt t="48302" x="4951413" y="4576763"/>
          <p14:tracePt t="48311" x="4951413" y="4560888"/>
          <p14:tracePt t="48317" x="4951413" y="4552950"/>
          <p14:tracePt t="48327" x="4951413" y="4537075"/>
          <p14:tracePt t="48332" x="4951413" y="4529138"/>
          <p14:tracePt t="48340" x="4951413" y="4521200"/>
          <p14:tracePt t="48355" x="4951413" y="4513263"/>
          <p14:tracePt t="48370" x="4951413" y="4497388"/>
          <p14:tracePt t="48377" x="4951413" y="4489450"/>
          <p14:tracePt t="48385" x="4951413" y="4481513"/>
          <p14:tracePt t="48400" x="4959350" y="4465638"/>
          <p14:tracePt t="48410" x="4959350" y="4457700"/>
          <p14:tracePt t="48415" x="4967288" y="4449763"/>
          <p14:tracePt t="48430" x="4967288" y="4441825"/>
          <p14:tracePt t="48437" x="4967288" y="4433888"/>
          <p14:tracePt t="48452" x="4967288" y="4425950"/>
          <p14:tracePt t="48461" x="4967288" y="4418013"/>
          <p14:tracePt t="48467" x="4975225" y="4418013"/>
          <p14:tracePt t="48477" x="4975225" y="4410075"/>
          <p14:tracePt t="48497" x="4975225" y="4402138"/>
          <p14:tracePt t="48544" x="4975225" y="4394200"/>
          <p14:tracePt t="48565" x="4975225" y="4386263"/>
          <p14:tracePt t="48572" x="4975225" y="4378325"/>
          <p14:tracePt t="48580" x="4967288" y="4370388"/>
          <p14:tracePt t="48587" x="4959350" y="4362450"/>
          <p14:tracePt t="48595" x="4943475" y="4338638"/>
          <p14:tracePt t="48602" x="4919663" y="4314825"/>
          <p14:tracePt t="48611" x="4903788" y="4298950"/>
          <p14:tracePt t="48617" x="4879975" y="4265613"/>
          <p14:tracePt t="48627" x="4864100" y="4249738"/>
          <p14:tracePt t="48632" x="4832350" y="4225925"/>
          <p14:tracePt t="48640" x="4824413" y="4217988"/>
          <p14:tracePt t="48647" x="4808538" y="4194175"/>
          <p14:tracePt t="48655" x="4784725" y="4170363"/>
          <p14:tracePt t="48662" x="4760913" y="4138613"/>
          <p14:tracePt t="48670" x="4737100" y="4098925"/>
          <p14:tracePt t="48677" x="4729163" y="4083050"/>
          <p14:tracePt t="48684" x="4721225" y="4059238"/>
          <p14:tracePt t="48694" x="4705350" y="4043363"/>
          <p14:tracePt t="48700" x="4695825" y="4019550"/>
          <p14:tracePt t="48709" x="4695825" y="3995738"/>
          <p14:tracePt t="48715" x="4687888" y="3987800"/>
          <p14:tracePt t="48723" x="4672013" y="3938588"/>
          <p14:tracePt t="48730" x="4664075" y="3914775"/>
          <p14:tracePt t="48737" x="4656138" y="3883025"/>
          <p14:tracePt t="48745" x="4640263" y="3843338"/>
          <p14:tracePt t="48752" x="4632325" y="3811588"/>
          <p14:tracePt t="48761" x="4624388" y="3787775"/>
          <p14:tracePt t="48767" x="4624388" y="3756025"/>
          <p14:tracePt t="48777" x="4624388" y="3740150"/>
          <p14:tracePt t="48782" x="4624388" y="3716338"/>
          <p14:tracePt t="48790" x="4624388" y="3700463"/>
          <p14:tracePt t="48797" x="4624388" y="3684588"/>
          <p14:tracePt t="48805" x="4624388" y="3668713"/>
          <p14:tracePt t="48813" x="4624388" y="3652838"/>
          <p14:tracePt t="48820" x="4632325" y="3636963"/>
          <p14:tracePt t="48827" x="4640263" y="3613150"/>
          <p14:tracePt t="48834" x="4640263" y="3595688"/>
          <p14:tracePt t="48842" x="4648200" y="3579813"/>
          <p14:tracePt t="48850" x="4656138" y="3571875"/>
          <p14:tracePt t="48860" x="4656138" y="3556000"/>
          <p14:tracePt t="48865" x="4664075" y="3540125"/>
          <p14:tracePt t="48880" x="4672013" y="3524250"/>
          <p14:tracePt t="48895" x="4679950" y="3508375"/>
          <p14:tracePt t="48911" x="4687888" y="3500438"/>
          <p14:tracePt t="48917" x="4695825" y="3484563"/>
          <p14:tracePt t="48927" x="4705350" y="3484563"/>
          <p14:tracePt t="48932" x="4713288" y="3468688"/>
          <p14:tracePt t="48940" x="4721225" y="3460750"/>
          <p14:tracePt t="48961" x="4737100" y="3444875"/>
          <p14:tracePt t="48962" x="4752975" y="3436938"/>
          <p14:tracePt t="48970" x="4768850" y="3421063"/>
          <p14:tracePt t="48978" x="4776788" y="3413125"/>
          <p14:tracePt t="48985" x="4784725" y="3405188"/>
          <p14:tracePt t="48994" x="4808538" y="3389313"/>
          <p14:tracePt t="49000" x="4824413" y="3381375"/>
          <p14:tracePt t="49007" x="4832350" y="3373438"/>
          <p14:tracePt t="49014" x="4856163" y="3365500"/>
          <p14:tracePt t="49022" x="4864100" y="3349625"/>
          <p14:tracePt t="49030" x="4879975" y="3341688"/>
          <p14:tracePt t="49037" x="4895850" y="3325813"/>
          <p14:tracePt t="49045" x="4919663" y="3317875"/>
          <p14:tracePt t="49052" x="4935538" y="3302000"/>
          <p14:tracePt t="49061" x="4943475" y="3302000"/>
          <p14:tracePt t="49067" x="4959350" y="3294063"/>
          <p14:tracePt t="49077" x="4967288" y="3286125"/>
          <p14:tracePt t="49082" x="4975225" y="3286125"/>
          <p14:tracePt t="49090" x="4991100" y="3278188"/>
          <p14:tracePt t="49097" x="5014913" y="3262313"/>
          <p14:tracePt t="49104" x="5030788" y="3262313"/>
          <p14:tracePt t="49112" x="5038725" y="3252788"/>
          <p14:tracePt t="49120" x="5056188" y="3244850"/>
          <p14:tracePt t="49127" x="5072063" y="3236913"/>
          <p14:tracePt t="49134" x="5087938" y="3221038"/>
          <p14:tracePt t="49142" x="5103813" y="3213100"/>
          <p14:tracePt t="49150" x="5127625" y="3197225"/>
          <p14:tracePt t="49159" x="5143500" y="3189288"/>
          <p14:tracePt t="49165" x="5159375" y="3181350"/>
          <p14:tracePt t="49172" x="5175250" y="3173413"/>
          <p14:tracePt t="49180" x="5199063" y="3165475"/>
          <p14:tracePt t="49187" x="5207000" y="3157538"/>
          <p14:tracePt t="49195" x="5222875" y="3149600"/>
          <p14:tracePt t="49202" x="5246688" y="3133725"/>
          <p14:tracePt t="49211" x="5270500" y="3133725"/>
          <p14:tracePt t="49227" x="5302250" y="3109913"/>
          <p14:tracePt t="49232" x="5310188" y="3101975"/>
          <p14:tracePt t="49240" x="5334000" y="3086100"/>
          <p14:tracePt t="49247" x="5341938" y="3078163"/>
          <p14:tracePt t="49255" x="5349875" y="3078163"/>
          <p14:tracePt t="49262" x="5357813" y="3070225"/>
          <p14:tracePt t="49278" x="5365750" y="3062288"/>
          <p14:tracePt t="49284" x="5373688" y="3062288"/>
          <p14:tracePt t="49292" x="5381625" y="3054350"/>
          <p14:tracePt t="49300" x="5389563" y="3046413"/>
          <p14:tracePt t="49309" x="5407025" y="3046413"/>
          <p14:tracePt t="49314" x="5414963" y="3046413"/>
          <p14:tracePt t="49323" x="5422900" y="3046413"/>
          <p14:tracePt t="49330" x="5438775" y="3046413"/>
          <p14:tracePt t="49337" x="5454650" y="3046413"/>
          <p14:tracePt t="49345" x="5470525" y="3046413"/>
          <p14:tracePt t="49352" x="5494338" y="3046413"/>
          <p14:tracePt t="49361" x="5502275" y="3046413"/>
          <p14:tracePt t="49367" x="5526088" y="3046413"/>
          <p14:tracePt t="49377" x="5549900" y="3046413"/>
          <p14:tracePt t="49382" x="5581650" y="3046413"/>
          <p14:tracePt t="49390" x="5605463" y="3046413"/>
          <p14:tracePt t="49397" x="5629275" y="3046413"/>
          <p14:tracePt t="49405" x="5661025" y="3046413"/>
          <p14:tracePt t="49412" x="5684838" y="3046413"/>
          <p14:tracePt t="49420" x="5716588" y="3046413"/>
          <p14:tracePt t="49428" x="5740400" y="3046413"/>
          <p14:tracePt t="49434" x="5773738" y="3046413"/>
          <p14:tracePt t="49442" x="5789613" y="3046413"/>
          <p14:tracePt t="49450" x="5821363" y="3046413"/>
          <p14:tracePt t="49459" x="5845175" y="3046413"/>
          <p14:tracePt t="49464" x="5861050" y="3046413"/>
          <p14:tracePt t="49472" x="5892800" y="3046413"/>
          <p14:tracePt t="49480" x="5924550" y="3046413"/>
          <p14:tracePt t="49487" x="5948363" y="3046413"/>
          <p14:tracePt t="49494" x="5972175" y="3046413"/>
          <p14:tracePt t="49502" x="5995988" y="3046413"/>
          <p14:tracePt t="49511" x="6019800" y="3046413"/>
          <p14:tracePt t="49517" x="6035675" y="3046413"/>
          <p14:tracePt t="49527" x="6043613" y="3046413"/>
          <p14:tracePt t="49532" x="6051550" y="3046413"/>
          <p14:tracePt t="49555" x="6059488" y="3046413"/>
          <p14:tracePt t="49570" x="6067425" y="3046413"/>
          <p14:tracePt t="49578" x="6075363" y="3046413"/>
          <p14:tracePt t="49584" x="6083300" y="3054350"/>
          <p14:tracePt t="49592" x="6091238" y="3054350"/>
          <p14:tracePt t="49600" x="6100763" y="3054350"/>
          <p14:tracePt t="49609" x="6116638" y="3054350"/>
          <p14:tracePt t="49615" x="6124575" y="3054350"/>
          <p14:tracePt t="49622" x="6148388" y="3062288"/>
          <p14:tracePt t="49630" x="6188075" y="3062288"/>
          <p14:tracePt t="49645" x="6259513" y="3062288"/>
          <p14:tracePt t="49652" x="6283325" y="3062288"/>
          <p14:tracePt t="49661" x="6323013" y="3062288"/>
          <p14:tracePt t="49667" x="6346825" y="3062288"/>
          <p14:tracePt t="49677" x="6378575" y="3070225"/>
          <p14:tracePt t="49682" x="6394450" y="3070225"/>
          <p14:tracePt t="49690" x="6451600" y="3086100"/>
          <p14:tracePt t="49697" x="6483350" y="3094038"/>
          <p14:tracePt t="49705" x="6507163" y="3101975"/>
          <p14:tracePt t="49712" x="6523038" y="3101975"/>
          <p14:tracePt t="49720" x="6538913" y="3109913"/>
          <p14:tracePt t="49727" x="6546850" y="3117850"/>
          <p14:tracePt t="49735" x="6562725" y="3117850"/>
          <p14:tracePt t="49742" x="6570663" y="3125788"/>
          <p14:tracePt t="49750" x="6578600" y="3141663"/>
          <p14:tracePt t="49759" x="6602413" y="3141663"/>
          <p14:tracePt t="49764" x="6610350" y="3149600"/>
          <p14:tracePt t="49772" x="6610350" y="3157538"/>
          <p14:tracePt t="49780" x="6618288" y="3157538"/>
          <p14:tracePt t="49787" x="6626225" y="3165475"/>
          <p14:tracePt t="49794" x="6642100" y="3173413"/>
          <p14:tracePt t="49802" x="6650038" y="3189288"/>
          <p14:tracePt t="49811" x="6665913" y="3197225"/>
          <p14:tracePt t="49817" x="6681788" y="3213100"/>
          <p14:tracePt t="49827" x="6689725" y="3221038"/>
          <p14:tracePt t="49832" x="6697663" y="3221038"/>
          <p14:tracePt t="49840" x="6705600" y="3228975"/>
          <p14:tracePt t="49847" x="6713538" y="3236913"/>
          <p14:tracePt t="49855" x="6729413" y="3262313"/>
          <p14:tracePt t="49862" x="6737350" y="3262313"/>
          <p14:tracePt t="49870" x="6753225" y="3278188"/>
          <p14:tracePt t="49877" x="6761163" y="3302000"/>
          <p14:tracePt t="49884" x="6777038" y="3309938"/>
          <p14:tracePt t="49892" x="6784975" y="3317875"/>
          <p14:tracePt t="49900" x="6794500" y="3333750"/>
          <p14:tracePt t="49908" x="6810375" y="3341688"/>
          <p14:tracePt t="49914" x="6818313" y="3349625"/>
          <p14:tracePt t="49930" x="6826250" y="3357563"/>
          <p14:tracePt t="49944" x="6834188" y="3357563"/>
          <p14:tracePt t="49960" x="6842125" y="3365500"/>
          <p14:tracePt t="49967" x="6850063" y="3373438"/>
          <p14:tracePt t="49977" x="6850063" y="3381375"/>
          <p14:tracePt t="49982" x="6865938" y="3389313"/>
          <p14:tracePt t="49997" x="6873875" y="3397250"/>
          <p14:tracePt t="50005" x="6881813" y="3405188"/>
          <p14:tracePt t="50013" x="6889750" y="3413125"/>
          <p14:tracePt t="50021" x="6897688" y="3421063"/>
          <p14:tracePt t="50031" x="6905625" y="3429000"/>
          <p14:tracePt t="50042" x="6913563" y="3436938"/>
          <p14:tracePt t="50050" x="6921500" y="3444875"/>
          <p14:tracePt t="50061" x="6929438" y="3460750"/>
          <p14:tracePt t="50065" x="6937375" y="3468688"/>
          <p14:tracePt t="50076" x="6945313" y="3484563"/>
          <p14:tracePt t="50081" x="6953250" y="3484563"/>
          <p14:tracePt t="50088" x="6961188" y="3492500"/>
          <p14:tracePt t="50103" x="6969125" y="3508375"/>
          <p14:tracePt t="50118" x="6977063" y="3516313"/>
          <p14:tracePt t="50133" x="6977063" y="3532188"/>
          <p14:tracePt t="50142" x="6985000" y="3532188"/>
          <p14:tracePt t="50148" x="6985000" y="3540125"/>
          <p14:tracePt t="50156" x="6985000" y="3548063"/>
          <p14:tracePt t="50163" x="6992938" y="3556000"/>
          <p14:tracePt t="50170" x="7000875" y="3571875"/>
          <p14:tracePt t="50177" x="7000875" y="3579813"/>
          <p14:tracePt t="50185" x="7008813" y="3587750"/>
          <p14:tracePt t="50194" x="7016750" y="3605213"/>
          <p14:tracePt t="50209" x="7016750" y="3621088"/>
          <p14:tracePt t="50214" x="7024688" y="3621088"/>
          <p14:tracePt t="50230" x="7024688" y="3629025"/>
          <p14:tracePt t="50237" x="7032625" y="3629025"/>
          <p14:tracePt t="50245" x="7032625" y="3636963"/>
          <p14:tracePt t="50252" x="7032625" y="3644900"/>
          <p14:tracePt t="50261" x="7032625" y="3652838"/>
          <p14:tracePt t="50267" x="7032625" y="3668713"/>
          <p14:tracePt t="50276" x="7032625" y="3676650"/>
          <p14:tracePt t="50282" x="7032625" y="3684588"/>
          <p14:tracePt t="50290" x="7032625" y="3700463"/>
          <p14:tracePt t="50297" x="7040563" y="3708400"/>
          <p14:tracePt t="50305" x="7040563" y="3716338"/>
          <p14:tracePt t="50312" x="7040563" y="3724275"/>
          <p14:tracePt t="50328" x="7040563" y="3732213"/>
          <p14:tracePt t="50344" x="7040563" y="3748088"/>
          <p14:tracePt t="50360" x="7040563" y="3763963"/>
          <p14:tracePt t="50365" x="7040563" y="3771900"/>
          <p14:tracePt t="50372" x="7040563" y="3787775"/>
          <p14:tracePt t="50380" x="7040563" y="3795713"/>
          <p14:tracePt t="50388" x="7040563" y="3803650"/>
          <p14:tracePt t="50395" x="7040563" y="3811588"/>
          <p14:tracePt t="50403" x="7040563" y="3827463"/>
          <p14:tracePt t="50417" x="7040563" y="3835400"/>
          <p14:tracePt t="50427" x="7040563" y="3843338"/>
          <p14:tracePt t="50433" x="7040563" y="3851275"/>
          <p14:tracePt t="50440" x="7040563" y="3859213"/>
          <p14:tracePt t="50447" x="7040563" y="3867150"/>
          <p14:tracePt t="50455" x="7040563" y="3883025"/>
          <p14:tracePt t="50470" x="7032625" y="3890963"/>
          <p14:tracePt t="50477" x="7032625" y="3906838"/>
          <p14:tracePt t="50485" x="7024688" y="3914775"/>
          <p14:tracePt t="50494" x="7024688" y="3922713"/>
          <p14:tracePt t="50500" x="7016750" y="3938588"/>
          <p14:tracePt t="50507" x="7016750" y="3956050"/>
          <p14:tracePt t="50515" x="7008813" y="3963988"/>
          <p14:tracePt t="50523" x="7008813" y="3979863"/>
          <p14:tracePt t="50530" x="6992938" y="3987800"/>
          <p14:tracePt t="50537" x="6985000" y="3995738"/>
          <p14:tracePt t="50545" x="6985000" y="4003675"/>
          <p14:tracePt t="50553" x="6977063" y="4011613"/>
          <p14:tracePt t="50561" x="6977063" y="4019550"/>
          <p14:tracePt t="50567" x="6961188" y="4027488"/>
          <p14:tracePt t="50577" x="6953250" y="4043363"/>
          <p14:tracePt t="50582" x="6937375" y="4059238"/>
          <p14:tracePt t="50590" x="6921500" y="4067175"/>
          <p14:tracePt t="50597" x="6905625" y="4090988"/>
          <p14:tracePt t="50613" x="6873875" y="4106863"/>
          <p14:tracePt t="50620" x="6858000" y="4122738"/>
          <p14:tracePt t="50627" x="6850063" y="4130675"/>
          <p14:tracePt t="50635" x="6834188" y="4146550"/>
          <p14:tracePt t="50645" x="6818313" y="4154488"/>
          <p14:tracePt t="50650" x="6810375" y="4162425"/>
          <p14:tracePt t="50658" x="6794500" y="4170363"/>
          <p14:tracePt t="50665" x="6784975" y="4170363"/>
          <p14:tracePt t="50673" x="6769100" y="4186238"/>
          <p14:tracePt t="50680" x="6761163" y="4186238"/>
          <p14:tracePt t="50688" x="6753225" y="4194175"/>
          <p14:tracePt t="50695" x="6737350" y="4202113"/>
          <p14:tracePt t="50703" x="6729413" y="4210050"/>
          <p14:tracePt t="50711" x="6713538" y="4217988"/>
          <p14:tracePt t="50717" x="6697663" y="4225925"/>
          <p14:tracePt t="50733" x="6689725" y="4225925"/>
          <p14:tracePt t="50743" x="6665913" y="4233863"/>
          <p14:tracePt t="50748" x="6657975" y="4241800"/>
          <p14:tracePt t="50755" x="6642100" y="4241800"/>
          <p14:tracePt t="50763" x="6626225" y="4249738"/>
          <p14:tracePt t="50770" x="6610350" y="4257675"/>
          <p14:tracePt t="50785" x="6594475" y="4257675"/>
          <p14:tracePt t="50794" x="6586538" y="4265613"/>
          <p14:tracePt t="50800" x="6578600" y="4265613"/>
          <p14:tracePt t="50809" x="6570663" y="4265613"/>
          <p14:tracePt t="50815" x="6562725" y="4265613"/>
          <p14:tracePt t="50825" x="6554788" y="4273550"/>
          <p14:tracePt t="50830" x="6546850" y="4273550"/>
          <p14:tracePt t="50837" x="6538913" y="4273550"/>
          <p14:tracePt t="50845" x="6523038" y="4281488"/>
          <p14:tracePt t="50852" x="6515100" y="4291013"/>
          <p14:tracePt t="50861" x="6507163" y="4291013"/>
          <p14:tracePt t="50867" x="6491288" y="4291013"/>
          <p14:tracePt t="50877" x="6475413" y="4298950"/>
          <p14:tracePt t="50892" x="6451600" y="4306888"/>
          <p14:tracePt t="50897" x="6442075" y="4306888"/>
          <p14:tracePt t="50905" x="6434138" y="4306888"/>
          <p14:tracePt t="50912" x="6426200" y="4306888"/>
          <p14:tracePt t="50920" x="6418263" y="4314825"/>
          <p14:tracePt t="50927" x="6402388" y="4314825"/>
          <p14:tracePt t="50960" x="6370638" y="4322763"/>
          <p14:tracePt t="50965" x="6362700" y="4322763"/>
          <p14:tracePt t="50974" x="6354763" y="4322763"/>
          <p14:tracePt t="50980" x="6346825" y="4330700"/>
          <p14:tracePt t="50988" x="6330950" y="4330700"/>
          <p14:tracePt t="50995" x="6323013" y="4338638"/>
          <p14:tracePt t="51002" x="6315075" y="4338638"/>
          <p14:tracePt t="51011" x="6299200" y="4338638"/>
          <p14:tracePt t="51017" x="6283325" y="4338638"/>
          <p14:tracePt t="51027" x="6275388" y="4338638"/>
          <p14:tracePt t="51032" x="6267450" y="4338638"/>
          <p14:tracePt t="51043" x="6251575" y="4338638"/>
          <p14:tracePt t="51047" x="6243638" y="4346575"/>
          <p14:tracePt t="51062" x="6227763" y="4346575"/>
          <p14:tracePt t="51070" x="6219825" y="4354513"/>
          <p14:tracePt t="51078" x="6211888" y="4354513"/>
          <p14:tracePt t="51085" x="6203950" y="4354513"/>
          <p14:tracePt t="51092" x="6196013" y="4354513"/>
          <p14:tracePt t="51110" x="6188075" y="4354513"/>
          <p14:tracePt t="51115" x="6180138" y="4354513"/>
          <p14:tracePt t="51123" x="6164263" y="4362450"/>
          <p14:tracePt t="51130" x="6156325" y="4362450"/>
          <p14:tracePt t="51145" x="6140450" y="4370388"/>
          <p14:tracePt t="51152" x="6132513" y="4370388"/>
          <p14:tracePt t="51161" x="6116638" y="4370388"/>
          <p14:tracePt t="51167" x="6100763" y="4378325"/>
          <p14:tracePt t="51177" x="6075363" y="4386263"/>
          <p14:tracePt t="51182" x="6075363" y="4394200"/>
          <p14:tracePt t="51191" x="6051550" y="4394200"/>
          <p14:tracePt t="51198" x="6043613" y="4394200"/>
          <p14:tracePt t="51205" x="6035675" y="4394200"/>
          <p14:tracePt t="51212" x="6011863" y="4402138"/>
          <p14:tracePt t="51220" x="6003925" y="4402138"/>
          <p14:tracePt t="51227" x="5980113" y="4402138"/>
          <p14:tracePt t="51235" x="5956300" y="4410075"/>
          <p14:tracePt t="51244" x="5940425" y="4410075"/>
          <p14:tracePt t="51250" x="5924550" y="4410075"/>
          <p14:tracePt t="51259" x="5916613" y="4410075"/>
          <p14:tracePt t="51265" x="5900738" y="4410075"/>
          <p14:tracePt t="51272" x="5876925" y="4410075"/>
          <p14:tracePt t="51280" x="5845175" y="4410075"/>
          <p14:tracePt t="51287" x="5829300" y="4410075"/>
          <p14:tracePt t="51295" x="5789613" y="4410075"/>
          <p14:tracePt t="51302" x="5757863" y="4410075"/>
          <p14:tracePt t="51311" x="5732463" y="4410075"/>
          <p14:tracePt t="51317" x="5700713" y="4410075"/>
          <p14:tracePt t="51327" x="5676900" y="4410075"/>
          <p14:tracePt t="51332" x="5645150" y="4402138"/>
          <p14:tracePt t="51342" x="5589588" y="4386263"/>
          <p14:tracePt t="51348" x="5557838" y="4378325"/>
          <p14:tracePt t="51355" x="5534025" y="4370388"/>
          <p14:tracePt t="51362" x="5502275" y="4362450"/>
          <p14:tracePt t="51370" x="5494338" y="4362450"/>
          <p14:tracePt t="51378" x="5454650" y="4346575"/>
          <p14:tracePt t="51385" x="5438775" y="4330700"/>
          <p14:tracePt t="51394" x="5414963" y="4314825"/>
          <p14:tracePt t="51400" x="5397500" y="4306888"/>
          <p14:tracePt t="51409" x="5381625" y="4298950"/>
          <p14:tracePt t="51415" x="5365750" y="4281488"/>
          <p14:tracePt t="51422" x="5349875" y="4273550"/>
          <p14:tracePt t="51430" x="5318125" y="4257675"/>
          <p14:tracePt t="51437" x="5310188" y="4249738"/>
          <p14:tracePt t="51445" x="5294313" y="4233863"/>
          <p14:tracePt t="51452" x="5270500" y="4225925"/>
          <p14:tracePt t="51461" x="5230813" y="4202113"/>
          <p14:tracePt t="51468" x="5183188" y="4170363"/>
          <p14:tracePt t="51477" x="5135563" y="4146550"/>
          <p14:tracePt t="51483" x="5119688" y="4130675"/>
          <p14:tracePt t="51492" x="5087938" y="4106863"/>
          <p14:tracePt t="51497" x="5064125" y="4083050"/>
          <p14:tracePt t="51505" x="5030788" y="4059238"/>
          <p14:tracePt t="51512" x="5006975" y="4035425"/>
          <p14:tracePt t="51519" x="4991100" y="4019550"/>
          <p14:tracePt t="51527" x="4959350" y="3995738"/>
          <p14:tracePt t="51535" x="4943475" y="3979863"/>
          <p14:tracePt t="51544" x="4927600" y="3971925"/>
          <p14:tracePt t="51559" x="4919663" y="3956050"/>
          <p14:tracePt t="51564" x="4911725" y="3956050"/>
          <p14:tracePt t="51572" x="4903788" y="3948113"/>
          <p14:tracePt t="51617" x="4903788" y="3938588"/>
          <p14:tracePt t="51627" x="4895850" y="3938588"/>
          <p14:tracePt t="51632" x="4895850" y="3930650"/>
          <p14:tracePt t="51647" x="4895850" y="3914775"/>
          <p14:tracePt t="51655" x="4887913" y="3914775"/>
          <p14:tracePt t="51662" x="4887913" y="3906838"/>
          <p14:tracePt t="51670" x="4887913" y="3898900"/>
          <p14:tracePt t="51677" x="4879975" y="3890963"/>
          <p14:tracePt t="51685" x="4879975" y="3883025"/>
          <p14:tracePt t="51694" x="4879975" y="3875088"/>
          <p14:tracePt t="51700" x="4879975" y="3867150"/>
          <p14:tracePt t="51709" x="4879975" y="3851275"/>
          <p14:tracePt t="51715" x="4879975" y="3843338"/>
          <p14:tracePt t="51730" x="4879975" y="3827463"/>
          <p14:tracePt t="51738" x="4879975" y="3819525"/>
          <p14:tracePt t="51753" x="4879975" y="3811588"/>
          <p14:tracePt t="51761" x="4879975" y="3803650"/>
          <p14:tracePt t="51777" x="4879975" y="3795713"/>
          <p14:tracePt t="51797" x="4879975" y="3787775"/>
          <p14:tracePt t="51805" x="4887913" y="3779838"/>
          <p14:tracePt t="51812" x="4887913" y="3771900"/>
          <p14:tracePt t="51827" x="4895850" y="3756025"/>
          <p14:tracePt t="51850" x="4895850" y="3748088"/>
          <p14:tracePt t="51859" x="4911725" y="3740150"/>
          <p14:tracePt t="51865" x="4927600" y="3732213"/>
          <p14:tracePt t="51874" x="4951413" y="3724275"/>
          <p14:tracePt t="51880" x="4967288" y="3716338"/>
          <p14:tracePt t="51887" x="4999038" y="3700463"/>
          <p14:tracePt t="51895" x="5014913" y="3700463"/>
          <p14:tracePt t="51902" x="5056188" y="3668713"/>
          <p14:tracePt t="51911" x="5095875" y="3652838"/>
          <p14:tracePt t="51918" x="5111750" y="3644900"/>
          <p14:tracePt t="51926" x="5119688" y="3636963"/>
          <p14:tracePt t="51933" x="5127625" y="3629025"/>
          <p14:tracePt t="51948" x="5127625" y="3636963"/>
          <p14:tracePt t="52390" x="5135563" y="3636963"/>
          <p14:tracePt t="52398" x="5135563" y="3644900"/>
          <p14:tracePt t="52405" x="5143500" y="3644900"/>
          <p14:tracePt t="52420" x="5143500" y="3652838"/>
          <p14:tracePt t="52510" x="5135563" y="3644900"/>
          <p14:tracePt t="52527" x="5135563" y="3636963"/>
          <p14:tracePt t="52532" x="5127625" y="3636963"/>
          <p14:tracePt t="52541" x="5127625" y="3629025"/>
          <p14:tracePt t="52562" x="5127625" y="3621088"/>
          <p14:tracePt t="52570" x="5119688" y="3613150"/>
          <p14:tracePt t="52577" x="5111750" y="3605213"/>
          <p14:tracePt t="52585" x="5103813" y="3579813"/>
          <p14:tracePt t="52594" x="5087938" y="3563938"/>
          <p14:tracePt t="52600" x="5087938" y="3548063"/>
          <p14:tracePt t="52610" x="5080000" y="3532188"/>
          <p14:tracePt t="52615" x="5072063" y="3516313"/>
          <p14:tracePt t="52624" x="5056188" y="3484563"/>
          <p14:tracePt t="52630" x="5056188" y="3468688"/>
          <p14:tracePt t="52637" x="5056188" y="3460750"/>
          <p14:tracePt t="52645" x="5056188" y="3452813"/>
          <p14:tracePt t="52652" x="5046663" y="3444875"/>
          <p14:tracePt t="52660" x="5046663" y="3436938"/>
          <p14:tracePt t="52677" x="5046663" y="3429000"/>
          <p14:tracePt t="52682" x="5056188" y="3429000"/>
          <p14:tracePt t="52692" x="5072063" y="3436938"/>
          <p14:tracePt t="52697" x="5095875" y="3444875"/>
          <p14:tracePt t="52705" x="5135563" y="3468688"/>
          <p14:tracePt t="52712" x="5175250" y="3492500"/>
          <p14:tracePt t="52720" x="5199063" y="3516313"/>
          <p14:tracePt t="52727" x="5207000" y="3516313"/>
          <p14:tracePt t="52735" x="5214938" y="3516313"/>
          <p14:tracePt t="52744" x="5222875" y="3524250"/>
          <p14:tracePt t="52810" x="5230813" y="3524250"/>
          <p14:tracePt t="52818" x="5246688" y="3540125"/>
          <p14:tracePt t="52833" x="5262563" y="3548063"/>
          <p14:tracePt t="52842" x="5278438" y="3556000"/>
          <p14:tracePt t="52847" x="5286375" y="3563938"/>
          <p14:tracePt t="52855" x="5302250" y="3571875"/>
          <p14:tracePt t="52862" x="5318125" y="3571875"/>
          <p14:tracePt t="52870" x="5334000" y="3571875"/>
          <p14:tracePt t="52885" x="5349875" y="3571875"/>
          <p14:tracePt t="52900" x="5357813" y="3571875"/>
          <p14:tracePt t="53057" x="5365750" y="3571875"/>
          <p14:tracePt t="53065" x="5365750" y="3579813"/>
          <p14:tracePt t="53080" x="5373688" y="3579813"/>
          <p14:tracePt t="53095" x="5373688" y="3587750"/>
          <p14:tracePt t="53155" x="5381625" y="3587750"/>
          <p14:tracePt t="53162" x="5389563" y="3595688"/>
          <p14:tracePt t="53178" x="5407025" y="3605213"/>
          <p14:tracePt t="53194" x="5414963" y="3613150"/>
          <p14:tracePt t="53200" x="5430838" y="3621088"/>
          <p14:tracePt t="53209" x="5438775" y="3629025"/>
          <p14:tracePt t="53230" x="5446713" y="3636963"/>
          <p14:tracePt t="53567" x="5446713" y="3613150"/>
          <p14:tracePt t="53576" x="5454650" y="3571875"/>
          <p14:tracePt t="53582" x="5478463" y="3508375"/>
          <p14:tracePt t="53592" x="5502275" y="3444875"/>
          <p14:tracePt t="53597" x="5518150" y="3397250"/>
          <p14:tracePt t="53605" x="5541963" y="3309938"/>
          <p14:tracePt t="53612" x="5605463" y="3117850"/>
          <p14:tracePt t="53620" x="5637213" y="3038475"/>
          <p14:tracePt t="53627" x="5708650" y="2846388"/>
          <p14:tracePt t="53635" x="5797550" y="2663825"/>
          <p14:tracePt t="53644" x="5908675" y="2416175"/>
          <p14:tracePt t="53650" x="6035675" y="2144713"/>
          <p14:tracePt t="53660" x="6132513" y="1922463"/>
          <p14:tracePt t="53665" x="6172200" y="1809750"/>
          <p14:tracePt t="53675" x="6227763" y="1611313"/>
          <p14:tracePt t="53680" x="6235700" y="1490663"/>
          <p14:tracePt t="53687" x="6243638" y="1395413"/>
          <p14:tracePt t="53695" x="6243638" y="1220788"/>
          <p14:tracePt t="53702" x="6227763" y="1092200"/>
          <p14:tracePt t="53710" x="6211888" y="996950"/>
          <p14:tracePt t="53717" x="6180138" y="828675"/>
          <p14:tracePt t="53727" x="6132513" y="638175"/>
          <p14:tracePt t="53733" x="6100763" y="574675"/>
          <p14:tracePt t="53742" x="6051550" y="398463"/>
          <p14:tracePt t="53747" x="6003925" y="295275"/>
          <p14:tracePt t="53755" x="5972175" y="231775"/>
          <p14:tracePt t="53770" x="5884863" y="79375"/>
          <p14:tracePt t="53777" x="5829300" y="158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0FB49-FC6D-4C17-A4CD-FB73843AE6E2}"/>
              </a:ext>
            </a:extLst>
          </p:cNvPr>
          <p:cNvSpPr>
            <a:spLocks noGrp="1"/>
          </p:cNvSpPr>
          <p:nvPr>
            <p:ph type="title"/>
          </p:nvPr>
        </p:nvSpPr>
        <p:spPr>
          <a:xfrm>
            <a:off x="635000" y="567288"/>
            <a:ext cx="10515600" cy="1325563"/>
          </a:xfrm>
        </p:spPr>
        <p:txBody>
          <a:bodyPr/>
          <a:lstStyle/>
          <a:p>
            <a:r>
              <a:rPr lang="en-AU"/>
              <a:t>The carbon cycle</a:t>
            </a:r>
          </a:p>
        </p:txBody>
      </p:sp>
      <p:pic>
        <p:nvPicPr>
          <p:cNvPr id="7" name="Picture 7">
            <a:extLst>
              <a:ext uri="{FF2B5EF4-FFF2-40B4-BE49-F238E27FC236}">
                <a16:creationId xmlns:a16="http://schemas.microsoft.com/office/drawing/2014/main" id="{66CAEAF2-AFDC-4068-BF00-10BDCAF031A7}"/>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4815346" y="922094"/>
            <a:ext cx="4694414" cy="4731755"/>
          </a:xfrm>
        </p:spPr>
      </p:pic>
      <p:pic>
        <p:nvPicPr>
          <p:cNvPr id="6" name="Audio 5">
            <a:hlinkClick r:id="" action="ppaction://media"/>
            <a:extLst>
              <a:ext uri="{FF2B5EF4-FFF2-40B4-BE49-F238E27FC236}">
                <a16:creationId xmlns:a16="http://schemas.microsoft.com/office/drawing/2014/main" id="{0112C8CC-8254-48A3-B14C-5CEAAB5012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8072" y="716492"/>
            <a:ext cx="406400" cy="406400"/>
          </a:xfrm>
          <a:prstGeom prst="rect">
            <a:avLst/>
          </a:prstGeom>
        </p:spPr>
      </p:pic>
    </p:spTree>
    <p:extLst>
      <p:ext uri="{BB962C8B-B14F-4D97-AF65-F5344CB8AC3E}">
        <p14:creationId xmlns:p14="http://schemas.microsoft.com/office/powerpoint/2010/main" val="4048594593"/>
      </p:ext>
    </p:extLst>
  </p:cSld>
  <p:clrMapOvr>
    <a:masterClrMapping/>
  </p:clrMapOvr>
  <mc:AlternateContent xmlns:mc="http://schemas.openxmlformats.org/markup-compatibility/2006">
    <mc:Choice xmlns:p14="http://schemas.microsoft.com/office/powerpoint/2010/main" Requires="p14">
      <p:transition spd="slow" p14:dur="2000" advTm="55784"/>
    </mc:Choice>
    <mc:Fallback>
      <p:transition spd="slow" advTm="5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078" x="7008813" y="2081213"/>
          <p14:tracePt t="1093" x="7000875" y="2081213"/>
          <p14:tracePt t="1099" x="6992938" y="2081213"/>
          <p14:tracePt t="1109" x="6985000" y="2081213"/>
          <p14:tracePt t="1208" x="6977063" y="2073275"/>
          <p14:tracePt t="1213" x="6969125" y="2073275"/>
          <p14:tracePt t="1220" x="6961188" y="2073275"/>
          <p14:tracePt t="1234" x="6953250" y="2073275"/>
          <p14:tracePt t="1245" x="6953250" y="2065338"/>
          <p14:tracePt t="1249" x="6945313" y="2065338"/>
          <p14:tracePt t="1325" x="6937375" y="2065338"/>
          <p14:tracePt t="1348" x="6929438" y="2065338"/>
          <p14:tracePt t="1370" x="6929438" y="2057400"/>
          <p14:tracePt t="3078" x="6921500" y="2049463"/>
          <p14:tracePt t="3079" x="6913563" y="2009775"/>
          <p14:tracePt t="3086" x="6905625" y="1993900"/>
          <p14:tracePt t="3095" x="6897688" y="1993900"/>
          <p14:tracePt t="3188" x="6897688" y="1978025"/>
          <p14:tracePt t="3194" x="6897688" y="1946275"/>
          <p14:tracePt t="3199" x="6889750" y="1930400"/>
          <p14:tracePt t="3206" x="6889750" y="1922463"/>
          <p14:tracePt t="3217" x="6881813" y="1914525"/>
          <p14:tracePt t="3222" x="6881813" y="1906588"/>
          <p14:tracePt t="3236" x="6881813" y="1898650"/>
          <p14:tracePt t="3244" x="6881813" y="1890713"/>
          <p14:tracePt t="3252" x="6881813" y="1873250"/>
          <p14:tracePt t="3269" x="6881813" y="1865313"/>
          <p14:tracePt t="3274" x="6873875" y="1849438"/>
          <p14:tracePt t="3289" x="6873875" y="1833563"/>
          <p14:tracePt t="3297" x="6873875" y="1825625"/>
          <p14:tracePt t="3306" x="6873875" y="1801813"/>
          <p14:tracePt t="3311" x="6873875" y="1785938"/>
          <p14:tracePt t="3320" x="6873875" y="1770063"/>
          <p14:tracePt t="3326" x="6873875" y="1762125"/>
          <p14:tracePt t="3336" x="6873875" y="1746250"/>
          <p14:tracePt t="3342" x="6873875" y="1730375"/>
          <p14:tracePt t="3350" x="6873875" y="1714500"/>
          <p14:tracePt t="3356" x="6873875" y="1698625"/>
          <p14:tracePt t="3364" x="6873875" y="1674813"/>
          <p14:tracePt t="3372" x="6881813" y="1643063"/>
          <p14:tracePt t="3379" x="6881813" y="1619250"/>
          <p14:tracePt t="3389" x="6889750" y="1595438"/>
          <p14:tracePt t="3394" x="6905625" y="1563688"/>
          <p14:tracePt t="3402" x="6921500" y="1530350"/>
          <p14:tracePt t="3409" x="6921500" y="1514475"/>
          <p14:tracePt t="3417" x="6937375" y="1482725"/>
          <p14:tracePt t="3424" x="6953250" y="1458913"/>
          <p14:tracePt t="3432" x="6961188" y="1443038"/>
          <p14:tracePt t="3442" x="6969125" y="1419225"/>
          <p14:tracePt t="3446" x="6977063" y="1387475"/>
          <p14:tracePt t="3456" x="6985000" y="1379538"/>
          <p14:tracePt t="3461" x="7000875" y="1363663"/>
          <p14:tracePt t="3469" x="7000875" y="1347788"/>
          <p14:tracePt t="3484" x="7008813" y="1339850"/>
          <p14:tracePt t="3499" x="7016750" y="1331913"/>
          <p14:tracePt t="3509" x="7016750" y="1316038"/>
          <p14:tracePt t="3523" x="7024688" y="1308100"/>
          <p14:tracePt t="3529" x="7024688" y="1300163"/>
          <p14:tracePt t="3537" x="7040563" y="1284288"/>
          <p14:tracePt t="3544" x="7048500" y="1276350"/>
          <p14:tracePt t="3552" x="7064375" y="1268413"/>
          <p14:tracePt t="3559" x="7072313" y="1260475"/>
          <p14:tracePt t="3567" x="7088188" y="1244600"/>
          <p14:tracePt t="3575" x="7104063" y="1244600"/>
          <p14:tracePt t="3582" x="7119938" y="1236663"/>
          <p14:tracePt t="3589" x="7135813" y="1228725"/>
          <p14:tracePt t="3597" x="7145338" y="1228725"/>
          <p14:tracePt t="3606" x="7169150" y="1220788"/>
          <p14:tracePt t="3611" x="7185025" y="1220788"/>
          <p14:tracePt t="3619" x="7208838" y="1220788"/>
          <p14:tracePt t="3628" x="7232650" y="1220788"/>
          <p14:tracePt t="3634" x="7248525" y="1220788"/>
          <p14:tracePt t="3641" x="7272338" y="1220788"/>
          <p14:tracePt t="3649" x="7288213" y="1220788"/>
          <p14:tracePt t="3657" x="7312025" y="1236663"/>
          <p14:tracePt t="3665" x="7327900" y="1244600"/>
          <p14:tracePt t="3672" x="7351713" y="1252538"/>
          <p14:tracePt t="3681" x="7375525" y="1268413"/>
          <p14:tracePt t="3686" x="7383463" y="1268413"/>
          <p14:tracePt t="3696" x="7399338" y="1276350"/>
          <p14:tracePt t="3701" x="7423150" y="1292225"/>
          <p14:tracePt t="3709" x="7431088" y="1292225"/>
          <p14:tracePt t="3716" x="7439025" y="1308100"/>
          <p14:tracePt t="3725" x="7454900" y="1308100"/>
          <p14:tracePt t="3731" x="7454900" y="1316038"/>
          <p14:tracePt t="3739" x="7462838" y="1316038"/>
          <p14:tracePt t="3749" x="7470775" y="1331913"/>
          <p14:tracePt t="3756" x="7478713" y="1331913"/>
          <p14:tracePt t="3762" x="7478713" y="1339850"/>
          <p14:tracePt t="3769" x="7486650" y="1339850"/>
          <p14:tracePt t="3777" x="7486650" y="1347788"/>
          <p14:tracePt t="3792" x="7496175" y="1355725"/>
          <p14:tracePt t="3806" x="7496175" y="1363663"/>
          <p14:tracePt t="3816" x="7504113" y="1363663"/>
          <p14:tracePt t="3822" x="7504113" y="1371600"/>
          <p14:tracePt t="3829" x="7504113" y="1387475"/>
          <p14:tracePt t="3844" x="7512050" y="1403350"/>
          <p14:tracePt t="3853" x="7512050" y="1427163"/>
          <p14:tracePt t="3859" x="7519988" y="1443038"/>
          <p14:tracePt t="3874" x="7519988" y="1458913"/>
          <p14:tracePt t="3889" x="7519988" y="1474788"/>
          <p14:tracePt t="3897" x="7519988" y="1482725"/>
          <p14:tracePt t="3906" x="7519988" y="1498600"/>
          <p14:tracePt t="3912" x="7519988" y="1506538"/>
          <p14:tracePt t="3927" x="7519988" y="1514475"/>
          <p14:tracePt t="3935" x="7519988" y="1522413"/>
          <p14:tracePt t="3949" x="7519988" y="1538288"/>
          <p14:tracePt t="3956" x="7512050" y="1547813"/>
          <p14:tracePt t="3964" x="7512050" y="1555750"/>
          <p14:tracePt t="3972" x="7496175" y="1571625"/>
          <p14:tracePt t="3988" x="7486650" y="1579563"/>
          <p14:tracePt t="3994" x="7478713" y="1587500"/>
          <p14:tracePt t="4001" x="7470775" y="1595438"/>
          <p14:tracePt t="4009" x="7462838" y="1595438"/>
          <p14:tracePt t="4016" x="7446963" y="1611313"/>
          <p14:tracePt t="4024" x="7439025" y="1611313"/>
          <p14:tracePt t="4032" x="7423150" y="1627188"/>
          <p14:tracePt t="4047" x="7407275" y="1635125"/>
          <p14:tracePt t="4057" x="7399338" y="1651000"/>
          <p14:tracePt t="4062" x="7359650" y="1682750"/>
          <p14:tracePt t="4071" x="7351713" y="1690688"/>
          <p14:tracePt t="4076" x="7335838" y="1698625"/>
          <p14:tracePt t="4084" x="7327900" y="1714500"/>
          <p14:tracePt t="4092" x="7319963" y="1714500"/>
          <p14:tracePt t="4099" x="7312025" y="1714500"/>
          <p14:tracePt t="4106" x="7312025" y="1722438"/>
          <p14:tracePt t="4137" x="7304088" y="1722438"/>
          <p14:tracePt t="4139" x="7296150" y="1722438"/>
          <p14:tracePt t="4144" x="7288213" y="1722438"/>
          <p14:tracePt t="4152" x="7264400" y="1722438"/>
          <p14:tracePt t="4160" x="7240588" y="1722438"/>
          <p14:tracePt t="4168" x="7216775" y="1722438"/>
          <p14:tracePt t="4175" x="7200900" y="1722438"/>
          <p14:tracePt t="4183" x="7185025" y="1722438"/>
          <p14:tracePt t="4189" x="7177088" y="1722438"/>
          <p14:tracePt t="4197" x="7153275" y="1722438"/>
          <p14:tracePt t="4205" x="7127875" y="1706563"/>
          <p14:tracePt t="4212" x="7112000" y="1706563"/>
          <p14:tracePt t="4219" x="7096125" y="1698625"/>
          <p14:tracePt t="4228" x="7088188" y="1690688"/>
          <p14:tracePt t="4234" x="7072313" y="1682750"/>
          <p14:tracePt t="4241" x="7064375" y="1674813"/>
          <p14:tracePt t="4249" x="7056438" y="1666875"/>
          <p14:tracePt t="4260" x="7040563" y="1651000"/>
          <p14:tracePt t="4264" x="7032625" y="1643063"/>
          <p14:tracePt t="4272" x="7000875" y="1619250"/>
          <p14:tracePt t="4279" x="6985000" y="1587500"/>
          <p14:tracePt t="4286" x="6977063" y="1579563"/>
          <p14:tracePt t="4294" x="6961188" y="1547813"/>
          <p14:tracePt t="4302" x="6953250" y="1538288"/>
          <p14:tracePt t="4316" x="6937375" y="1522413"/>
          <p14:tracePt t="4324" x="6937375" y="1506538"/>
          <p14:tracePt t="4331" x="6929438" y="1490663"/>
          <p14:tracePt t="4339" x="6921500" y="1482725"/>
          <p14:tracePt t="4349" x="6921500" y="1466850"/>
          <p14:tracePt t="4355" x="6921500" y="1450975"/>
          <p14:tracePt t="4362" x="6921500" y="1435100"/>
          <p14:tracePt t="4369" x="6921500" y="1419225"/>
          <p14:tracePt t="4384" x="6921500" y="1403350"/>
          <p14:tracePt t="4392" x="6921500" y="1395413"/>
          <p14:tracePt t="4399" x="6921500" y="1387475"/>
          <p14:tracePt t="4406" x="6921500" y="1379538"/>
          <p14:tracePt t="4422" x="6921500" y="1371600"/>
          <p14:tracePt t="4438" x="6929438" y="1363663"/>
          <p14:tracePt t="4452" x="6945313" y="1355725"/>
          <p14:tracePt t="4459" x="6945313" y="1347788"/>
          <p14:tracePt t="4469" x="6961188" y="1339850"/>
          <p14:tracePt t="4477" x="6969125" y="1331913"/>
          <p14:tracePt t="4482" x="6977063" y="1323975"/>
          <p14:tracePt t="4497" x="6992938" y="1323975"/>
          <p14:tracePt t="4507" x="6992938" y="1316038"/>
          <p14:tracePt t="4511" x="7000875" y="1316038"/>
          <p14:tracePt t="4520" x="7016750" y="1308100"/>
          <p14:tracePt t="4550" x="7024688" y="1308100"/>
          <p14:tracePt t="4596" x="7024688" y="1300163"/>
          <p14:tracePt t="4603" x="7032625" y="1300163"/>
          <p14:tracePt t="4609" x="7040563" y="1300163"/>
          <p14:tracePt t="4617" x="7056438" y="1300163"/>
          <p14:tracePt t="4624" x="7064375" y="1292225"/>
          <p14:tracePt t="4632" x="7072313" y="1292225"/>
          <p14:tracePt t="4639" x="7072313" y="1284288"/>
          <p14:tracePt t="4646" x="7080250" y="1284288"/>
          <p14:tracePt t="4655" x="7096125" y="1284288"/>
          <p14:tracePt t="4661" x="7104063" y="1284288"/>
          <p14:tracePt t="4669" x="7112000" y="1284288"/>
          <p14:tracePt t="4676" x="7112000" y="1276350"/>
          <p14:tracePt t="4684" x="7119938" y="1276350"/>
          <p14:tracePt t="4709" x="7127875" y="1276350"/>
          <p14:tracePt t="4737" x="7135813" y="1276350"/>
          <p14:tracePt t="4744" x="7145338" y="1276350"/>
          <p14:tracePt t="4752" x="7153275" y="1276350"/>
          <p14:tracePt t="4759" x="7161213" y="1276350"/>
          <p14:tracePt t="4775" x="7177088" y="1276350"/>
          <p14:tracePt t="4782" x="7185025" y="1276350"/>
          <p14:tracePt t="4789" x="7192963" y="1276350"/>
          <p14:tracePt t="4797" x="7200900" y="1276350"/>
          <p14:tracePt t="4812" x="7208838" y="1276350"/>
          <p14:tracePt t="4819" x="7216775" y="1276350"/>
          <p14:tracePt t="4912" x="7224713" y="1276350"/>
          <p14:tracePt t="4917" x="7232650" y="1276350"/>
          <p14:tracePt t="4925" x="7240588" y="1284288"/>
          <p14:tracePt t="4931" x="7256463" y="1292225"/>
          <p14:tracePt t="4949" x="7264400" y="1300163"/>
          <p14:tracePt t="4961" x="7280275" y="1308100"/>
          <p14:tracePt t="4969" x="7280275" y="1316038"/>
          <p14:tracePt t="4978" x="7288213" y="1323975"/>
          <p14:tracePt t="4992" x="7296150" y="1323975"/>
          <p14:tracePt t="5016" x="7304088" y="1331913"/>
          <p14:tracePt t="5173" x="7312025" y="1331913"/>
          <p14:tracePt t="5204" x="7319963" y="1331913"/>
          <p14:tracePt t="5211" x="7304088" y="1347788"/>
          <p14:tracePt t="5217" x="7216775" y="1419225"/>
          <p14:tracePt t="5224" x="7056438" y="1538288"/>
          <p14:tracePt t="6103" x="7064375" y="1538288"/>
          <p14:tracePt t="6110" x="7072313" y="1538288"/>
          <p14:tracePt t="6117" x="7080250" y="1538288"/>
          <p14:tracePt t="6125" x="7088188" y="1538288"/>
          <p14:tracePt t="6132" x="7096125" y="1538288"/>
          <p14:tracePt t="6149" x="7119938" y="1530350"/>
          <p14:tracePt t="6155" x="7127875" y="1530350"/>
          <p14:tracePt t="6162" x="7135813" y="1530350"/>
          <p14:tracePt t="6207" x="7145338" y="1530350"/>
          <p14:tracePt t="6230" x="7153275" y="1530350"/>
          <p14:tracePt t="6244" x="7169150" y="1530350"/>
          <p14:tracePt t="6251" x="7192963" y="1522413"/>
          <p14:tracePt t="6259" x="7208838" y="1522413"/>
          <p14:tracePt t="6269" x="7240588" y="1514475"/>
          <p14:tracePt t="6274" x="7272338" y="1506538"/>
          <p14:tracePt t="6282" x="7280275" y="1506538"/>
          <p14:tracePt t="6289" x="7288213" y="1506538"/>
          <p14:tracePt t="6324" x="7296150" y="1506538"/>
          <p14:tracePt t="6334" x="7304088" y="1514475"/>
          <p14:tracePt t="6341" x="7304088" y="1522413"/>
          <p14:tracePt t="6349" x="7319963" y="1530350"/>
          <p14:tracePt t="6356" x="7335838" y="1538288"/>
          <p14:tracePt t="6364" x="7351713" y="1547813"/>
          <p14:tracePt t="6372" x="7375525" y="1555750"/>
          <p14:tracePt t="6379" x="7391400" y="1563688"/>
          <p14:tracePt t="6389" x="7399338" y="1563688"/>
          <p14:tracePt t="6394" x="7423150" y="1563688"/>
          <p14:tracePt t="6402" x="7454900" y="1563688"/>
          <p14:tracePt t="6409" x="7478713" y="1563688"/>
          <p14:tracePt t="6416" x="7486650" y="1563688"/>
          <p14:tracePt t="6424" x="7512050" y="1563688"/>
          <p14:tracePt t="6431" x="7527925" y="1563688"/>
          <p14:tracePt t="6440" x="7551738" y="1563688"/>
          <p14:tracePt t="6446" x="7591425" y="1563688"/>
          <p14:tracePt t="6455" x="7623175" y="1563688"/>
          <p14:tracePt t="6470" x="7631113" y="1563688"/>
          <p14:tracePt t="6477" x="7694613" y="1563688"/>
          <p14:tracePt t="6484" x="7750175" y="1571625"/>
          <p14:tracePt t="6492" x="7781925" y="1579563"/>
          <p14:tracePt t="6499" x="7886700" y="1587500"/>
          <p14:tracePt t="6508" x="7942263" y="1587500"/>
          <p14:tracePt t="6514" x="7997825" y="1587500"/>
          <p14:tracePt t="6522" x="8021638" y="1587500"/>
          <p14:tracePt t="6529" x="8053388" y="1595438"/>
          <p14:tracePt t="6537" x="8077200" y="1603375"/>
          <p14:tracePt t="6544" x="8085138" y="1603375"/>
          <p14:tracePt t="6551" x="8108950" y="1619250"/>
          <p14:tracePt t="6559" x="8116888" y="1619250"/>
          <p14:tracePt t="6566" x="8124825" y="1619250"/>
          <p14:tracePt t="6575" x="8132763" y="1619250"/>
          <p14:tracePt t="6581" x="8140700" y="1627188"/>
          <p14:tracePt t="6589" x="8148638" y="1635125"/>
          <p14:tracePt t="6596" x="8164513" y="1635125"/>
          <p14:tracePt t="6606" x="8180388" y="1635125"/>
          <p14:tracePt t="6611" x="8189913" y="1635125"/>
          <p14:tracePt t="6619" x="8205788" y="1643063"/>
          <p14:tracePt t="6634" x="8213725" y="1643063"/>
          <p14:tracePt t="6649" x="8221663" y="1643063"/>
          <p14:tracePt t="6665" x="8229600" y="1643063"/>
          <p14:tracePt t="6672" x="8237538" y="1643063"/>
          <p14:tracePt t="6679" x="8253413" y="1643063"/>
          <p14:tracePt t="6695" x="8261350" y="1643063"/>
          <p14:tracePt t="6710" x="8261350" y="1635125"/>
          <p14:tracePt t="6739" x="8269288" y="1635125"/>
          <p14:tracePt t="6913" x="8269288" y="1627188"/>
          <p14:tracePt t="6919" x="8269288" y="1619250"/>
          <p14:tracePt t="6926" x="8269288" y="1611313"/>
          <p14:tracePt t="6935" x="8261350" y="1611313"/>
          <p14:tracePt t="6941" x="8253413" y="1595438"/>
          <p14:tracePt t="6957" x="8253413" y="1587500"/>
          <p14:tracePt t="6973" x="8253413" y="1579563"/>
          <p14:tracePt t="6979" x="8253413" y="1571625"/>
          <p14:tracePt t="6989" x="8245475" y="1571625"/>
          <p14:tracePt t="6994" x="8245475" y="1563688"/>
          <p14:tracePt t="7009" x="8245475" y="1547813"/>
          <p14:tracePt t="7016" x="8245475" y="1538288"/>
          <p14:tracePt t="7024" x="8245475" y="1530350"/>
          <p14:tracePt t="7031" x="8245475" y="1522413"/>
          <p14:tracePt t="7063" x="8245475" y="1514475"/>
          <p14:tracePt t="7077" x="8253413" y="1514475"/>
          <p14:tracePt t="7084" x="8261350" y="1514475"/>
          <p14:tracePt t="7091" x="8277225" y="1514475"/>
          <p14:tracePt t="7099" x="8293100" y="1514475"/>
          <p14:tracePt t="7108" x="8316913" y="1514475"/>
          <p14:tracePt t="7114" x="8332788" y="1514475"/>
          <p14:tracePt t="7122" x="8356600" y="1514475"/>
          <p14:tracePt t="7129" x="8372475" y="1514475"/>
          <p14:tracePt t="7136" x="8388350" y="1514475"/>
          <p14:tracePt t="7152" x="8396288" y="1514475"/>
          <p14:tracePt t="7183" x="8404225" y="1514475"/>
          <p14:tracePt t="7197" x="8412163" y="1514475"/>
          <p14:tracePt t="7205" x="8420100" y="1514475"/>
          <p14:tracePt t="7211" x="8428038" y="1522413"/>
          <p14:tracePt t="7219" x="8443913" y="1530350"/>
          <p14:tracePt t="7229" x="8459788" y="1538288"/>
          <p14:tracePt t="7234" x="8467725" y="1538288"/>
          <p14:tracePt t="7242" x="8483600" y="1547813"/>
          <p14:tracePt t="7249" x="8491538" y="1555750"/>
          <p14:tracePt t="7258" x="8507413" y="1563688"/>
          <p14:tracePt t="7264" x="8515350" y="1571625"/>
          <p14:tracePt t="7272" x="8523288" y="1579563"/>
          <p14:tracePt t="7279" x="8540750" y="1587500"/>
          <p14:tracePt t="7286" x="8556625" y="1595438"/>
          <p14:tracePt t="7295" x="8572500" y="1595438"/>
          <p14:tracePt t="7301" x="8588375" y="1611313"/>
          <p14:tracePt t="7309" x="8604250" y="1611313"/>
          <p14:tracePt t="7317" x="8620125" y="1619250"/>
          <p14:tracePt t="7325" x="8636000" y="1619250"/>
          <p14:tracePt t="7332" x="8643938" y="1619250"/>
          <p14:tracePt t="7339" x="8667750" y="1627188"/>
          <p14:tracePt t="7349" x="8691563" y="1635125"/>
          <p14:tracePt t="7356" x="8699500" y="1635125"/>
          <p14:tracePt t="7362" x="8715375" y="1635125"/>
          <p14:tracePt t="7369" x="8731250" y="1643063"/>
          <p14:tracePt t="7377" x="8747125" y="1651000"/>
          <p14:tracePt t="7384" x="8763000" y="1658938"/>
          <p14:tracePt t="7392" x="8770938" y="1658938"/>
          <p14:tracePt t="7399" x="8786813" y="1666875"/>
          <p14:tracePt t="7406" x="8810625" y="1674813"/>
          <p14:tracePt t="7416" x="8834438" y="1682750"/>
          <p14:tracePt t="7422" x="8842375" y="1682750"/>
          <p14:tracePt t="7429" x="8850313" y="1690688"/>
          <p14:tracePt t="7444" x="8858250" y="1698625"/>
          <p14:tracePt t="7451" x="8858250" y="1706563"/>
          <p14:tracePt t="7468" x="8866188" y="1714500"/>
          <p14:tracePt t="7481" x="8866188" y="1722438"/>
          <p14:tracePt t="7497" x="8866188" y="1738313"/>
          <p14:tracePt t="7506" x="8866188" y="1746250"/>
          <p14:tracePt t="7511" x="8866188" y="1754188"/>
          <p14:tracePt t="7520" x="8866188" y="1762125"/>
          <p14:tracePt t="7527" x="8866188" y="1785938"/>
          <p14:tracePt t="7535" x="8866188" y="1801813"/>
          <p14:tracePt t="7541" x="8866188" y="1809750"/>
          <p14:tracePt t="7549" x="8866188" y="1833563"/>
          <p14:tracePt t="7564" x="8866188" y="1841500"/>
          <p14:tracePt t="7572" x="8866188" y="1857375"/>
          <p14:tracePt t="7579" x="8866188" y="1873250"/>
          <p14:tracePt t="7590" x="8866188" y="1890713"/>
          <p14:tracePt t="7594" x="8866188" y="1898650"/>
          <p14:tracePt t="7602" x="8866188" y="1914525"/>
          <p14:tracePt t="7617" x="8866188" y="1922463"/>
          <p14:tracePt t="7633" x="8866188" y="1930400"/>
          <p14:tracePt t="10915" x="8866188" y="2241550"/>
          <p14:tracePt t="10917" x="8866188" y="2838450"/>
          <p14:tracePt t="10924" x="8866188" y="2878138"/>
          <p14:tracePt t="10931" x="8866188" y="2982913"/>
          <p14:tracePt t="10939" x="8858250" y="3030538"/>
          <p14:tracePt t="10948" x="8842375" y="3109913"/>
          <p14:tracePt t="10955" x="8834438" y="3189288"/>
          <p14:tracePt t="10962" x="8834438" y="3213100"/>
          <p14:tracePt t="10969" x="8826500" y="3294063"/>
          <p14:tracePt t="10977" x="8826500" y="3357563"/>
          <p14:tracePt t="10984" x="8826500" y="3421063"/>
          <p14:tracePt t="10991" x="8826500" y="3468688"/>
          <p14:tracePt t="10999" x="8826500" y="3476625"/>
          <p14:tracePt t="11006" x="8826500" y="3516313"/>
          <p14:tracePt t="11015" x="8826500" y="3532188"/>
          <p14:tracePt t="11022" x="8826500" y="3556000"/>
          <p14:tracePt t="11029" x="8826500" y="3587750"/>
          <p14:tracePt t="11039" x="8826500" y="3605213"/>
          <p14:tracePt t="11044" x="8826500" y="3644900"/>
          <p14:tracePt t="11051" x="8826500" y="3708400"/>
          <p14:tracePt t="11059" x="8826500" y="3756025"/>
          <p14:tracePt t="11074" x="8810625" y="3867150"/>
          <p14:tracePt t="11081" x="8794750" y="3948113"/>
          <p14:tracePt t="11089" x="8778875" y="3995738"/>
          <p14:tracePt t="11096" x="8770938" y="4019550"/>
          <p14:tracePt t="11106" x="8755063" y="4035425"/>
          <p14:tracePt t="11111" x="8747125" y="4051300"/>
          <p14:tracePt t="11119" x="8731250" y="4051300"/>
          <p14:tracePt t="11126" x="8707438" y="4059238"/>
          <p14:tracePt t="11136" x="8667750" y="4067175"/>
          <p14:tracePt t="11141" x="8643938" y="4075113"/>
          <p14:tracePt t="11149" x="8604250" y="4083050"/>
          <p14:tracePt t="11156" x="8564563" y="4090988"/>
          <p14:tracePt t="11164" x="8507413" y="4098925"/>
          <p14:tracePt t="11172" x="8483600" y="4098925"/>
          <p14:tracePt t="11179" x="8443913" y="4106863"/>
          <p14:tracePt t="11189" x="8388350" y="4106863"/>
          <p14:tracePt t="11202" x="8253413" y="4106863"/>
          <p14:tracePt t="11209" x="8213725" y="4106863"/>
          <p14:tracePt t="11216" x="8148638" y="4106863"/>
          <p14:tracePt t="11232" x="8053388" y="4090988"/>
          <p14:tracePt t="11239" x="8029575" y="4090988"/>
          <p14:tracePt t="11246" x="7981950" y="4075113"/>
          <p14:tracePt t="11256" x="7950200" y="4067175"/>
          <p14:tracePt t="11261" x="7918450" y="4059238"/>
          <p14:tracePt t="11269" x="7894638" y="4051300"/>
          <p14:tracePt t="11436" x="7918450" y="4051300"/>
          <p14:tracePt t="11444" x="7934325" y="4051300"/>
          <p14:tracePt t="11449" x="7942263" y="4059238"/>
          <p14:tracePt t="11458" x="7966075" y="4059238"/>
          <p14:tracePt t="11464" x="7997825" y="4067175"/>
          <p14:tracePt t="11472" x="8045450" y="4067175"/>
          <p14:tracePt t="11479" x="8061325" y="4067175"/>
          <p14:tracePt t="11486" x="8101013" y="4067175"/>
          <p14:tracePt t="11502" x="8205788" y="4051300"/>
          <p14:tracePt t="11509" x="8221663" y="4043363"/>
          <p14:tracePt t="11517" x="8253413" y="4043363"/>
          <p14:tracePt t="11526" x="8285163" y="4043363"/>
          <p14:tracePt t="11532" x="8308975" y="4043363"/>
          <p14:tracePt t="11539" x="8332788" y="4043363"/>
          <p14:tracePt t="11549" x="8340725" y="4043363"/>
          <p14:tracePt t="11556" x="8356600" y="4043363"/>
          <p14:tracePt t="11562" x="8372475" y="4035425"/>
          <p14:tracePt t="11577" x="8380413" y="4027488"/>
          <p14:tracePt t="11593" x="8435975" y="4003675"/>
          <p14:tracePt t="11599" x="8459788" y="3979863"/>
          <p14:tracePt t="11606" x="8475663" y="3979863"/>
          <p14:tracePt t="11615" x="8483600" y="3956050"/>
          <p14:tracePt t="11622" x="8507413" y="3938588"/>
          <p14:tracePt t="11629" x="8507413" y="3930650"/>
          <p14:tracePt t="11639" x="8531225" y="3898900"/>
          <p14:tracePt t="11644" x="8556625" y="3867150"/>
          <p14:tracePt t="11651" x="8564563" y="3819525"/>
          <p14:tracePt t="11659" x="8580438" y="3803650"/>
          <p14:tracePt t="11669" x="8588375" y="3771900"/>
          <p14:tracePt t="11674" x="8596313" y="3748088"/>
          <p14:tracePt t="11682" x="8604250" y="3692525"/>
          <p14:tracePt t="11689" x="8612188" y="3636963"/>
          <p14:tracePt t="11697" x="8612188" y="3587750"/>
          <p14:tracePt t="11706" x="8612188" y="3548063"/>
          <p14:tracePt t="11712" x="8612188" y="3492500"/>
          <p14:tracePt t="11719" x="8612188" y="3436938"/>
          <p14:tracePt t="11735" x="8612188" y="3381375"/>
          <p14:tracePt t="11741" x="8612188" y="3333750"/>
          <p14:tracePt t="11749" x="8612188" y="3294063"/>
          <p14:tracePt t="11756" x="8612188" y="3286125"/>
          <p14:tracePt t="11764" x="8612188" y="3252788"/>
          <p14:tracePt t="11772" x="8620125" y="3197225"/>
          <p14:tracePt t="11779" x="8628063" y="3165475"/>
          <p14:tracePt t="11789" x="8628063" y="3141663"/>
          <p14:tracePt t="11794" x="8636000" y="3094038"/>
          <p14:tracePt t="11803" x="8636000" y="3038475"/>
          <p14:tracePt t="11809" x="8636000" y="2974975"/>
          <p14:tracePt t="11817" x="8636000" y="2943225"/>
          <p14:tracePt t="11832" x="8636000" y="2830513"/>
          <p14:tracePt t="11839" x="8636000" y="2782888"/>
          <p14:tracePt t="11846" x="8636000" y="2735263"/>
          <p14:tracePt t="11856" x="8636000" y="2703513"/>
          <p14:tracePt t="11862" x="8636000" y="2647950"/>
          <p14:tracePt t="11869" x="8636000" y="2600325"/>
          <p14:tracePt t="11882" x="8636000" y="2576513"/>
          <p14:tracePt t="11884" x="8636000" y="2535238"/>
          <p14:tracePt t="11892" x="8643938" y="2487613"/>
          <p14:tracePt t="11899" x="8643938" y="2447925"/>
          <p14:tracePt t="11908" x="8651875" y="2416175"/>
          <p14:tracePt t="11915" x="8651875" y="2384425"/>
          <p14:tracePt t="11922" x="8651875" y="2360613"/>
          <p14:tracePt t="11929" x="8651875" y="2344738"/>
          <p14:tracePt t="11937" x="8659813" y="2320925"/>
          <p14:tracePt t="11944" x="8659813" y="2305050"/>
          <p14:tracePt t="11951" x="8659813" y="2297113"/>
          <p14:tracePt t="11960" x="8659813" y="2289175"/>
          <p14:tracePt t="12507" x="8659813" y="2328863"/>
          <p14:tracePt t="12515" x="8659813" y="2360613"/>
          <p14:tracePt t="12522" x="8659813" y="2384425"/>
          <p14:tracePt t="12529" x="8659813" y="2416175"/>
          <p14:tracePt t="12537" x="8659813" y="2439988"/>
          <p14:tracePt t="12545" x="8659813" y="2447925"/>
          <p14:tracePt t="12552" x="8659813" y="2455863"/>
          <p14:tracePt t="12559" x="8659813" y="2471738"/>
          <p14:tracePt t="12566" x="8659813" y="2487613"/>
          <p14:tracePt t="12575" x="8659813" y="2503488"/>
          <p14:tracePt t="12597" x="8659813" y="2511425"/>
          <p14:tracePt t="12620" x="8659813" y="2519363"/>
          <p14:tracePt t="12635" x="8659813" y="2527300"/>
          <p14:tracePt t="12650" x="8659813" y="2535238"/>
          <p14:tracePt t="12680" x="8659813" y="2543175"/>
          <p14:tracePt t="12710" x="8667750" y="2543175"/>
          <p14:tracePt t="13073" x="8667750" y="2551113"/>
          <p14:tracePt t="13077" x="8675688" y="2584450"/>
          <p14:tracePt t="13085" x="8683625" y="2600325"/>
          <p14:tracePt t="13092" x="8683625" y="2616200"/>
          <p14:tracePt t="13100" x="8691563" y="2616200"/>
          <p14:tracePt t="13109" x="8691563" y="2632075"/>
          <p14:tracePt t="13114" x="8691563" y="2647950"/>
          <p14:tracePt t="13122" x="8707438" y="2663825"/>
          <p14:tracePt t="13130" x="8715375" y="2671763"/>
          <p14:tracePt t="13137" x="8715375" y="2687638"/>
          <p14:tracePt t="13145" x="8715375" y="2703513"/>
          <p14:tracePt t="13153" x="8723313" y="2719388"/>
          <p14:tracePt t="13159" x="8731250" y="2727325"/>
          <p14:tracePt t="13168" x="8731250" y="2743200"/>
          <p14:tracePt t="13182" x="8739188" y="2759075"/>
          <p14:tracePt t="13189" x="8739188" y="2774950"/>
          <p14:tracePt t="13196" x="8747125" y="2782888"/>
          <p14:tracePt t="13206" x="8747125" y="2798763"/>
          <p14:tracePt t="13212" x="8747125" y="2806700"/>
          <p14:tracePt t="13220" x="8755063" y="2814638"/>
          <p14:tracePt t="13229" x="8755063" y="2822575"/>
          <p14:tracePt t="13234" x="8763000" y="2838450"/>
          <p14:tracePt t="13242" x="8763000" y="2854325"/>
          <p14:tracePt t="13249" x="8763000" y="2862263"/>
          <p14:tracePt t="13259" x="8770938" y="2878138"/>
          <p14:tracePt t="13264" x="8770938" y="2886075"/>
          <p14:tracePt t="13272" x="8770938" y="2894013"/>
          <p14:tracePt t="13279" x="8778875" y="2901950"/>
          <p14:tracePt t="13287" x="8778875" y="2919413"/>
          <p14:tracePt t="13295" x="8778875" y="2935288"/>
          <p14:tracePt t="13302" x="8786813" y="2943225"/>
          <p14:tracePt t="13309" x="8786813" y="2951163"/>
          <p14:tracePt t="13317" x="8786813" y="2959100"/>
          <p14:tracePt t="13325" x="8794750" y="2967038"/>
          <p14:tracePt t="13332" x="8794750" y="2982913"/>
          <p14:tracePt t="13339" x="8794750" y="2990850"/>
          <p14:tracePt t="13349" x="8802688" y="3006725"/>
          <p14:tracePt t="13355" x="8802688" y="3022600"/>
          <p14:tracePt t="13361" x="8810625" y="3030538"/>
          <p14:tracePt t="13369" x="8810625" y="3038475"/>
          <p14:tracePt t="13377" x="8810625" y="3054350"/>
          <p14:tracePt t="13384" x="8810625" y="3070225"/>
          <p14:tracePt t="13391" x="8810625" y="3094038"/>
          <p14:tracePt t="13401" x="8810625" y="3109913"/>
          <p14:tracePt t="13406" x="8810625" y="3133725"/>
          <p14:tracePt t="13415" x="8810625" y="3141663"/>
          <p14:tracePt t="13422" x="8810625" y="3157538"/>
          <p14:tracePt t="13430" x="8810625" y="3181350"/>
          <p14:tracePt t="13439" x="8810625" y="3197225"/>
          <p14:tracePt t="13446" x="8810625" y="3221038"/>
          <p14:tracePt t="13451" x="8802688" y="3236913"/>
          <p14:tracePt t="13459" x="8802688" y="3252788"/>
          <p14:tracePt t="13469" x="8794750" y="3270250"/>
          <p14:tracePt t="13474" x="8786813" y="3286125"/>
          <p14:tracePt t="13482" x="8778875" y="3309938"/>
          <p14:tracePt t="13489" x="8770938" y="3325813"/>
          <p14:tracePt t="13497" x="8763000" y="3341688"/>
          <p14:tracePt t="13505" x="8755063" y="3349625"/>
          <p14:tracePt t="13512" x="8747125" y="3357563"/>
          <p14:tracePt t="13519" x="8747125" y="3365500"/>
          <p14:tracePt t="13526" x="8739188" y="3373438"/>
          <p14:tracePt t="13536" x="8731250" y="3381375"/>
          <p14:tracePt t="13541" x="8723313" y="3389313"/>
          <p14:tracePt t="13556" x="8715375" y="3405188"/>
          <p14:tracePt t="13564" x="8699500" y="3413125"/>
          <p14:tracePt t="13572" x="8683625" y="3429000"/>
          <p14:tracePt t="13579" x="8675688" y="3444875"/>
          <p14:tracePt t="13588" x="8651875" y="3460750"/>
          <p14:tracePt t="13594" x="8636000" y="3468688"/>
          <p14:tracePt t="13602" x="8636000" y="3476625"/>
          <p14:tracePt t="13609" x="8620125" y="3484563"/>
          <p14:tracePt t="13617" x="8612188" y="3484563"/>
          <p14:tracePt t="13624" x="8604250" y="3492500"/>
          <p14:tracePt t="13633" x="8604250" y="3500438"/>
          <p14:tracePt t="13639" x="8588375" y="3500438"/>
          <p14:tracePt t="13647" x="8580438" y="3500438"/>
          <p14:tracePt t="13655" x="8572500" y="3508375"/>
          <p14:tracePt t="13661" x="8556625" y="3516313"/>
          <p14:tracePt t="13669" x="8548688" y="3516313"/>
          <p14:tracePt t="13677" x="8531225" y="3524250"/>
          <p14:tracePt t="13684" x="8515350" y="3532188"/>
          <p14:tracePt t="13691" x="8499475" y="3532188"/>
          <p14:tracePt t="13699" x="8491538" y="3540125"/>
          <p14:tracePt t="13708" x="8483600" y="3540125"/>
          <p14:tracePt t="13714" x="8459788" y="3548063"/>
          <p14:tracePt t="13722" x="8443913" y="3548063"/>
          <p14:tracePt t="13739" x="8428038" y="3548063"/>
          <p14:tracePt t="13752" x="8420100" y="3548063"/>
          <p14:tracePt t="13767" x="8404225" y="3556000"/>
          <p14:tracePt t="13775" x="8396288" y="3556000"/>
          <p14:tracePt t="13781" x="8388350" y="3556000"/>
          <p14:tracePt t="13789" x="8372475" y="3556000"/>
          <p14:tracePt t="13796" x="8356600" y="3556000"/>
          <p14:tracePt t="13805" x="8340725" y="3556000"/>
          <p14:tracePt t="13811" x="8324850" y="3563938"/>
          <p14:tracePt t="13819" x="8308975" y="3563938"/>
          <p14:tracePt t="13829" x="8293100" y="3563938"/>
          <p14:tracePt t="13834" x="8285163" y="3563938"/>
          <p14:tracePt t="13842" x="8261350" y="3563938"/>
          <p14:tracePt t="13849" x="8253413" y="3563938"/>
          <p14:tracePt t="13856" x="8245475" y="3563938"/>
          <p14:tracePt t="13865" x="8229600" y="3571875"/>
          <p14:tracePt t="13872" x="8205788" y="3571875"/>
          <p14:tracePt t="13881" x="8189913" y="3571875"/>
          <p14:tracePt t="13889" x="8172450" y="3571875"/>
          <p14:tracePt t="13895" x="8164513" y="3571875"/>
          <p14:tracePt t="13901" x="8148638" y="3571875"/>
          <p14:tracePt t="13909" x="8132763" y="3571875"/>
          <p14:tracePt t="13916" x="8108950" y="3571875"/>
          <p14:tracePt t="13924" x="8077200" y="3571875"/>
          <p14:tracePt t="13932" x="8061325" y="3571875"/>
          <p14:tracePt t="13939" x="8045450" y="3571875"/>
          <p14:tracePt t="13949" x="8029575" y="3571875"/>
          <p14:tracePt t="13961" x="8005763" y="3571875"/>
          <p14:tracePt t="13969" x="7989888" y="3571875"/>
          <p14:tracePt t="13977" x="7981950" y="3571875"/>
          <p14:tracePt t="13984" x="7966075" y="3571875"/>
          <p14:tracePt t="13992" x="7958138" y="3571875"/>
          <p14:tracePt t="13999" x="7950200" y="3571875"/>
          <p14:tracePt t="14006" x="7934325" y="3571875"/>
          <p14:tracePt t="14016" x="7918450" y="3579813"/>
          <p14:tracePt t="14022" x="7910513" y="3579813"/>
          <p14:tracePt t="14029" x="7894638" y="3595688"/>
          <p14:tracePt t="14038" x="7878763" y="3595688"/>
          <p14:tracePt t="14044" x="7862888" y="3605213"/>
          <p14:tracePt t="14052" x="7854950" y="3613150"/>
          <p14:tracePt t="14059" x="7829550" y="3621088"/>
          <p14:tracePt t="14070" x="7813675" y="3629025"/>
          <p14:tracePt t="14083" x="7797800" y="3636963"/>
          <p14:tracePt t="14097" x="7789863" y="3644900"/>
          <p14:tracePt t="14106" x="7773988" y="3652838"/>
          <p14:tracePt t="14111" x="7766050" y="3660775"/>
          <p14:tracePt t="14119" x="7750175" y="3668713"/>
          <p14:tracePt t="14126" x="7742238" y="3668713"/>
          <p14:tracePt t="14141" x="7742238" y="3676650"/>
          <p14:tracePt t="14149" x="7734300" y="3676650"/>
          <p14:tracePt t="14156" x="7726363" y="3676650"/>
          <p14:tracePt t="14179" x="7726363" y="3684588"/>
          <p14:tracePt t="14189" x="7718425" y="3684588"/>
          <p14:tracePt t="14504" x="7710488" y="3684588"/>
          <p14:tracePt t="14510" x="7702550" y="3684588"/>
          <p14:tracePt t="14516" x="7694613" y="3684588"/>
          <p14:tracePt t="14524" x="7686675" y="3676650"/>
          <p14:tracePt t="14531" x="7678738" y="3668713"/>
          <p14:tracePt t="14549" x="7670800" y="3668713"/>
          <p14:tracePt t="14556" x="7670800" y="3660775"/>
          <p14:tracePt t="14569" x="7662863" y="3660775"/>
          <p14:tracePt t="15539" x="7670800" y="3660775"/>
          <p14:tracePt t="15552" x="7686675" y="3660775"/>
          <p14:tracePt t="15559" x="7694613" y="3660775"/>
          <p14:tracePt t="15566" x="7702550" y="3660775"/>
          <p14:tracePt t="15581" x="7710488" y="3660775"/>
          <p14:tracePt t="15589" x="7726363" y="3660775"/>
          <p14:tracePt t="15607" x="7734300" y="3660775"/>
          <p14:tracePt t="15635" x="7742238" y="3660775"/>
          <p14:tracePt t="15703" x="7750175" y="3660775"/>
          <p14:tracePt t="15710" x="7758113" y="3660775"/>
          <p14:tracePt t="15716" x="7773988" y="3660775"/>
          <p14:tracePt t="15724" x="7781925" y="3660775"/>
          <p14:tracePt t="15739" x="7789863" y="3660775"/>
          <p14:tracePt t="15748" x="7797800" y="3660775"/>
          <p14:tracePt t="16334" x="7805738" y="3660775"/>
          <p14:tracePt t="16342" x="7813675" y="3660775"/>
          <p14:tracePt t="16348" x="7821613" y="3660775"/>
          <p14:tracePt t="16356" x="7829550" y="3660775"/>
          <p14:tracePt t="16361" x="7839075" y="3660775"/>
          <p14:tracePt t="16385" x="7847013" y="3660775"/>
          <p14:tracePt t="16401" x="7854950" y="3660775"/>
          <p14:tracePt t="16516" x="7862888" y="3660775"/>
          <p14:tracePt t="16520" x="7870825" y="3660775"/>
          <p14:tracePt t="16536" x="7878763" y="3660775"/>
          <p14:tracePt t="16732" x="7902575" y="3652838"/>
          <p14:tracePt t="16740" x="7942263" y="3629025"/>
          <p14:tracePt t="16744" x="7958138" y="3621088"/>
          <p14:tracePt t="16751" x="7974013" y="3613150"/>
          <p14:tracePt t="16761" x="7989888" y="3605213"/>
          <p14:tracePt t="16766" x="7997825" y="3605213"/>
          <p14:tracePt t="16775" x="8013700" y="3595688"/>
          <p14:tracePt t="16782" x="8029575" y="3587750"/>
          <p14:tracePt t="16791" x="8037513" y="3587750"/>
          <p14:tracePt t="16797" x="8045450" y="3579813"/>
          <p14:tracePt t="16828" x="8045450" y="3571875"/>
          <p14:tracePt t="16834" x="8053388" y="3563938"/>
          <p14:tracePt t="16881" x="8053388" y="3556000"/>
          <p14:tracePt t="16889" x="8061325" y="3548063"/>
          <p14:tracePt t="16895" x="8061325" y="3540125"/>
          <p14:tracePt t="16909" x="8069263" y="3540125"/>
          <p14:tracePt t="16916" x="8069263" y="3532188"/>
          <p14:tracePt t="17122" x="8077200" y="3532188"/>
          <p14:tracePt t="17129" x="8093075" y="3532188"/>
          <p14:tracePt t="17142" x="8101013" y="3532188"/>
          <p14:tracePt t="17149" x="8108950" y="3532188"/>
          <p14:tracePt t="17156" x="8116888" y="3540125"/>
          <p14:tracePt t="17164" x="8124825" y="3548063"/>
          <p14:tracePt t="17172" x="8132763" y="3548063"/>
          <p14:tracePt t="17194" x="8140700" y="3548063"/>
          <p14:tracePt t="17458" x="8156575" y="3516313"/>
          <p14:tracePt t="17465" x="8172450" y="3492500"/>
          <p14:tracePt t="17472" x="8172450" y="3476625"/>
          <p14:tracePt t="17479" x="8189913" y="3468688"/>
          <p14:tracePt t="17487" x="8189913" y="3460750"/>
          <p14:tracePt t="17502" x="8197850" y="3452813"/>
          <p14:tracePt t="17517" x="8197850" y="3444875"/>
          <p14:tracePt t="18248" x="8205788" y="3405188"/>
          <p14:tracePt t="18254" x="8213725" y="3389313"/>
          <p14:tracePt t="18259" x="8221663" y="3373438"/>
          <p14:tracePt t="18271" x="8221663" y="3365500"/>
          <p14:tracePt t="18274" x="8221663" y="3357563"/>
          <p14:tracePt t="18283" x="8221663" y="3349625"/>
          <p14:tracePt t="18306" x="8221663" y="3341688"/>
          <p14:tracePt t="20755" x="8229600" y="3325813"/>
          <p14:tracePt t="20759" x="8253413" y="3278188"/>
          <p14:tracePt t="20764" x="8253413" y="3270250"/>
          <p14:tracePt t="20771" x="8261350" y="3270250"/>
          <p14:tracePt t="20841" x="8261350" y="3262313"/>
          <p14:tracePt t="20844" x="8269288" y="3252788"/>
          <p14:tracePt t="20850" x="8277225" y="3228975"/>
          <p14:tracePt t="20855" x="8285163" y="3221038"/>
          <p14:tracePt t="20870" x="8285163" y="3213100"/>
          <p14:tracePt t="20877" x="8293100" y="3213100"/>
          <p14:tracePt t="20884" x="8293100" y="3205163"/>
          <p14:tracePt t="20894" x="8301038" y="3205163"/>
          <p14:tracePt t="20899" x="8301038" y="3197225"/>
          <p14:tracePt t="20914" x="8308975" y="3181350"/>
          <p14:tracePt t="20929" x="8308975" y="3173413"/>
          <p14:tracePt t="20952" x="8308975" y="3165475"/>
          <p14:tracePt t="20966" x="8308975" y="3157538"/>
          <p14:tracePt t="20974" x="8308975" y="3149600"/>
          <p14:tracePt t="20981" x="8308975" y="3141663"/>
          <p14:tracePt t="20989" x="8308975" y="3133725"/>
          <p14:tracePt t="20998" x="8308975" y="3125788"/>
          <p14:tracePt t="21005" x="8308975" y="3117850"/>
          <p14:tracePt t="21011" x="8308975" y="3109913"/>
          <p14:tracePt t="21019" x="8308975" y="3101975"/>
          <p14:tracePt t="21028" x="8308975" y="3094038"/>
          <p14:tracePt t="21042" x="8308975" y="3086100"/>
          <p14:tracePt t="21049" x="8308975" y="3078163"/>
          <p14:tracePt t="21057" x="8308975" y="3070225"/>
          <p14:tracePt t="21064" x="8308975" y="3062288"/>
          <p14:tracePt t="21073" x="8308975" y="3054350"/>
          <p14:tracePt t="21079" x="8308975" y="3030538"/>
          <p14:tracePt t="21088" x="8308975" y="3022600"/>
          <p14:tracePt t="21095" x="8308975" y="3014663"/>
          <p14:tracePt t="21103" x="8308975" y="3006725"/>
          <p14:tracePt t="21109" x="8308975" y="2990850"/>
          <p14:tracePt t="21117" x="8308975" y="2974975"/>
          <p14:tracePt t="21124" x="8308975" y="2967038"/>
          <p14:tracePt t="21131" x="8308975" y="2959100"/>
          <p14:tracePt t="21139" x="8308975" y="2943225"/>
          <p14:tracePt t="21149" x="8308975" y="2935288"/>
          <p14:tracePt t="21155" x="8308975" y="2919413"/>
          <p14:tracePt t="21162" x="8308975" y="2901950"/>
          <p14:tracePt t="21174" x="8308975" y="2894013"/>
          <p14:tracePt t="21177" x="8308975" y="2878138"/>
          <p14:tracePt t="21184" x="8301038" y="2862263"/>
          <p14:tracePt t="21191" x="8301038" y="2846388"/>
          <p14:tracePt t="21199" x="8301038" y="2830513"/>
          <p14:tracePt t="21206" x="8301038" y="2798763"/>
          <p14:tracePt t="21216" x="8301038" y="2790825"/>
          <p14:tracePt t="21221" x="8301038" y="2774950"/>
          <p14:tracePt t="21229" x="8293100" y="2751138"/>
          <p14:tracePt t="21239" x="8293100" y="2727325"/>
          <p14:tracePt t="21244" x="8285163" y="2703513"/>
          <p14:tracePt t="21252" x="8285163" y="2687638"/>
          <p14:tracePt t="21259" x="8285163" y="2671763"/>
          <p14:tracePt t="21270" x="8277225" y="2655888"/>
          <p14:tracePt t="21274" x="8277225" y="2640013"/>
          <p14:tracePt t="21283" x="8269288" y="2616200"/>
          <p14:tracePt t="21289" x="8269288" y="2592388"/>
          <p14:tracePt t="21297" x="8261350" y="2576513"/>
          <p14:tracePt t="21306" x="8253413" y="2559050"/>
          <p14:tracePt t="21311" x="8253413" y="2543175"/>
          <p14:tracePt t="21322" x="8245475" y="2527300"/>
          <p14:tracePt t="21326" x="8237538" y="2511425"/>
          <p14:tracePt t="21335" x="8229600" y="2495550"/>
          <p14:tracePt t="21350" x="8229600" y="2479675"/>
          <p14:tracePt t="21356" x="8221663" y="2463800"/>
          <p14:tracePt t="21364" x="8205788" y="2439988"/>
          <p14:tracePt t="21372" x="8205788" y="2424113"/>
          <p14:tracePt t="21379" x="8189913" y="2408238"/>
          <p14:tracePt t="21389" x="8180388" y="2392363"/>
          <p14:tracePt t="21394" x="8172450" y="2368550"/>
          <p14:tracePt t="21402" x="8164513" y="2360613"/>
          <p14:tracePt t="21409" x="8156575" y="2344738"/>
          <p14:tracePt t="21416" x="8140700" y="2320925"/>
          <p14:tracePt t="21424" x="8132763" y="2312988"/>
          <p14:tracePt t="21431" x="8124825" y="2305050"/>
          <p14:tracePt t="21439" x="8116888" y="2281238"/>
          <p14:tracePt t="21446" x="8101013" y="2265363"/>
          <p14:tracePt t="21455" x="8093075" y="2257425"/>
          <p14:tracePt t="21461" x="8077200" y="2233613"/>
          <p14:tracePt t="21469" x="8069263" y="2208213"/>
          <p14:tracePt t="21476" x="8045450" y="2184400"/>
          <p14:tracePt t="21484" x="8037513" y="2160588"/>
          <p14:tracePt t="21492" x="8013700" y="2120900"/>
          <p14:tracePt t="21499" x="7997825" y="2097088"/>
          <p14:tracePt t="21508" x="7974013" y="2057400"/>
          <p14:tracePt t="21514" x="7958138" y="2033588"/>
          <p14:tracePt t="21522" x="7942263" y="2009775"/>
          <p14:tracePt t="21529" x="7934325" y="1993900"/>
          <p14:tracePt t="21537" x="7918450" y="1978025"/>
          <p14:tracePt t="21544" x="7910513" y="1962150"/>
          <p14:tracePt t="21551" x="7894638" y="1946275"/>
          <p14:tracePt t="21559" x="7886700" y="1930400"/>
          <p14:tracePt t="21566" x="7870825" y="1906588"/>
          <p14:tracePt t="21575" x="7862888" y="1890713"/>
          <p14:tracePt t="21581" x="7847013" y="1865313"/>
          <p14:tracePt t="21589" x="7839075" y="1857375"/>
          <p14:tracePt t="21597" x="7821613" y="1841500"/>
          <p14:tracePt t="21606" x="7813675" y="1825625"/>
          <p14:tracePt t="21612" x="7797800" y="1817688"/>
          <p14:tracePt t="21619" x="7797800" y="1809750"/>
          <p14:tracePt t="21629" x="7789863" y="1801813"/>
          <p14:tracePt t="21634" x="7781925" y="1793875"/>
          <p14:tracePt t="21642" x="7773988" y="1785938"/>
          <p14:tracePt t="21649" x="7766050" y="1778000"/>
          <p14:tracePt t="21656" x="7758113" y="1762125"/>
          <p14:tracePt t="21664" x="7742238" y="1754188"/>
          <p14:tracePt t="21672" x="7742238" y="1746250"/>
          <p14:tracePt t="21679" x="7726363" y="1746250"/>
          <p14:tracePt t="21688" x="7718425" y="1730375"/>
          <p14:tracePt t="21695" x="7702550" y="1730375"/>
          <p14:tracePt t="21701" x="7686675" y="1714500"/>
          <p14:tracePt t="21709" x="7678738" y="1706563"/>
          <p14:tracePt t="21717" x="7670800" y="1698625"/>
          <p14:tracePt t="21725" x="7646988" y="1682750"/>
          <p14:tracePt t="21731" x="7639050" y="1666875"/>
          <p14:tracePt t="21739" x="7623175" y="1666875"/>
          <p14:tracePt t="21749" x="7615238" y="1643063"/>
          <p14:tracePt t="21755" x="7599363" y="1635125"/>
          <p14:tracePt t="21763" x="7583488" y="1619250"/>
          <p14:tracePt t="21777" x="7567613" y="1603375"/>
          <p14:tracePt t="21784" x="7551738" y="1587500"/>
          <p14:tracePt t="21791" x="7535863" y="1579563"/>
          <p14:tracePt t="21799" x="7519988" y="1563688"/>
          <p14:tracePt t="21815" x="7504113" y="1555750"/>
          <p14:tracePt t="21822" x="7496175" y="1547813"/>
          <p14:tracePt t="21829" x="7486650" y="1547813"/>
          <p14:tracePt t="21838" x="7470775" y="1538288"/>
          <p14:tracePt t="21844" x="7462838" y="1538288"/>
          <p14:tracePt t="21851" x="7454900" y="1522413"/>
          <p14:tracePt t="21859" x="7446963" y="1522413"/>
          <p14:tracePt t="21869" x="7431088" y="1514475"/>
          <p14:tracePt t="21874" x="7423150" y="1506538"/>
          <p14:tracePt t="21882" x="7415213" y="1506538"/>
          <p14:tracePt t="21888" x="7399338" y="1506538"/>
          <p14:tracePt t="21896" x="7399338" y="1498600"/>
          <p14:tracePt t="21906" x="7391400" y="1498600"/>
          <p14:tracePt t="21922" x="7383463" y="1498600"/>
          <p14:tracePt t="21942" x="7375525" y="1498600"/>
          <p14:tracePt t="21949" x="7367588" y="1498600"/>
          <p14:tracePt t="21957" x="7359650" y="1498600"/>
          <p14:tracePt t="21971" x="7343775" y="1498600"/>
          <p14:tracePt t="22064" x="7335838" y="1498600"/>
          <p14:tracePt t="25385" x="7431088" y="1506538"/>
          <p14:tracePt t="25387" x="7781925" y="1498600"/>
          <p14:tracePt t="25391" x="7821613" y="1498600"/>
          <p14:tracePt t="25399" x="7847013" y="1498600"/>
          <p14:tracePt t="25406" x="7878763" y="1498600"/>
          <p14:tracePt t="25415" x="7926388" y="1498600"/>
          <p14:tracePt t="25421" x="7958138" y="1498600"/>
          <p14:tracePt t="25429" x="7997825" y="1498600"/>
          <p14:tracePt t="25439" x="8029575" y="1498600"/>
          <p14:tracePt t="25444" x="8069263" y="1498600"/>
          <p14:tracePt t="25451" x="8093075" y="1498600"/>
          <p14:tracePt t="25459" x="8116888" y="1498600"/>
          <p14:tracePt t="25468" x="8132763" y="1498600"/>
          <p14:tracePt t="25474" x="8140700" y="1498600"/>
          <p14:tracePt t="25482" x="8172450" y="1498600"/>
          <p14:tracePt t="25489" x="8189913" y="1498600"/>
          <p14:tracePt t="25497" x="8205788" y="1498600"/>
          <p14:tracePt t="25505" x="8221663" y="1498600"/>
          <p14:tracePt t="25511" x="8237538" y="1498600"/>
          <p14:tracePt t="25519" x="8253413" y="1498600"/>
          <p14:tracePt t="25526" x="8277225" y="1498600"/>
          <p14:tracePt t="25541" x="8301038" y="1506538"/>
          <p14:tracePt t="25549" x="8324850" y="1514475"/>
          <p14:tracePt t="25557" x="8348663" y="1522413"/>
          <p14:tracePt t="25564" x="8348663" y="1530350"/>
          <p14:tracePt t="25573" x="8364538" y="1530350"/>
          <p14:tracePt t="25579" x="8388350" y="1538288"/>
          <p14:tracePt t="25589" x="8404225" y="1547813"/>
          <p14:tracePt t="25594" x="8443913" y="1563688"/>
          <p14:tracePt t="25603" x="8459788" y="1571625"/>
          <p14:tracePt t="25609" x="8483600" y="1587500"/>
          <p14:tracePt t="25617" x="8507413" y="1587500"/>
          <p14:tracePt t="25624" x="8523288" y="1603375"/>
          <p14:tracePt t="25631" x="8540750" y="1611313"/>
          <p14:tracePt t="25646" x="8548688" y="1611313"/>
          <p14:tracePt t="25656" x="8548688" y="1619250"/>
          <p14:tracePt t="25669" x="8548688" y="1627188"/>
          <p14:tracePt t="25677" x="8556625" y="1643063"/>
          <p14:tracePt t="25684" x="8556625" y="1651000"/>
          <p14:tracePt t="25691" x="8556625" y="1658938"/>
          <p14:tracePt t="25699" x="8556625" y="1666875"/>
          <p14:tracePt t="25708" x="8564563" y="1674813"/>
          <p14:tracePt t="25714" x="8564563" y="1690688"/>
          <p14:tracePt t="25729" x="8564563" y="1698625"/>
          <p14:tracePt t="25737" x="8564563" y="1714500"/>
          <p14:tracePt t="25744" x="8564563" y="1730375"/>
          <p14:tracePt t="25751" x="8564563" y="1738313"/>
          <p14:tracePt t="25759" x="8564563" y="1762125"/>
          <p14:tracePt t="25767" x="8556625" y="1778000"/>
          <p14:tracePt t="25775" x="8556625" y="1801813"/>
          <p14:tracePt t="25782" x="8548688" y="1825625"/>
          <p14:tracePt t="25790" x="8540750" y="1833563"/>
          <p14:tracePt t="25796" x="8540750" y="1849438"/>
          <p14:tracePt t="25805" x="8531225" y="1857375"/>
          <p14:tracePt t="25812" x="8531225" y="1873250"/>
          <p14:tracePt t="25819" x="8531225" y="1890713"/>
          <p14:tracePt t="25828" x="8523288" y="1906588"/>
          <p14:tracePt t="25834" x="8523288" y="1922463"/>
          <p14:tracePt t="25841" x="8523288" y="1938338"/>
          <p14:tracePt t="25849" x="8523288" y="1946275"/>
          <p14:tracePt t="25864" x="8523288" y="1954213"/>
          <p14:tracePt t="25879" x="8523288" y="1962150"/>
          <p14:tracePt t="25888" x="8523288" y="1970088"/>
          <p14:tracePt t="25895" x="8523288" y="1978025"/>
          <p14:tracePt t="25903" x="8531225" y="1978025"/>
          <p14:tracePt t="25908" x="8531225" y="1985963"/>
          <p14:tracePt t="25917" x="8531225" y="1993900"/>
          <p14:tracePt t="26474" x="8531225" y="2001838"/>
          <p14:tracePt t="26481" x="8531225" y="2033588"/>
          <p14:tracePt t="26488" x="8540750" y="2049463"/>
          <p14:tracePt t="26495" x="8540750" y="2089150"/>
          <p14:tracePt t="26502" x="8548688" y="2120900"/>
          <p14:tracePt t="26509" x="8548688" y="2144713"/>
          <p14:tracePt t="26517" x="8548688" y="2192338"/>
          <p14:tracePt t="26525" x="8556625" y="2233613"/>
          <p14:tracePt t="26532" x="8556625" y="2257425"/>
          <p14:tracePt t="26539" x="8556625" y="2297113"/>
          <p14:tracePt t="26548" x="8556625" y="2328863"/>
          <p14:tracePt t="26555" x="8556625" y="2352675"/>
          <p14:tracePt t="26561" x="8556625" y="2376488"/>
          <p14:tracePt t="26569" x="8556625" y="2400300"/>
          <p14:tracePt t="26577" x="8556625" y="2416175"/>
          <p14:tracePt t="26584" x="8556625" y="2439988"/>
          <p14:tracePt t="26591" x="8556625" y="2455863"/>
          <p14:tracePt t="26607" x="8556625" y="2471738"/>
          <p14:tracePt t="26615" x="8556625" y="2479675"/>
          <p14:tracePt t="26622" x="8556625" y="2495550"/>
          <p14:tracePt t="26640" x="8556625" y="2511425"/>
          <p14:tracePt t="26654" x="8556625" y="2519363"/>
          <p14:tracePt t="26659" x="8556625" y="2527300"/>
          <p14:tracePt t="26669" x="8556625" y="2535238"/>
          <p14:tracePt t="26674" x="8556625" y="2543175"/>
          <p14:tracePt t="26683" x="8556625" y="2559050"/>
          <p14:tracePt t="26689" x="8548688" y="2576513"/>
          <p14:tracePt t="26696" x="8540750" y="2584450"/>
          <p14:tracePt t="26705" x="8540750" y="2600325"/>
          <p14:tracePt t="26712" x="8540750" y="2608263"/>
          <p14:tracePt t="26719" x="8531225" y="2616200"/>
          <p14:tracePt t="26727" x="8531225" y="2632075"/>
          <p14:tracePt t="26735" x="8523288" y="2640013"/>
          <p14:tracePt t="26749" x="8523288" y="2647950"/>
          <p14:tracePt t="26756" x="8523288" y="2655888"/>
          <p14:tracePt t="26772" x="8523288" y="2663825"/>
          <p14:tracePt t="26779" x="8515350" y="2671763"/>
          <p14:tracePt t="26790" x="8515350" y="2679700"/>
          <p14:tracePt t="26802" x="8507413" y="2687638"/>
          <p14:tracePt t="26817" x="8507413" y="2695575"/>
          <p14:tracePt t="26824" x="8507413" y="2703513"/>
          <p14:tracePt t="26831" x="8499475" y="2703513"/>
          <p14:tracePt t="26839" x="8499475" y="2711450"/>
          <p14:tracePt t="26846" x="8499475" y="2719388"/>
          <p14:tracePt t="26855" x="8499475" y="2727325"/>
          <p14:tracePt t="26861" x="8483600" y="2743200"/>
          <p14:tracePt t="26869" x="8483600" y="2767013"/>
          <p14:tracePt t="26877" x="8467725" y="2790825"/>
          <p14:tracePt t="26884" x="8467725" y="2798763"/>
          <p14:tracePt t="26894" x="8451850" y="2822575"/>
          <p14:tracePt t="26900" x="8451850" y="2846388"/>
          <p14:tracePt t="26906" x="8443913" y="2870200"/>
          <p14:tracePt t="26914" x="8443913" y="2886075"/>
          <p14:tracePt t="26922" x="8435975" y="2894013"/>
          <p14:tracePt t="26929" x="8435975" y="2901950"/>
          <p14:tracePt t="26939" x="8428038" y="2909888"/>
          <p14:tracePt t="26944" x="8420100" y="2927350"/>
          <p14:tracePt t="26952" x="8412163" y="2951163"/>
          <p14:tracePt t="26959" x="8404225" y="2967038"/>
          <p14:tracePt t="26966" x="8396288" y="2998788"/>
          <p14:tracePt t="26975" x="8388350" y="3022600"/>
          <p14:tracePt t="26981" x="8380413" y="3046413"/>
          <p14:tracePt t="26989" x="8372475" y="3054350"/>
          <p14:tracePt t="26997" x="8356600" y="3086100"/>
          <p14:tracePt t="27005" x="8356600" y="3094038"/>
          <p14:tracePt t="27012" x="8348663" y="3117850"/>
          <p14:tracePt t="27019" x="8340725" y="3141663"/>
          <p14:tracePt t="27028" x="8340725" y="3149600"/>
          <p14:tracePt t="27034" x="8332788" y="3173413"/>
          <p14:tracePt t="27041" x="8324850" y="3181350"/>
          <p14:tracePt t="27049" x="8324850" y="3197225"/>
          <p14:tracePt t="27065" x="8324850" y="3213100"/>
          <p14:tracePt t="27072" x="8316913" y="3213100"/>
          <p14:tracePt t="27079" x="8316913" y="3221038"/>
          <p14:tracePt t="27086" x="8308975" y="3228975"/>
          <p14:tracePt t="27096" x="8308975" y="3236913"/>
          <p14:tracePt t="27109" x="8301038" y="3244850"/>
          <p14:tracePt t="27116" x="8301038" y="3262313"/>
          <p14:tracePt t="27124" x="8293100" y="3270250"/>
          <p14:tracePt t="27131" x="8285163" y="3278188"/>
          <p14:tracePt t="27139" x="8285163" y="3302000"/>
          <p14:tracePt t="27149" x="8269288" y="3325813"/>
          <p14:tracePt t="27155" x="8261350" y="3341688"/>
          <p14:tracePt t="27162" x="8253413" y="3357563"/>
          <p14:tracePt t="27169" x="8245475" y="3373438"/>
          <p14:tracePt t="27176" x="8237538" y="3389313"/>
          <p14:tracePt t="27184" x="8237538" y="3397250"/>
          <p14:tracePt t="27191" x="8229600" y="3413125"/>
          <p14:tracePt t="27199" x="8213725" y="3421063"/>
          <p14:tracePt t="27206" x="8213725" y="3429000"/>
          <p14:tracePt t="27215" x="8189913" y="3468688"/>
          <p14:tracePt t="27221" x="8180388" y="3492500"/>
          <p14:tracePt t="27229" x="8148638" y="3532188"/>
          <p14:tracePt t="27238" x="8124825" y="3579813"/>
          <p14:tracePt t="27244" x="8093075" y="3629025"/>
          <p14:tracePt t="27252" x="8077200" y="3660775"/>
          <p14:tracePt t="27259" x="8069263" y="3676650"/>
          <p14:tracePt t="27270" x="8053388" y="3684588"/>
          <p14:tracePt t="27274" x="8045450" y="3692525"/>
          <p14:tracePt t="28015" x="8053388" y="3700463"/>
          <p14:tracePt t="28024" x="8061325" y="3708400"/>
          <p14:tracePt t="28031" x="8077200" y="3708400"/>
          <p14:tracePt t="28221" x="8085138" y="3716338"/>
          <p14:tracePt t="28234" x="8093075" y="3716338"/>
          <p14:tracePt t="28273" x="8101013" y="3716338"/>
          <p14:tracePt t="30649" x="8101013" y="3692525"/>
          <p14:tracePt t="30651" x="8116888" y="3668713"/>
          <p14:tracePt t="32876" x="8164513" y="3508375"/>
          <p14:tracePt t="32877" x="8261350" y="3133725"/>
          <p14:tracePt t="32884" x="8261350" y="3109913"/>
          <p14:tracePt t="32893" x="8261350" y="3094038"/>
          <p14:tracePt t="32899" x="8261350" y="3078163"/>
          <p14:tracePt t="32906" x="8261350" y="3054350"/>
          <p14:tracePt t="32914" x="8261350" y="3022600"/>
          <p14:tracePt t="32922" x="8253413" y="2974975"/>
          <p14:tracePt t="32929" x="8245475" y="2927350"/>
          <p14:tracePt t="32938" x="8229600" y="2854325"/>
          <p14:tracePt t="32944" x="8221663" y="2806700"/>
          <p14:tracePt t="32951" x="8205788" y="2719388"/>
          <p14:tracePt t="32960" x="8197850" y="2671763"/>
          <p14:tracePt t="32966" x="8180388" y="2624138"/>
          <p14:tracePt t="32975" x="8172450" y="2584450"/>
          <p14:tracePt t="32982" x="8156575" y="2511425"/>
          <p14:tracePt t="32989" x="8156575" y="2495550"/>
          <p14:tracePt t="32997" x="8140700" y="2424113"/>
          <p14:tracePt t="33005" x="8132763" y="2392363"/>
          <p14:tracePt t="33012" x="8124825" y="2336800"/>
          <p14:tracePt t="33019" x="8124825" y="2305050"/>
          <p14:tracePt t="33029" x="8116888" y="2257425"/>
          <p14:tracePt t="33034" x="8101013" y="2160588"/>
          <p14:tracePt t="33042" x="8085138" y="2105025"/>
          <p14:tracePt t="33049" x="8069263" y="2049463"/>
          <p14:tracePt t="33056" x="8053388" y="1985963"/>
          <p14:tracePt t="33064" x="8037513" y="1922463"/>
          <p14:tracePt t="33072" x="8013700" y="1873250"/>
          <p14:tracePt t="33082" x="7997825" y="1825625"/>
          <p14:tracePt t="33088" x="7981950" y="1785938"/>
          <p14:tracePt t="33096" x="7958138" y="1754188"/>
          <p14:tracePt t="33101" x="7942263" y="1714500"/>
          <p14:tracePt t="33109" x="7934325" y="1706563"/>
          <p14:tracePt t="33117" x="7926388" y="1690688"/>
          <p14:tracePt t="33124" x="7918450" y="1666875"/>
          <p14:tracePt t="33131" x="7902575" y="1651000"/>
          <p14:tracePt t="33139" x="7894638" y="1643063"/>
          <p14:tracePt t="33149" x="7878763" y="1611313"/>
          <p14:tracePt t="33155" x="7862888" y="1595438"/>
          <p14:tracePt t="33162" x="7847013" y="1579563"/>
          <p14:tracePt t="33169" x="7821613" y="1555750"/>
          <p14:tracePt t="33177" x="7805738" y="1547813"/>
          <p14:tracePt t="33184" x="7789863" y="1538288"/>
          <p14:tracePt t="33191" x="7781925" y="1538288"/>
          <p14:tracePt t="33201" x="7766050" y="1530350"/>
          <p14:tracePt t="33206" x="7726363" y="1530350"/>
          <p14:tracePt t="33215" x="7694613" y="1530350"/>
          <p14:tracePt t="33221" x="7670800" y="1530350"/>
          <p14:tracePt t="33229" x="7631113" y="1530350"/>
          <p14:tracePt t="33238" x="7591425" y="1530350"/>
          <p14:tracePt t="33244" x="7543800" y="1530350"/>
          <p14:tracePt t="33251" x="7519988" y="1530350"/>
          <p14:tracePt t="33259" x="7486650" y="1530350"/>
          <p14:tracePt t="33269" x="7470775" y="1538288"/>
          <p14:tracePt t="33274" x="7454900" y="1538288"/>
          <p14:tracePt t="33281" x="7446963" y="1538288"/>
          <p14:tracePt t="33289" x="7431088" y="1538288"/>
          <p14:tracePt t="35399" x="7535863" y="1603375"/>
          <p14:tracePt t="35404" x="7559675" y="1619250"/>
          <p14:tracePt t="35411" x="7839075" y="1793875"/>
          <p14:tracePt t="35419" x="7862888" y="1809750"/>
          <p14:tracePt t="35428" x="7878763" y="1825625"/>
          <p14:tracePt t="35434" x="7902575" y="1841500"/>
          <p14:tracePt t="35441" x="7910513" y="1841500"/>
          <p14:tracePt t="35449" x="7934325" y="1857375"/>
          <p14:tracePt t="35458" x="7950200" y="1857375"/>
          <p14:tracePt t="35464" x="7958138" y="1873250"/>
          <p14:tracePt t="35472" x="7966075" y="1873250"/>
          <p14:tracePt t="35481" x="7974013" y="1881188"/>
          <p14:tracePt t="35488" x="7981950" y="1890713"/>
          <p14:tracePt t="35502" x="7989888" y="1898650"/>
          <p14:tracePt t="35509" x="7997825" y="1906588"/>
          <p14:tracePt t="35517" x="8005763" y="1914525"/>
          <p14:tracePt t="35525" x="8013700" y="1938338"/>
          <p14:tracePt t="35539" x="8029575" y="1954213"/>
          <p14:tracePt t="35549" x="8053388" y="1985963"/>
          <p14:tracePt t="35561" x="8069263" y="2001838"/>
          <p14:tracePt t="35570" x="8085138" y="2017713"/>
          <p14:tracePt t="35577" x="8093075" y="2033588"/>
          <p14:tracePt t="35584" x="8108950" y="2049463"/>
          <p14:tracePt t="35591" x="8108950" y="2065338"/>
          <p14:tracePt t="35600" x="8116888" y="2073275"/>
          <p14:tracePt t="35606" x="8132763" y="2081213"/>
          <p14:tracePt t="35615" x="8132763" y="2097088"/>
          <p14:tracePt t="35622" x="8140700" y="2105025"/>
          <p14:tracePt t="35629" x="8148638" y="2120900"/>
          <p14:tracePt t="35638" x="8156575" y="2136775"/>
          <p14:tracePt t="35644" x="8164513" y="2168525"/>
          <p14:tracePt t="35651" x="8172450" y="2176463"/>
          <p14:tracePt t="35659" x="8180388" y="2200275"/>
          <p14:tracePt t="35669" x="8189913" y="2224088"/>
          <p14:tracePt t="35674" x="8197850" y="2241550"/>
          <p14:tracePt t="35682" x="8205788" y="2265363"/>
          <p14:tracePt t="35689" x="8221663" y="2297113"/>
          <p14:tracePt t="35697" x="8237538" y="2320925"/>
          <p14:tracePt t="35705" x="8245475" y="2336800"/>
          <p14:tracePt t="35712" x="8253413" y="2360613"/>
          <p14:tracePt t="35719" x="8277225" y="2384425"/>
          <p14:tracePt t="35726" x="8293100" y="2400300"/>
          <p14:tracePt t="35735" x="8316913" y="2432050"/>
          <p14:tracePt t="35741" x="8324850" y="2447925"/>
          <p14:tracePt t="35749" x="8340725" y="2463800"/>
          <p14:tracePt t="35756" x="8340725" y="2471738"/>
          <p14:tracePt t="35764" x="8356600" y="2495550"/>
          <p14:tracePt t="35779" x="8364538" y="2511425"/>
          <p14:tracePt t="35789" x="8372475" y="2527300"/>
          <p14:tracePt t="35794" x="8380413" y="2551113"/>
          <p14:tracePt t="35802" x="8396288" y="2592388"/>
          <p14:tracePt t="35809" x="8404225" y="2608263"/>
          <p14:tracePt t="35817" x="8435975" y="2663825"/>
          <p14:tracePt t="35824" x="8475663" y="2759075"/>
          <p14:tracePt t="35831" x="8523288" y="2846388"/>
          <p14:tracePt t="35841" x="8540750" y="2886075"/>
          <p14:tracePt t="35846" x="8572500" y="2982913"/>
          <p14:tracePt t="35855" x="8596313" y="3046413"/>
          <p14:tracePt t="35862" x="8628063" y="3125788"/>
          <p14:tracePt t="35869" x="8643938" y="3189288"/>
          <p14:tracePt t="35876" x="8683625" y="3333750"/>
          <p14:tracePt t="35884" x="8691563" y="3389313"/>
          <p14:tracePt t="35894" x="8723313" y="3476625"/>
          <p14:tracePt t="35900" x="8747125" y="3548063"/>
          <p14:tracePt t="35906" x="8786813" y="3621088"/>
          <p14:tracePt t="35914" x="8794750" y="3652838"/>
          <p14:tracePt t="35922" x="8810625" y="3692525"/>
          <p14:tracePt t="35929" x="8818563" y="3708400"/>
          <p14:tracePt t="35938" x="8826500" y="3732213"/>
          <p14:tracePt t="35944" x="8826500" y="3740150"/>
          <p14:tracePt t="35951" x="8834438" y="3740150"/>
          <p14:tracePt t="35959" x="8834438" y="3748088"/>
          <p14:tracePt t="35975" x="8834438" y="3756025"/>
          <p14:tracePt t="35990" x="8834438" y="3763963"/>
          <p14:tracePt t="35997" x="8834438" y="3779838"/>
          <p14:tracePt t="36005" x="8834438" y="3787775"/>
          <p14:tracePt t="36013" x="8834438" y="3795713"/>
          <p14:tracePt t="36019" x="8826500" y="3811588"/>
          <p14:tracePt t="36030" x="8826500" y="3819525"/>
          <p14:tracePt t="36034" x="8818563" y="3835400"/>
          <p14:tracePt t="36042" x="8810625" y="3851275"/>
          <p14:tracePt t="36049" x="8802688" y="3867150"/>
          <p14:tracePt t="36058" x="8794750" y="3867150"/>
          <p14:tracePt t="36064" x="8778875" y="3883025"/>
          <p14:tracePt t="36072" x="8770938" y="3890963"/>
          <p14:tracePt t="36079" x="8755063" y="3906838"/>
          <p14:tracePt t="36088" x="8739188" y="3914775"/>
          <p14:tracePt t="36095" x="8731250" y="3922713"/>
          <p14:tracePt t="36102" x="8715375" y="3922713"/>
          <p14:tracePt t="36109" x="8707438" y="3930650"/>
          <p14:tracePt t="36117" x="8691563" y="3938588"/>
          <p14:tracePt t="36124" x="8675688" y="3938588"/>
          <p14:tracePt t="36131" x="8667750" y="3948113"/>
          <p14:tracePt t="36149" x="8659813" y="3956050"/>
          <p14:tracePt t="36162" x="8651875" y="3956050"/>
          <p14:tracePt t="36169" x="8643938" y="3963988"/>
          <p14:tracePt t="36176" x="8628063" y="3963988"/>
          <p14:tracePt t="36184" x="8612188" y="3971925"/>
          <p14:tracePt t="36191" x="8612188" y="3979863"/>
          <p14:tracePt t="36200" x="8588375" y="3979863"/>
          <p14:tracePt t="36206" x="8572500" y="3987800"/>
          <p14:tracePt t="36216" x="8556625" y="4003675"/>
          <p14:tracePt t="36222" x="8540750" y="4003675"/>
          <p14:tracePt t="36229" x="8523288" y="4011613"/>
          <p14:tracePt t="36238" x="8507413" y="4011613"/>
          <p14:tracePt t="36244" x="8499475" y="4019550"/>
          <p14:tracePt t="36251" x="8483600" y="4019550"/>
          <p14:tracePt t="36259" x="8475663" y="4019550"/>
          <p14:tracePt t="36329" x="8467725" y="4019550"/>
          <p14:tracePt t="36335" x="8459788" y="4019550"/>
          <p14:tracePt t="36342" x="8435975" y="4019550"/>
          <p14:tracePt t="36350" x="8435975" y="4011613"/>
          <p14:tracePt t="36357" x="8412163" y="3995738"/>
          <p14:tracePt t="36364" x="8404225" y="3979863"/>
          <p14:tracePt t="36373" x="8388350" y="3963988"/>
          <p14:tracePt t="36379" x="8364538" y="3930650"/>
          <p14:tracePt t="36388" x="8348663" y="3906838"/>
          <p14:tracePt t="36394" x="8324850" y="3859213"/>
          <p14:tracePt t="36402" x="8301038" y="3811588"/>
          <p14:tracePt t="36409" x="8269288" y="3756025"/>
          <p14:tracePt t="36417" x="8245475" y="3708400"/>
          <p14:tracePt t="36424" x="8229600" y="3660775"/>
          <p14:tracePt t="36431" x="8189913" y="3563938"/>
          <p14:tracePt t="36439" x="8172450" y="3492500"/>
          <p14:tracePt t="36446" x="8156575" y="3460750"/>
          <p14:tracePt t="36455" x="8140700" y="3397250"/>
          <p14:tracePt t="36461" x="8132763" y="3341688"/>
          <p14:tracePt t="36469" x="8124825" y="3294063"/>
          <p14:tracePt t="36476" x="8124825" y="3252788"/>
          <p14:tracePt t="36484" x="8116888" y="3228975"/>
          <p14:tracePt t="36491" x="8116888" y="3205163"/>
          <p14:tracePt t="36499" x="8116888" y="3181350"/>
          <p14:tracePt t="36515" x="8116888" y="3173413"/>
          <p14:tracePt t="36524" x="8116888" y="3165475"/>
          <p14:tracePt t="36592" x="8124825" y="3165475"/>
          <p14:tracePt t="36596" x="8132763" y="3165475"/>
          <p14:tracePt t="36605" x="8172450" y="3197225"/>
          <p14:tracePt t="36611" x="8180388" y="3205163"/>
          <p14:tracePt t="36619" x="8213725" y="3205163"/>
          <p14:tracePt t="36629" x="8221663" y="3213100"/>
          <p14:tracePt t="36634" x="8237538" y="3221038"/>
          <p14:tracePt t="36642" x="8277225" y="3228975"/>
          <p14:tracePt t="36649" x="8301038" y="3228975"/>
          <p14:tracePt t="36656" x="8324850" y="3236913"/>
          <p14:tracePt t="36664" x="8340725" y="3244850"/>
          <p14:tracePt t="36672" x="8348663" y="3244850"/>
          <p14:tracePt t="36682" x="8372475" y="3252788"/>
          <p14:tracePt t="36688" x="8388350" y="3262313"/>
          <p14:tracePt t="36695" x="8412163" y="3270250"/>
          <p14:tracePt t="36701" x="8420100" y="3270250"/>
          <p14:tracePt t="36709" x="8435975" y="3278188"/>
          <p14:tracePt t="36717" x="8443913" y="3294063"/>
          <p14:tracePt t="36724" x="8459788" y="3294063"/>
          <p14:tracePt t="36732" x="8475663" y="3309938"/>
          <p14:tracePt t="36739" x="8483600" y="3317875"/>
          <p14:tracePt t="36748" x="8499475" y="3325813"/>
          <p14:tracePt t="36762" x="8507413" y="3333750"/>
          <p14:tracePt t="36769" x="8515350" y="3341688"/>
          <p14:tracePt t="36777" x="8523288" y="3341688"/>
          <p14:tracePt t="36784" x="8531225" y="3341688"/>
          <p14:tracePt t="36799" x="8540750" y="3349625"/>
          <p14:tracePt t="36815" x="8548688" y="3349625"/>
          <p14:tracePt t="37048" x="8556625" y="3349625"/>
          <p14:tracePt t="37060" x="8572500" y="3349625"/>
          <p14:tracePt t="37072" x="8580438" y="3349625"/>
          <p14:tracePt t="37076" x="8596313" y="3349625"/>
          <p14:tracePt t="37085" x="8612188" y="3349625"/>
          <p14:tracePt t="37091" x="8628063" y="3349625"/>
          <p14:tracePt t="37099" x="8667750" y="3357563"/>
          <p14:tracePt t="37108" x="8699500" y="3357563"/>
          <p14:tracePt t="37114" x="8723313" y="3357563"/>
          <p14:tracePt t="37123" x="8763000" y="3357563"/>
          <p14:tracePt t="37129" x="8810625" y="3357563"/>
          <p14:tracePt t="37138" x="8834438" y="3365500"/>
          <p14:tracePt t="37144" x="8850313" y="3365500"/>
          <p14:tracePt t="37151" x="8858250" y="3365500"/>
          <p14:tracePt t="37159" x="8874125" y="3365500"/>
          <p14:tracePt t="37166" x="8883650" y="3365500"/>
          <p14:tracePt t="37175" x="8899525" y="3365500"/>
          <p14:tracePt t="37181" x="8907463" y="3365500"/>
          <p14:tracePt t="37189" x="8915400" y="3365500"/>
          <p14:tracePt t="37197" x="8931275" y="3373438"/>
          <p14:tracePt t="37205" x="8939213" y="3381375"/>
          <p14:tracePt t="37213" x="8947150" y="3381375"/>
          <p14:tracePt t="37228" x="8955088" y="3389313"/>
          <p14:tracePt t="37274" x="8963025" y="3397250"/>
          <p14:tracePt t="37281" x="8970963" y="3405188"/>
          <p14:tracePt t="37288" x="8970963" y="3421063"/>
          <p14:tracePt t="37294" x="8978900" y="3436938"/>
          <p14:tracePt t="37302" x="8994775" y="3452813"/>
          <p14:tracePt t="37309" x="8994775" y="3476625"/>
          <p14:tracePt t="37317" x="9002713" y="3492500"/>
          <p14:tracePt t="37325" x="9010650" y="3508375"/>
          <p14:tracePt t="37331" x="9010650" y="3524250"/>
          <p14:tracePt t="37339" x="9018588" y="3548063"/>
          <p14:tracePt t="37349" x="9026525" y="3563938"/>
          <p14:tracePt t="37355" x="9026525" y="3571875"/>
          <p14:tracePt t="37362" x="9034463" y="3579813"/>
          <p14:tracePt t="38491" x="9034463" y="3613150"/>
          <p14:tracePt t="38494" x="9042400" y="3636963"/>
          <p14:tracePt t="38501" x="9042400" y="3644900"/>
          <p14:tracePt t="38509" x="9042400" y="3652838"/>
          <p14:tracePt t="38517" x="9042400" y="3676650"/>
          <p14:tracePt t="38524" x="9042400" y="3684588"/>
          <p14:tracePt t="38539" x="9050338" y="3692525"/>
          <p14:tracePt t="38549" x="9050338" y="3700463"/>
          <p14:tracePt t="38562" x="9050338" y="3708400"/>
          <p14:tracePt t="38585" x="9050338" y="3716338"/>
          <p14:tracePt t="38631" x="9050338" y="3732213"/>
          <p14:tracePt t="38638" x="9050338" y="3756025"/>
          <p14:tracePt t="38644" x="9050338" y="3763963"/>
          <p14:tracePt t="38652" x="9050338" y="3779838"/>
          <p14:tracePt t="38659" x="9042400" y="3795713"/>
          <p14:tracePt t="38668" x="9034463" y="3803650"/>
          <p14:tracePt t="38674" x="9034463" y="3827463"/>
          <p14:tracePt t="38681" x="9034463" y="3835400"/>
          <p14:tracePt t="38689" x="9034463" y="3843338"/>
          <p14:tracePt t="38696" x="9034463" y="3859213"/>
          <p14:tracePt t="38705" x="9034463" y="3867150"/>
          <p14:tracePt t="38712" x="9034463" y="3883025"/>
          <p14:tracePt t="38719" x="9026525" y="3883025"/>
          <p14:tracePt t="38727" x="9026525" y="3890963"/>
          <p14:tracePt t="38735" x="9018588" y="3898900"/>
          <p14:tracePt t="38741" x="9018588" y="3914775"/>
          <p14:tracePt t="38749" x="9018588" y="3930650"/>
          <p14:tracePt t="38756" x="9010650" y="3938588"/>
          <p14:tracePt t="38764" x="9002713" y="3956050"/>
          <p14:tracePt t="38772" x="9002713" y="3971925"/>
          <p14:tracePt t="38779" x="8994775" y="3971925"/>
          <p14:tracePt t="38789" x="8994775" y="3987800"/>
          <p14:tracePt t="38794" x="8986838" y="3987800"/>
          <p14:tracePt t="38802" x="8978900" y="3995738"/>
          <p14:tracePt t="38809" x="8978900" y="4011613"/>
          <p14:tracePt t="38818" x="8970963" y="4011613"/>
          <p14:tracePt t="38824" x="8963025" y="4027488"/>
          <p14:tracePt t="38841" x="8963025" y="4035425"/>
          <p14:tracePt t="38846" x="8963025" y="4043363"/>
          <p14:tracePt t="38855" x="8955088" y="4043363"/>
          <p14:tracePt t="38861" x="8955088" y="4051300"/>
          <p14:tracePt t="38869" x="8955088" y="4059238"/>
          <p14:tracePt t="38876" x="8955088" y="4067175"/>
          <p14:tracePt t="38884" x="8947150" y="4075113"/>
          <p14:tracePt t="38894" x="8947150" y="4083050"/>
          <p14:tracePt t="38899" x="8939213" y="4098925"/>
          <p14:tracePt t="38906" x="8939213" y="4106863"/>
          <p14:tracePt t="38915" x="8939213" y="4114800"/>
          <p14:tracePt t="38929" x="8931275" y="4114800"/>
          <p14:tracePt t="38936" x="8931275" y="4122738"/>
          <p14:tracePt t="38952" x="8931275" y="4130675"/>
          <p14:tracePt t="38959" x="8931275" y="4138613"/>
          <p14:tracePt t="38966" x="8923338" y="4146550"/>
          <p14:tracePt t="38975" x="8923338" y="4162425"/>
          <p14:tracePt t="38982" x="8923338" y="4170363"/>
          <p14:tracePt t="38988" x="8923338" y="4186238"/>
          <p14:tracePt t="38996" x="8915400" y="4202113"/>
          <p14:tracePt t="39005" x="8915400" y="4217988"/>
          <p14:tracePt t="39011" x="8915400" y="4233863"/>
          <p14:tracePt t="39019" x="8907463" y="4241800"/>
          <p14:tracePt t="39028" x="8899525" y="4257675"/>
          <p14:tracePt t="39034" x="8891588" y="4281488"/>
          <p14:tracePt t="39041" x="8891588" y="4298950"/>
          <p14:tracePt t="39049" x="8883650" y="4306888"/>
          <p14:tracePt t="39058" x="8874125" y="4322763"/>
          <p14:tracePt t="39064" x="8866188" y="4346575"/>
          <p14:tracePt t="39071" x="8866188" y="4354513"/>
          <p14:tracePt t="39079" x="8858250" y="4370388"/>
          <p14:tracePt t="39088" x="8850313" y="4386263"/>
          <p14:tracePt t="39102" x="8842375" y="4394200"/>
          <p14:tracePt t="39124" x="8834438" y="4410075"/>
          <p14:tracePt t="39132" x="8802688" y="4457700"/>
          <p14:tracePt t="39139" x="8786813" y="4489450"/>
          <p14:tracePt t="39149" x="8747125" y="4552950"/>
          <p14:tracePt t="39155" x="8739188" y="4568825"/>
          <p14:tracePt t="39161" x="8707438" y="4633913"/>
          <p14:tracePt t="39169" x="8683625" y="4673600"/>
          <p14:tracePt t="39177" x="8683625" y="4681538"/>
          <p14:tracePt t="39185" x="8667750" y="4689475"/>
          <p14:tracePt t="39199" x="8659813" y="4705350"/>
          <p14:tracePt t="39230" x="8659813" y="4713288"/>
          <p14:tracePt t="39238" x="8651875" y="4713288"/>
          <p14:tracePt t="39252" x="8643938" y="4729163"/>
          <p14:tracePt t="39259" x="8636000" y="4729163"/>
          <p14:tracePt t="39269" x="8628063" y="4745038"/>
          <p14:tracePt t="39281" x="8612188" y="4752975"/>
          <p14:tracePt t="39289" x="8612188" y="4760913"/>
          <p14:tracePt t="39296" x="8604250" y="4768850"/>
          <p14:tracePt t="39305" x="8596313" y="4776788"/>
          <p14:tracePt t="39311" x="8596313" y="4784725"/>
          <p14:tracePt t="39319" x="8588375" y="4792663"/>
          <p14:tracePt t="39335" x="8580438" y="4800600"/>
          <p14:tracePt t="39342" x="8572500" y="4800600"/>
          <p14:tracePt t="39349" x="8572500" y="4808538"/>
          <p14:tracePt t="39364" x="8564563" y="4816475"/>
          <p14:tracePt t="39403" x="8556625" y="4824413"/>
          <p14:tracePt t="39417" x="8548688" y="4840288"/>
          <p14:tracePt t="39432" x="8531225" y="4856163"/>
          <p14:tracePt t="39439" x="8531225" y="4872038"/>
          <p14:tracePt t="39446" x="8523288" y="4872038"/>
          <p14:tracePt t="39454" x="8523288" y="4879975"/>
          <p14:tracePt t="39461" x="8515350" y="4887913"/>
          <p14:tracePt t="39477" x="8507413" y="4887913"/>
          <p14:tracePt t="39484" x="8507413" y="4895850"/>
          <p14:tracePt t="39499" x="8507413" y="4903788"/>
          <p14:tracePt t="39508" x="8499475" y="4903788"/>
          <p14:tracePt t="39523" x="8499475" y="4911725"/>
          <p14:tracePt t="39659" x="8483600" y="4935538"/>
          <p14:tracePt t="39667" x="8459788" y="4959350"/>
          <p14:tracePt t="39673" x="8459788" y="4967288"/>
          <p14:tracePt t="39679" x="8443913" y="4976813"/>
          <p14:tracePt t="39688" x="8428038" y="4984750"/>
          <p14:tracePt t="39695" x="8412163" y="4992688"/>
          <p14:tracePt t="39701" x="8388350" y="5008563"/>
          <p14:tracePt t="39709" x="8356600" y="5016500"/>
          <p14:tracePt t="39717" x="8340725" y="5032375"/>
          <p14:tracePt t="39733" x="8308975" y="5048250"/>
          <p14:tracePt t="39740" x="8293100" y="5056188"/>
          <p14:tracePt t="39755" x="8285163" y="5056188"/>
          <p14:tracePt t="39762" x="8277225" y="5064125"/>
          <p14:tracePt t="39777" x="8269288" y="5064125"/>
          <p14:tracePt t="39784" x="8261350" y="5064125"/>
          <p14:tracePt t="39792" x="8261350" y="5072063"/>
          <p14:tracePt t="39799" x="8253413" y="5080000"/>
          <p14:tracePt t="39806" x="8245475" y="5080000"/>
          <p14:tracePt t="39815" x="8237538" y="5080000"/>
          <p14:tracePt t="39822" x="8221663" y="5080000"/>
          <p14:tracePt t="39829" x="8213725" y="5087938"/>
          <p14:tracePt t="39838" x="8197850" y="5087938"/>
          <p14:tracePt t="39844" x="8180388" y="5095875"/>
          <p14:tracePt t="39851" x="8164513" y="5103813"/>
          <p14:tracePt t="39868" x="8156575" y="5111750"/>
          <p14:tracePt t="39874" x="8140700" y="5119688"/>
          <p14:tracePt t="39889" x="8124825" y="5127625"/>
          <p14:tracePt t="39897" x="8124825" y="5135563"/>
          <p14:tracePt t="39905" x="8116888" y="5143500"/>
          <p14:tracePt t="39919" x="8108950" y="5143500"/>
          <p14:tracePt t="39926" x="8101013" y="5151438"/>
          <p14:tracePt t="39936" x="8101013" y="5159375"/>
          <p14:tracePt t="39942" x="8093075" y="5159375"/>
          <p14:tracePt t="39964" x="8093075" y="5167313"/>
          <p14:tracePt t="39979" x="8085138" y="5167313"/>
          <p14:tracePt t="39994" x="8077200" y="5175250"/>
          <p14:tracePt t="40018" x="8077200" y="5183188"/>
          <p14:tracePt t="40025" x="8069263" y="5183188"/>
          <p14:tracePt t="40031" x="8061325" y="5191125"/>
          <p14:tracePt t="40223" x="8053388" y="5191125"/>
          <p14:tracePt t="40229" x="8037513" y="5191125"/>
          <p14:tracePt t="40250" x="8029575" y="5191125"/>
          <p14:tracePt t="40273" x="8021638" y="5191125"/>
          <p14:tracePt t="40279" x="8021638" y="5199063"/>
          <p14:tracePt t="40302" x="8013700" y="5207000"/>
          <p14:tracePt t="40317" x="8005763" y="5207000"/>
          <p14:tracePt t="40641" x="8005763" y="5214938"/>
          <p14:tracePt t="40873" x="7997825" y="5222875"/>
          <p14:tracePt t="40874" x="7989888" y="5222875"/>
          <p14:tracePt t="40882" x="7934325" y="5254625"/>
          <p14:tracePt t="40888" x="7918450" y="5262563"/>
          <p14:tracePt t="40895" x="7902575" y="5262563"/>
          <p14:tracePt t="40902" x="7886700" y="5270500"/>
          <p14:tracePt t="40909" x="7878763" y="5270500"/>
          <p14:tracePt t="40918" x="7862888" y="5270500"/>
          <p14:tracePt t="40924" x="7854950" y="5278438"/>
          <p14:tracePt t="40931" x="7847013" y="5278438"/>
          <p14:tracePt t="40939" x="7839075" y="5278438"/>
          <p14:tracePt t="40949" x="7829550" y="5278438"/>
          <p14:tracePt t="40962" x="7829550" y="5286375"/>
          <p14:tracePt t="41144" x="7821613" y="5310188"/>
          <p14:tracePt t="41151" x="7797800" y="5335588"/>
          <p14:tracePt t="41157" x="7789863" y="5351463"/>
          <p14:tracePt t="41165" x="7781925" y="5359400"/>
          <p14:tracePt t="41172" x="7773988" y="5375275"/>
          <p14:tracePt t="41188" x="7773988" y="5383213"/>
          <p14:tracePt t="41232" x="7766050" y="5383213"/>
          <p14:tracePt t="41240" x="7766050" y="5391150"/>
          <p14:tracePt t="41247" x="7750175" y="5391150"/>
          <p14:tracePt t="41255" x="7750175" y="5407025"/>
          <p14:tracePt t="41261" x="7734300" y="5407025"/>
          <p14:tracePt t="41268" x="7734300" y="5414963"/>
          <p14:tracePt t="41276" x="7718425" y="5414963"/>
          <p14:tracePt t="41284" x="7702550" y="5422900"/>
          <p14:tracePt t="41291" x="7694613" y="5430838"/>
          <p14:tracePt t="41299" x="7686675" y="5430838"/>
          <p14:tracePt t="41308" x="7678738" y="5430838"/>
          <p14:tracePt t="41329" x="7662863" y="5430838"/>
          <p14:tracePt t="41339" x="7654925" y="5430838"/>
          <p14:tracePt t="41344" x="7631113" y="5430838"/>
          <p14:tracePt t="41352" x="7615238" y="5430838"/>
          <p14:tracePt t="41359" x="7607300" y="5438775"/>
          <p14:tracePt t="41368" x="7583488" y="5438775"/>
          <p14:tracePt t="41375" x="7551738" y="5446713"/>
          <p14:tracePt t="41382" x="7527925" y="5446713"/>
          <p14:tracePt t="41389" x="7512050" y="5446713"/>
          <p14:tracePt t="41396" x="7496175" y="5454650"/>
          <p14:tracePt t="41411" x="7478713" y="5454650"/>
          <p14:tracePt t="41419" x="7454900" y="5454650"/>
          <p14:tracePt t="41429" x="7423150" y="5462588"/>
          <p14:tracePt t="41434" x="7399338" y="5462588"/>
          <p14:tracePt t="41441" x="7383463" y="5470525"/>
          <p14:tracePt t="41449" x="7367588" y="5470525"/>
          <p14:tracePt t="41456" x="7351713" y="5470525"/>
          <p14:tracePt t="41466" x="7335838" y="5470525"/>
          <p14:tracePt t="41471" x="7327900" y="5470525"/>
          <p14:tracePt t="41480" x="7312025" y="5470525"/>
          <p14:tracePt t="41488" x="7296150" y="5470525"/>
          <p14:tracePt t="41528" x="7288213" y="5470525"/>
          <p14:tracePt t="41531" x="7280275" y="5454650"/>
          <p14:tracePt t="41539" x="7272338" y="5430838"/>
          <p14:tracePt t="41548" x="7248525" y="5391150"/>
          <p14:tracePt t="41555" x="7232650" y="5351463"/>
          <p14:tracePt t="41562" x="7232650" y="5335588"/>
          <p14:tracePt t="41569" x="7224713" y="5302250"/>
          <p14:tracePt t="41576" x="7208838" y="5286375"/>
          <p14:tracePt t="41584" x="7208838" y="5262563"/>
          <p14:tracePt t="41591" x="7208838" y="5254625"/>
          <p14:tracePt t="41599" x="7208838" y="5246688"/>
          <p14:tracePt t="41606" x="7200900" y="5230813"/>
          <p14:tracePt t="41615" x="7200900" y="5222875"/>
          <p14:tracePt t="41622" x="7200900" y="5214938"/>
          <p14:tracePt t="41629" x="7200900" y="5207000"/>
          <p14:tracePt t="41638" x="7200900" y="5199063"/>
          <p14:tracePt t="41644" x="7200900" y="5183188"/>
          <p14:tracePt t="41653" x="7200900" y="5175250"/>
          <p14:tracePt t="41658" x="7224713" y="5159375"/>
          <p14:tracePt t="41669" x="7232650" y="5151438"/>
          <p14:tracePt t="41674" x="7248525" y="5143500"/>
          <p14:tracePt t="41682" x="7256463" y="5127625"/>
          <p14:tracePt t="41697" x="7272338" y="5127625"/>
          <p14:tracePt t="41705" x="7288213" y="5111750"/>
          <p14:tracePt t="41712" x="7296150" y="5111750"/>
          <p14:tracePt t="41719" x="7312025" y="5103813"/>
          <p14:tracePt t="41727" x="7327900" y="5103813"/>
          <p14:tracePt t="41735" x="7335838" y="5103813"/>
          <p14:tracePt t="41741" x="7351713" y="5103813"/>
          <p14:tracePt t="41749" x="7367588" y="5103813"/>
          <p14:tracePt t="41756" x="7383463" y="5103813"/>
          <p14:tracePt t="41764" x="7407275" y="5103813"/>
          <p14:tracePt t="41772" x="7423150" y="5111750"/>
          <p14:tracePt t="41779" x="7446963" y="5119688"/>
          <p14:tracePt t="41789" x="7462838" y="5119688"/>
          <p14:tracePt t="41794" x="7478713" y="5119688"/>
          <p14:tracePt t="41802" x="7496175" y="5127625"/>
          <p14:tracePt t="41809" x="7519988" y="5135563"/>
          <p14:tracePt t="41817" x="7543800" y="5143500"/>
          <p14:tracePt t="41824" x="7551738" y="5143500"/>
          <p14:tracePt t="41831" x="7567613" y="5151438"/>
          <p14:tracePt t="41839" x="7599363" y="5159375"/>
          <p14:tracePt t="41846" x="7615238" y="5159375"/>
          <p14:tracePt t="41855" x="7631113" y="5159375"/>
          <p14:tracePt t="41862" x="7646988" y="5167313"/>
          <p14:tracePt t="41877" x="7654925" y="5167313"/>
          <p14:tracePt t="41884" x="7662863" y="5167313"/>
          <p14:tracePt t="41900" x="7670800" y="5175250"/>
          <p14:tracePt t="41908" x="7678738" y="5175250"/>
          <p14:tracePt t="41914" x="7686675" y="5183188"/>
          <p14:tracePt t="41922" x="7694613" y="5191125"/>
          <p14:tracePt t="41929" x="7702550" y="5207000"/>
          <p14:tracePt t="41938" x="7710488" y="5214938"/>
          <p14:tracePt t="41944" x="7726363" y="5230813"/>
          <p14:tracePt t="41951" x="7742238" y="5238750"/>
          <p14:tracePt t="41961" x="7750175" y="5246688"/>
          <p14:tracePt t="41966" x="7758113" y="5262563"/>
          <p14:tracePt t="41975" x="7766050" y="5262563"/>
          <p14:tracePt t="41982" x="7773988" y="5278438"/>
          <p14:tracePt t="41997" x="7781925" y="5286375"/>
          <p14:tracePt t="42005" x="7789863" y="5302250"/>
          <p14:tracePt t="42011" x="7789863" y="5310188"/>
          <p14:tracePt t="42019" x="7789863" y="5319713"/>
          <p14:tracePt t="42028" x="7789863" y="5327650"/>
          <p14:tracePt t="42041" x="7789863" y="5343525"/>
          <p14:tracePt t="42058" x="7789863" y="5351463"/>
          <p14:tracePt t="42064" x="7789863" y="5359400"/>
          <p14:tracePt t="42072" x="7789863" y="5367338"/>
          <p14:tracePt t="42079" x="7789863" y="5375275"/>
          <p14:tracePt t="42096" x="7781925" y="5391150"/>
          <p14:tracePt t="42110" x="7773988" y="5407025"/>
          <p14:tracePt t="42117" x="7766050" y="5414963"/>
          <p14:tracePt t="42124" x="7758113" y="5422900"/>
          <p14:tracePt t="42132" x="7750175" y="5438775"/>
          <p14:tracePt t="42149" x="7750175" y="5446713"/>
          <p14:tracePt t="42155" x="7742238" y="5454650"/>
          <p14:tracePt t="42163" x="7734300" y="5454650"/>
          <p14:tracePt t="42169" x="7726363" y="5462588"/>
          <p14:tracePt t="42177" x="7718425" y="5462588"/>
          <p14:tracePt t="42184" x="7710488" y="5470525"/>
          <p14:tracePt t="42192" x="7710488" y="5478463"/>
          <p14:tracePt t="42199" x="7702550" y="5478463"/>
          <p14:tracePt t="42206" x="7694613" y="5478463"/>
          <p14:tracePt t="42215" x="7678738" y="5486400"/>
          <p14:tracePt t="42229" x="7662863" y="5494338"/>
          <p14:tracePt t="42239" x="7639050" y="5510213"/>
          <p14:tracePt t="42244" x="7615238" y="5510213"/>
          <p14:tracePt t="42251" x="7599363" y="5526088"/>
          <p14:tracePt t="42259" x="7583488" y="5534025"/>
          <p14:tracePt t="42268" x="7567613" y="5541963"/>
          <p14:tracePt t="42274" x="7543800" y="5549900"/>
          <p14:tracePt t="42289" x="7535863" y="5549900"/>
          <p14:tracePt t="42297" x="7512050" y="5549900"/>
          <p14:tracePt t="42306" x="7496175" y="5549900"/>
          <p14:tracePt t="42312" x="7486650" y="5549900"/>
          <p14:tracePt t="42322" x="7478713" y="5549900"/>
          <p14:tracePt t="42327" x="7462838" y="5549900"/>
          <p14:tracePt t="42336" x="7446963" y="5549900"/>
          <p14:tracePt t="42341" x="7439025" y="5549900"/>
          <p14:tracePt t="42349" x="7431088" y="5549900"/>
          <p14:tracePt t="42357" x="7415213" y="5549900"/>
          <p14:tracePt t="42364" x="7399338" y="5549900"/>
          <p14:tracePt t="42372" x="7375525" y="5549900"/>
          <p14:tracePt t="42379" x="7367588" y="5549900"/>
          <p14:tracePt t="42390" x="7351713" y="5557838"/>
          <p14:tracePt t="42394" x="7327900" y="5557838"/>
          <p14:tracePt t="42401" x="7319963" y="5557838"/>
          <p14:tracePt t="42409" x="7296150" y="5557838"/>
          <p14:tracePt t="42424" x="7288213" y="5557838"/>
          <p14:tracePt t="42439" x="7280275" y="5557838"/>
          <p14:tracePt t="42446" x="7264400" y="5557838"/>
          <p14:tracePt t="42455" x="7256463" y="5541963"/>
          <p14:tracePt t="42461" x="7240588" y="5541963"/>
          <p14:tracePt t="42469" x="7216775" y="5534025"/>
          <p14:tracePt t="42478" x="7208838" y="5526088"/>
          <p14:tracePt t="42484" x="7192963" y="5518150"/>
          <p14:tracePt t="42491" x="7177088" y="5518150"/>
          <p14:tracePt t="42499" x="7177088" y="5510213"/>
          <p14:tracePt t="42514" x="7169150" y="5510213"/>
          <p14:tracePt t="42604" x="7161213" y="5494338"/>
          <p14:tracePt t="42611" x="7145338" y="5470525"/>
          <p14:tracePt t="42619" x="7135813" y="5454650"/>
          <p14:tracePt t="42628" x="7135813" y="5438775"/>
          <p14:tracePt t="42634" x="7127875" y="5430838"/>
          <p14:tracePt t="42641" x="7127875" y="5422900"/>
          <p14:tracePt t="42649" x="7127875" y="5414963"/>
          <p14:tracePt t="42658" x="7127875" y="5407025"/>
          <p14:tracePt t="42664" x="7127875" y="5399088"/>
          <p14:tracePt t="42671" x="7127875" y="5391150"/>
          <p14:tracePt t="42682" x="7127875" y="5375275"/>
          <p14:tracePt t="42688" x="7127875" y="5367338"/>
          <p14:tracePt t="42696" x="7127875" y="5359400"/>
          <p14:tracePt t="42701" x="7127875" y="5351463"/>
          <p14:tracePt t="42709" x="7127875" y="5343525"/>
          <p14:tracePt t="42717" x="7135813" y="5327650"/>
          <p14:tracePt t="42725" x="7153275" y="5302250"/>
          <p14:tracePt t="42731" x="7153275" y="5278438"/>
          <p14:tracePt t="42739" x="7169150" y="5270500"/>
          <p14:tracePt t="42751" x="7177088" y="5262563"/>
          <p14:tracePt t="42755" x="7185025" y="5254625"/>
          <p14:tracePt t="42777" x="7185025" y="5246688"/>
          <p14:tracePt t="42784" x="7192963" y="5238750"/>
          <p14:tracePt t="42815" x="7200900" y="5238750"/>
          <p14:tracePt t="42821" x="7208838" y="5230813"/>
          <p14:tracePt t="42853" x="7216775" y="5230813"/>
          <p14:tracePt t="42868" x="7224713" y="5230813"/>
          <p14:tracePt t="42874" x="7240588" y="5230813"/>
          <p14:tracePt t="42882" x="7248525" y="5230813"/>
          <p14:tracePt t="42893" x="7256463" y="5230813"/>
          <p14:tracePt t="42897" x="7272338" y="5238750"/>
          <p14:tracePt t="42905" x="7280275" y="5238750"/>
          <p14:tracePt t="42911" x="7296150" y="5246688"/>
          <p14:tracePt t="42918" x="7312025" y="5254625"/>
          <p14:tracePt t="42926" x="7319963" y="5262563"/>
          <p14:tracePt t="42936" x="7335838" y="5270500"/>
          <p14:tracePt t="42949" x="7351713" y="5278438"/>
          <p14:tracePt t="42956" x="7359650" y="5286375"/>
          <p14:tracePt t="42964" x="7375525" y="5286375"/>
          <p14:tracePt t="42972" x="7375525" y="5294313"/>
          <p14:tracePt t="42979" x="7391400" y="5302250"/>
          <p14:tracePt t="42995" x="7399338" y="5310188"/>
          <p14:tracePt t="43003" x="7407275" y="5310188"/>
          <p14:tracePt t="43017" x="7415213" y="5310188"/>
          <p14:tracePt t="43024" x="7415213" y="5319713"/>
          <p14:tracePt t="44767" x="7415213" y="5327650"/>
          <p14:tracePt t="44775" x="7375525" y="5359400"/>
          <p14:tracePt t="44779" x="7359650" y="5375275"/>
          <p14:tracePt t="44789" x="7343775" y="5383213"/>
          <p14:tracePt t="44794" x="7335838" y="5383213"/>
          <p14:tracePt t="45421" x="7312025" y="5422900"/>
          <p14:tracePt t="45426" x="7248525" y="5502275"/>
          <p14:tracePt t="45431" x="7232650" y="5518150"/>
          <p14:tracePt t="45442" x="7200900" y="5541963"/>
          <p14:tracePt t="45446" x="7185025" y="5557838"/>
          <p14:tracePt t="45456" x="7169150" y="5573713"/>
          <p14:tracePt t="45461" x="7161213" y="5581650"/>
          <p14:tracePt t="45469" x="7153275" y="5589588"/>
          <p14:tracePt t="45476" x="7145338" y="5597525"/>
          <p14:tracePt t="45515" x="7135813" y="5605463"/>
          <p14:tracePt t="45522" x="7127875" y="5605463"/>
          <p14:tracePt t="45529" x="7119938" y="5613400"/>
          <p14:tracePt t="45544" x="7104063" y="5621338"/>
          <p14:tracePt t="45551" x="7088188" y="5629275"/>
          <p14:tracePt t="45559" x="7072313" y="5629275"/>
          <p14:tracePt t="45574" x="7056438" y="5637213"/>
          <p14:tracePt t="45582" x="7040563" y="5645150"/>
          <p14:tracePt t="45613" x="7032625" y="5645150"/>
          <p14:tracePt t="45635" x="7024688" y="5645150"/>
          <p14:tracePt t="45642" x="7008813" y="5645150"/>
          <p14:tracePt t="45649" x="6992938" y="5653088"/>
          <p14:tracePt t="45656" x="6985000" y="5662613"/>
          <p14:tracePt t="45664" x="6953250" y="5670550"/>
          <p14:tracePt t="45679" x="6929438" y="5678488"/>
          <p14:tracePt t="45688" x="6905625" y="5686425"/>
          <p14:tracePt t="45695" x="6873875" y="5686425"/>
          <p14:tracePt t="45702" x="6858000" y="5686425"/>
          <p14:tracePt t="45709" x="6834188" y="5694363"/>
          <p14:tracePt t="45717" x="6818313" y="5702300"/>
          <p14:tracePt t="45725" x="6802438" y="5702300"/>
          <p14:tracePt t="45731" x="6794500" y="5702300"/>
          <p14:tracePt t="45739" x="6784975" y="5702300"/>
          <p14:tracePt t="45749" x="6769100" y="5702300"/>
          <p14:tracePt t="45755" x="6761163" y="5702300"/>
          <p14:tracePt t="45761" x="6737350" y="5694363"/>
          <p14:tracePt t="45769" x="6713538" y="5694363"/>
          <p14:tracePt t="45777" x="6673850" y="5670550"/>
          <p14:tracePt t="45784" x="6650038" y="5662613"/>
          <p14:tracePt t="45791" x="6634163" y="5653088"/>
          <p14:tracePt t="45800" x="6610350" y="5645150"/>
          <p14:tracePt t="45806" x="6594475" y="5629275"/>
          <p14:tracePt t="45815" x="6586538" y="5629275"/>
          <p14:tracePt t="45821" x="6578600" y="5621338"/>
          <p14:tracePt t="45829" x="6554788" y="5613400"/>
          <p14:tracePt t="45838" x="6546850" y="5605463"/>
          <p14:tracePt t="45844" x="6538913" y="5597525"/>
          <p14:tracePt t="45851" x="6523038" y="5589588"/>
          <p14:tracePt t="45859" x="6507163" y="5589588"/>
          <p14:tracePt t="45868" x="6491288" y="5573713"/>
          <p14:tracePt t="45874" x="6467475" y="5565775"/>
          <p14:tracePt t="45882" x="6451600" y="5549900"/>
          <p14:tracePt t="45889" x="6418263" y="5534025"/>
          <p14:tracePt t="45897" x="6386513" y="5518150"/>
          <p14:tracePt t="45905" x="6362700" y="5494338"/>
          <p14:tracePt t="45911" x="6354763" y="5486400"/>
          <p14:tracePt t="45920" x="6323013" y="5470525"/>
          <p14:tracePt t="45935" x="6291263" y="5446713"/>
          <p14:tracePt t="45947" x="6267450" y="5430838"/>
          <p14:tracePt t="45949" x="6243638" y="5414963"/>
          <p14:tracePt t="45956" x="6235700" y="5407025"/>
          <p14:tracePt t="45964" x="6219825" y="5391150"/>
          <p14:tracePt t="45972" x="6203950" y="5391150"/>
          <p14:tracePt t="45979" x="6196013" y="5375275"/>
          <p14:tracePt t="45988" x="6180138" y="5367338"/>
          <p14:tracePt t="45994" x="6172200" y="5351463"/>
          <p14:tracePt t="46003" x="6156325" y="5335588"/>
          <p14:tracePt t="46017" x="6148388" y="5319713"/>
          <p14:tracePt t="46024" x="6132513" y="5302250"/>
          <p14:tracePt t="46031" x="6124575" y="5294313"/>
          <p14:tracePt t="46041" x="6116638" y="5278438"/>
          <p14:tracePt t="46046" x="6100763" y="5254625"/>
          <p14:tracePt t="46062" x="6083300" y="5230813"/>
          <p14:tracePt t="46070" x="6075363" y="5214938"/>
          <p14:tracePt t="46076" x="6067425" y="5199063"/>
          <p14:tracePt t="46084" x="6067425" y="5183188"/>
          <p14:tracePt t="46091" x="6051550" y="5167313"/>
          <p14:tracePt t="46099" x="6043613" y="5151438"/>
          <p14:tracePt t="46108" x="6035675" y="5127625"/>
          <p14:tracePt t="46122" x="6027738" y="5111750"/>
          <p14:tracePt t="46129" x="6019800" y="5095875"/>
          <p14:tracePt t="46136" x="6011863" y="5072063"/>
          <p14:tracePt t="46144" x="5995988" y="5056188"/>
          <p14:tracePt t="46151" x="5988050" y="5040313"/>
          <p14:tracePt t="46159" x="5980113" y="5024438"/>
          <p14:tracePt t="46166" x="5972175" y="5000625"/>
          <p14:tracePt t="46175" x="5948363" y="4959350"/>
          <p14:tracePt t="46181" x="5932488" y="4935538"/>
          <p14:tracePt t="46189" x="5924550" y="4911725"/>
          <p14:tracePt t="46197" x="5908675" y="4895850"/>
          <p14:tracePt t="46205" x="5900738" y="4872038"/>
          <p14:tracePt t="46211" x="5884863" y="4864100"/>
          <p14:tracePt t="46219" x="5876925" y="4848225"/>
          <p14:tracePt t="46229" x="5868988" y="4840288"/>
          <p14:tracePt t="46234" x="5861050" y="4824413"/>
          <p14:tracePt t="46250" x="5861050" y="4816475"/>
          <p14:tracePt t="46257" x="5853113" y="4816475"/>
          <p14:tracePt t="46264" x="5853113" y="4800600"/>
          <p14:tracePt t="46272" x="5845175" y="4792663"/>
          <p14:tracePt t="46282" x="5829300" y="4776788"/>
          <p14:tracePt t="46288" x="5829300" y="4760913"/>
          <p14:tracePt t="46295" x="5813425" y="4745038"/>
          <p14:tracePt t="46301" x="5805488" y="4729163"/>
          <p14:tracePt t="46309" x="5797550" y="4713288"/>
          <p14:tracePt t="46317" x="5789613" y="4697413"/>
          <p14:tracePt t="46332" x="5773738" y="4681538"/>
          <p14:tracePt t="46340" x="5773738" y="4673600"/>
          <p14:tracePt t="46349" x="5765800" y="4665663"/>
          <p14:tracePt t="46355" x="5757863" y="4649788"/>
          <p14:tracePt t="46361" x="5757863" y="4641850"/>
          <p14:tracePt t="46369" x="5749925" y="4633913"/>
          <p14:tracePt t="46377" x="5740400" y="4616450"/>
          <p14:tracePt t="46384" x="5740400" y="4608513"/>
          <p14:tracePt t="46391" x="5724525" y="4592638"/>
          <p14:tracePt t="46401" x="5716588" y="4576763"/>
          <p14:tracePt t="46406" x="5708650" y="4552950"/>
          <p14:tracePt t="46415" x="5692775" y="4529138"/>
          <p14:tracePt t="46422" x="5692775" y="4521200"/>
          <p14:tracePt t="46429" x="5676900" y="4497388"/>
          <p14:tracePt t="46439" x="5668963" y="4473575"/>
          <p14:tracePt t="46445" x="5653088" y="4449763"/>
          <p14:tracePt t="46451" x="5629275" y="4425950"/>
          <p14:tracePt t="46459" x="5629275" y="4402138"/>
          <p14:tracePt t="46469" x="5605463" y="4370388"/>
          <p14:tracePt t="46474" x="5597525" y="4346575"/>
          <p14:tracePt t="46482" x="5589588" y="4330700"/>
          <p14:tracePt t="46489" x="5565775" y="4291013"/>
          <p14:tracePt t="46497" x="5549900" y="4257675"/>
          <p14:tracePt t="46505" x="5549900" y="4233863"/>
          <p14:tracePt t="46512" x="5534025" y="4194175"/>
          <p14:tracePt t="46518" x="5518150" y="4178300"/>
          <p14:tracePt t="46526" x="5502275" y="4146550"/>
          <p14:tracePt t="46536" x="5494338" y="4122738"/>
          <p14:tracePt t="46541" x="5478463" y="4090988"/>
          <p14:tracePt t="46549" x="5470525" y="4067175"/>
          <p14:tracePt t="46556" x="5462588" y="4067175"/>
          <p14:tracePt t="46564" x="5454650" y="4051300"/>
          <p14:tracePt t="46571" x="5454650" y="4035425"/>
          <p14:tracePt t="46579" x="5446713" y="4027488"/>
          <p14:tracePt t="46588" x="5446713" y="4019550"/>
          <p14:tracePt t="46594" x="5438775" y="3995738"/>
          <p14:tracePt t="46602" x="5430838" y="3971925"/>
          <p14:tracePt t="46609" x="5430838" y="3963988"/>
          <p14:tracePt t="46618" x="5414963" y="3938588"/>
          <p14:tracePt t="46624" x="5407025" y="3922713"/>
          <p14:tracePt t="46631" x="5407025" y="3898900"/>
          <p14:tracePt t="46639" x="5397500" y="3875088"/>
          <p14:tracePt t="46646" x="5381625" y="3859213"/>
          <p14:tracePt t="46656" x="5381625" y="3851275"/>
          <p14:tracePt t="46661" x="5373688" y="3843338"/>
          <p14:tracePt t="46669" x="5365750" y="3827463"/>
          <p14:tracePt t="46685" x="5365750" y="3819525"/>
          <p14:tracePt t="46699" x="5365750" y="3811588"/>
          <p14:tracePt t="46715" x="5365750" y="3803650"/>
          <p14:tracePt t="46722" x="5357813" y="3803650"/>
          <p14:tracePt t="46729" x="5357813" y="3795713"/>
          <p14:tracePt t="46744" x="5357813" y="3779838"/>
          <p14:tracePt t="46751" x="5357813" y="3771900"/>
          <p14:tracePt t="46760" x="5357813" y="3763963"/>
          <p14:tracePt t="46766" x="5349875" y="3756025"/>
          <p14:tracePt t="46782" x="5349875" y="3740150"/>
          <p14:tracePt t="46797" x="5349875" y="3732213"/>
          <p14:tracePt t="46811" x="5349875" y="3724275"/>
          <p14:tracePt t="46819" x="5349875" y="3716338"/>
          <p14:tracePt t="46828" x="5349875" y="3708400"/>
          <p14:tracePt t="46841" x="5349875" y="3700463"/>
          <p14:tracePt t="46858" x="5349875" y="3684588"/>
          <p14:tracePt t="46864" x="5349875" y="3676650"/>
          <p14:tracePt t="46872" x="5341938" y="3668713"/>
          <p14:tracePt t="46880" x="5341938" y="3652838"/>
          <p14:tracePt t="46889" x="5341938" y="3629025"/>
          <p14:tracePt t="46896" x="5341938" y="3621088"/>
          <p14:tracePt t="46901" x="5341938" y="3595688"/>
          <p14:tracePt t="46909" x="5341938" y="3587750"/>
          <p14:tracePt t="46917" x="5341938" y="3571875"/>
          <p14:tracePt t="46925" x="5341938" y="3556000"/>
          <p14:tracePt t="46932" x="5334000" y="3540125"/>
          <p14:tracePt t="46939" x="5334000" y="3532188"/>
          <p14:tracePt t="46956" x="5334000" y="3524250"/>
          <p14:tracePt t="46970" x="5334000" y="3516313"/>
          <p14:tracePt t="46985" x="5334000" y="3508375"/>
          <p14:tracePt t="47002" x="5334000" y="3500438"/>
          <p14:tracePt t="47008" x="5334000" y="3492500"/>
          <p14:tracePt t="47015" x="5334000" y="3484563"/>
          <p14:tracePt t="47021" x="5341938" y="3460750"/>
          <p14:tracePt t="47028" x="5341938" y="3444875"/>
          <p14:tracePt t="47038" x="5349875" y="3436938"/>
          <p14:tracePt t="47044" x="5357813" y="3421063"/>
          <p14:tracePt t="47052" x="5365750" y="3397250"/>
          <p14:tracePt t="47059" x="5365750" y="3373438"/>
          <p14:tracePt t="47068" x="5373688" y="3365500"/>
          <p14:tracePt t="47074" x="5373688" y="3357563"/>
          <p14:tracePt t="47082" x="5381625" y="3341688"/>
          <p14:tracePt t="47089" x="5381625" y="3325813"/>
          <p14:tracePt t="47097" x="5381625" y="3309938"/>
          <p14:tracePt t="47104" x="5381625" y="3294063"/>
          <p14:tracePt t="47111" x="5381625" y="3286125"/>
          <p14:tracePt t="47119" x="5381625" y="3278188"/>
          <p14:tracePt t="47126" x="5381625" y="3270250"/>
          <p14:tracePt t="47135" x="5389563" y="3252788"/>
          <p14:tracePt t="47141" x="5389563" y="3244850"/>
          <p14:tracePt t="47151" x="5389563" y="3236913"/>
          <p14:tracePt t="47156" x="5389563" y="3221038"/>
          <p14:tracePt t="47165" x="5389563" y="3213100"/>
          <p14:tracePt t="47171" x="5389563" y="3205163"/>
          <p14:tracePt t="47179" x="5389563" y="3197225"/>
          <p14:tracePt t="47188" x="5389563" y="3189288"/>
          <p14:tracePt t="47194" x="5389563" y="3181350"/>
          <p14:tracePt t="47201" x="5389563" y="3173413"/>
          <p14:tracePt t="47209" x="5389563" y="3165475"/>
          <p14:tracePt t="47232" x="5389563" y="3157538"/>
          <p14:tracePt t="47247" x="5389563" y="3149600"/>
          <p14:tracePt t="47257" x="5389563" y="3141663"/>
          <p14:tracePt t="47261" x="5389563" y="3133725"/>
          <p14:tracePt t="47269" x="5389563" y="3125788"/>
          <p14:tracePt t="47276" x="5389563" y="3117850"/>
          <p14:tracePt t="47284" x="5389563" y="3101975"/>
          <p14:tracePt t="47291" x="5389563" y="3094038"/>
          <p14:tracePt t="47299" x="5389563" y="3086100"/>
          <p14:tracePt t="47308" x="5389563" y="3078163"/>
          <p14:tracePt t="47314" x="5389563" y="3070225"/>
          <p14:tracePt t="47322" x="5389563" y="3062288"/>
          <p14:tracePt t="47329" x="5397500" y="3054350"/>
          <p14:tracePt t="47337" x="5397500" y="3046413"/>
          <p14:tracePt t="47345" x="5407025" y="3030538"/>
          <p14:tracePt t="47351" x="5414963" y="3014663"/>
          <p14:tracePt t="47359" x="5422900" y="2998788"/>
          <p14:tracePt t="47366" x="5438775" y="2982913"/>
          <p14:tracePt t="47375" x="5446713" y="2967038"/>
          <p14:tracePt t="47381" x="5462588" y="2951163"/>
          <p14:tracePt t="47389" x="5470525" y="2935288"/>
          <p14:tracePt t="47396" x="5478463" y="2927350"/>
          <p14:tracePt t="47405" x="5486400" y="2919413"/>
          <p14:tracePt t="47411" x="5494338" y="2909888"/>
          <p14:tracePt t="47419" x="5494338" y="2901950"/>
          <p14:tracePt t="47428" x="5502275" y="2894013"/>
          <p14:tracePt t="47434" x="5510213" y="2886075"/>
          <p14:tracePt t="47450" x="5518150" y="2886075"/>
          <p14:tracePt t="47458" x="5526088" y="2878138"/>
          <p14:tracePt t="47465" x="5534025" y="2870200"/>
          <p14:tracePt t="47471" x="5549900" y="2870200"/>
          <p14:tracePt t="47480" x="5557838" y="2870200"/>
          <p14:tracePt t="47488" x="5565775" y="2862263"/>
          <p14:tracePt t="47495" x="5581650" y="2862263"/>
          <p14:tracePt t="47503" x="5597525" y="2862263"/>
          <p14:tracePt t="47509" x="5613400" y="2862263"/>
          <p14:tracePt t="47517" x="5621338" y="2862263"/>
          <p14:tracePt t="47526" x="5629275" y="2862263"/>
          <p14:tracePt t="47531" x="5653088" y="2862263"/>
          <p14:tracePt t="47539" x="5653088" y="2870200"/>
          <p14:tracePt t="47549" x="5668963" y="2878138"/>
          <p14:tracePt t="47554" x="5676900" y="2878138"/>
          <p14:tracePt t="47561" x="5684838" y="2886075"/>
          <p14:tracePt t="47569" x="5700713" y="2894013"/>
          <p14:tracePt t="47576" x="5708650" y="2901950"/>
          <p14:tracePt t="47584" x="5724525" y="2901950"/>
          <p14:tracePt t="47591" x="5732463" y="2909888"/>
          <p14:tracePt t="47599" x="5749925" y="2909888"/>
          <p14:tracePt t="47606" x="5765800" y="2919413"/>
          <p14:tracePt t="47616" x="5773738" y="2919413"/>
          <p14:tracePt t="47622" x="5781675" y="2927350"/>
          <p14:tracePt t="47629" x="5789613" y="2935288"/>
          <p14:tracePt t="47638" x="5797550" y="2943225"/>
          <p14:tracePt t="47644" x="5805488" y="2943225"/>
          <p14:tracePt t="47651" x="5821363" y="2951163"/>
          <p14:tracePt t="47659" x="5829300" y="2959100"/>
          <p14:tracePt t="47669" x="5837238" y="2959100"/>
          <p14:tracePt t="47674" x="5837238" y="2967038"/>
          <p14:tracePt t="47689" x="5845175" y="2974975"/>
          <p14:tracePt t="47705" x="5853113" y="2974975"/>
          <p14:tracePt t="47864" x="5853113" y="2982913"/>
          <p14:tracePt t="47878" x="5853113" y="2990850"/>
          <p14:tracePt t="49804" x="5837238" y="2943225"/>
          <p14:tracePt t="49811" x="5821363" y="2901950"/>
          <p14:tracePt t="49820" x="5821363" y="2886075"/>
          <p14:tracePt t="49828" x="5805488" y="2870200"/>
          <p14:tracePt t="49834" x="5797550" y="2846388"/>
          <p14:tracePt t="49841" x="5789613" y="2830513"/>
          <p14:tracePt t="49849" x="5781675" y="2822575"/>
          <p14:tracePt t="49857" x="5773738" y="2806700"/>
          <p14:tracePt t="49864" x="5765800" y="2790825"/>
          <p14:tracePt t="49871" x="5757863" y="2782888"/>
          <p14:tracePt t="49879" x="5757863" y="2774950"/>
          <p14:tracePt t="49902" x="5757863" y="2767013"/>
          <p14:tracePt t="50115" x="5757863" y="2751138"/>
          <p14:tracePt t="50121" x="5749925" y="2743200"/>
          <p14:tracePt t="50126" x="5749925" y="2727325"/>
          <p14:tracePt t="50141" x="5749925" y="2711450"/>
          <p14:tracePt t="50149" x="5740400" y="2703513"/>
          <p14:tracePt t="50156" x="5740400" y="2695575"/>
          <p14:tracePt t="50172" x="5740400" y="2687638"/>
          <p14:tracePt t="50663" x="5740400" y="2679700"/>
          <p14:tracePt t="50667" x="5740400" y="2640013"/>
          <p14:tracePt t="50674" x="5732463" y="2608263"/>
          <p14:tracePt t="50681" x="5716588" y="2576513"/>
          <p14:tracePt t="50689" x="5708650" y="2551113"/>
          <p14:tracePt t="50697" x="5708650" y="2527300"/>
          <p14:tracePt t="50704" x="5700713" y="2511425"/>
          <p14:tracePt t="50711" x="5692775" y="2503488"/>
          <p14:tracePt t="50719" x="5692775" y="2487613"/>
          <p14:tracePt t="50726" x="5684838" y="2471738"/>
          <p14:tracePt t="50735" x="5676900" y="2455863"/>
          <p14:tracePt t="50741" x="5668963" y="2439988"/>
          <p14:tracePt t="50749" x="5668963" y="2424113"/>
          <p14:tracePt t="50756" x="5668963" y="2400300"/>
          <p14:tracePt t="50764" x="5668963" y="2376488"/>
          <p14:tracePt t="50771" x="5661025" y="2344738"/>
          <p14:tracePt t="50779" x="5661025" y="2312988"/>
          <p14:tracePt t="50790" x="5661025" y="2273300"/>
          <p14:tracePt t="50794" x="5661025" y="2224088"/>
          <p14:tracePt t="50802" x="5661025" y="2200275"/>
          <p14:tracePt t="50809" x="5661025" y="2176463"/>
          <p14:tracePt t="50816" x="5661025" y="2144713"/>
          <p14:tracePt t="50824" x="5661025" y="2112963"/>
          <p14:tracePt t="50831" x="5661025" y="2097088"/>
          <p14:tracePt t="50841" x="5661025" y="2073275"/>
          <p14:tracePt t="50846" x="5661025" y="2057400"/>
          <p14:tracePt t="50856" x="5668963" y="2041525"/>
          <p14:tracePt t="50862" x="5668963" y="2033588"/>
          <p14:tracePt t="50869" x="5676900" y="2017713"/>
          <p14:tracePt t="50881" x="5684838" y="2001838"/>
          <p14:tracePt t="50884" x="5684838" y="1993900"/>
          <p14:tracePt t="50891" x="5692775" y="1985963"/>
          <p14:tracePt t="50899" x="5700713" y="1970088"/>
          <p14:tracePt t="50908" x="5716588" y="1962150"/>
          <p14:tracePt t="50914" x="5716588" y="1954213"/>
          <p14:tracePt t="50922" x="5724525" y="1938338"/>
          <p14:tracePt t="50929" x="5732463" y="1938338"/>
          <p14:tracePt t="50938" x="5732463" y="1922463"/>
          <p14:tracePt t="50944" x="5740400" y="1922463"/>
          <p14:tracePt t="50951" x="5749925" y="1914525"/>
          <p14:tracePt t="50959" x="5757863" y="1906588"/>
          <p14:tracePt t="50966" x="5773738" y="1890713"/>
          <p14:tracePt t="50975" x="5789613" y="1873250"/>
          <p14:tracePt t="50981" x="5797550" y="1865313"/>
          <p14:tracePt t="50989" x="5805488" y="1849438"/>
          <p14:tracePt t="50996" x="5813425" y="1849438"/>
          <p14:tracePt t="51005" x="5821363" y="1841500"/>
          <p14:tracePt t="51011" x="5837238" y="1825625"/>
          <p14:tracePt t="51019" x="5853113" y="1809750"/>
          <p14:tracePt t="51034" x="5876925" y="1785938"/>
          <p14:tracePt t="51041" x="5892800" y="1762125"/>
          <p14:tracePt t="51049" x="5924550" y="1738313"/>
          <p14:tracePt t="51058" x="5932488" y="1714500"/>
          <p14:tracePt t="51064" x="5956300" y="1690688"/>
          <p14:tracePt t="51071" x="5964238" y="1682750"/>
          <p14:tracePt t="51082" x="5980113" y="1666875"/>
          <p14:tracePt t="51088" x="5995988" y="1635125"/>
          <p14:tracePt t="51095" x="6027738" y="1611313"/>
          <p14:tracePt t="51102" x="6043613" y="1595438"/>
          <p14:tracePt t="51109" x="6059488" y="1571625"/>
          <p14:tracePt t="51116" x="6083300" y="1555750"/>
          <p14:tracePt t="51124" x="6100763" y="1530350"/>
          <p14:tracePt t="51131" x="6108700" y="1522413"/>
          <p14:tracePt t="51139" x="6108700" y="1514475"/>
          <p14:tracePt t="51149" x="6116638" y="1506538"/>
          <p14:tracePt t="51154" x="6132513" y="1498600"/>
          <p14:tracePt t="51161" x="6148388" y="1482725"/>
          <p14:tracePt t="51169" x="6164263" y="1474788"/>
          <p14:tracePt t="51177" x="6188075" y="1466850"/>
          <p14:tracePt t="51184" x="6203950" y="1458913"/>
          <p14:tracePt t="51191" x="6219825" y="1450975"/>
          <p14:tracePt t="51206" x="6235700" y="1450975"/>
          <p14:tracePt t="51215" x="6259513" y="1443038"/>
          <p14:tracePt t="51221" x="6275388" y="1435100"/>
          <p14:tracePt t="51229" x="6283325" y="1435100"/>
          <p14:tracePt t="51238" x="6291263" y="1435100"/>
          <p14:tracePt t="51244" x="6299200" y="1435100"/>
          <p14:tracePt t="51314" x="6307138" y="1435100"/>
          <p14:tracePt t="51323" x="6330950" y="1435100"/>
          <p14:tracePt t="51328" x="6338888" y="1435100"/>
          <p14:tracePt t="51336" x="6354763" y="1435100"/>
          <p14:tracePt t="51342" x="6386513" y="1450975"/>
          <p14:tracePt t="51350" x="6410325" y="1450975"/>
          <p14:tracePt t="51356" x="6467475" y="1482725"/>
          <p14:tracePt t="51364" x="6523038" y="1498600"/>
          <p14:tracePt t="51372" x="6578600" y="1514475"/>
          <p14:tracePt t="51379" x="6634163" y="1514475"/>
          <p14:tracePt t="51391" x="6689725" y="1522413"/>
          <p14:tracePt t="51394" x="6705600" y="1522413"/>
          <p14:tracePt t="51402" x="6737350" y="1530350"/>
          <p14:tracePt t="51409" x="6777038" y="1538288"/>
          <p14:tracePt t="51416" x="6834188" y="1547813"/>
          <p14:tracePt t="51424" x="6858000" y="1555750"/>
          <p14:tracePt t="51431" x="6873875" y="1555750"/>
          <p14:tracePt t="51441" x="6881813" y="1563688"/>
          <p14:tracePt t="53598" x="6889750" y="1563688"/>
          <p14:tracePt t="53602" x="7161213" y="1627188"/>
          <p14:tracePt t="53606" x="7185025" y="1627188"/>
          <p14:tracePt t="53616" x="7232650" y="1627188"/>
          <p14:tracePt t="53622" x="7256463" y="1627188"/>
          <p14:tracePt t="53629" x="7319963" y="1627188"/>
          <p14:tracePt t="53638" x="7399338" y="1611313"/>
          <p14:tracePt t="53644" x="7454900" y="1603375"/>
          <p14:tracePt t="53651" x="7543800" y="1571625"/>
          <p14:tracePt t="53659" x="7599363" y="1538288"/>
          <p14:tracePt t="53669" x="7646988" y="1498600"/>
          <p14:tracePt t="53674" x="7742238" y="1411288"/>
          <p14:tracePt t="53682" x="7805738" y="1331913"/>
          <p14:tracePt t="53689" x="7870825" y="1228725"/>
          <p14:tracePt t="53696" x="7910513" y="1131888"/>
          <p14:tracePt t="53705" x="7950200" y="989013"/>
          <p14:tracePt t="53711" x="7974013" y="893763"/>
          <p14:tracePt t="53720" x="7981950" y="796925"/>
          <p14:tracePt t="53726" x="7989888" y="677863"/>
          <p14:tracePt t="53736" x="7997825" y="566738"/>
          <p14:tracePt t="53742" x="7997825" y="501650"/>
          <p14:tracePt t="53749" x="7997825" y="374650"/>
          <p14:tracePt t="53756" x="7997825" y="287338"/>
          <p14:tracePt t="53764" x="7997825" y="231775"/>
          <p14:tracePt t="53771" x="7981950" y="166688"/>
          <p14:tracePt t="53779" x="7950200" y="79375"/>
          <p14:tracePt t="53789" x="7918450" y="79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D22F-EE60-41C0-9B74-EF714B7EF561}"/>
              </a:ext>
            </a:extLst>
          </p:cNvPr>
          <p:cNvSpPr>
            <a:spLocks noGrp="1"/>
          </p:cNvSpPr>
          <p:nvPr>
            <p:ph type="title"/>
          </p:nvPr>
        </p:nvSpPr>
        <p:spPr>
          <a:xfrm>
            <a:off x="838200" y="569957"/>
            <a:ext cx="10515600" cy="1325563"/>
          </a:xfrm>
        </p:spPr>
        <p:txBody>
          <a:bodyPr/>
          <a:lstStyle/>
          <a:p>
            <a:r>
              <a:rPr lang="en-AU" dirty="0"/>
              <a:t>The carbon cycle and photosynthesis</a:t>
            </a:r>
          </a:p>
        </p:txBody>
      </p:sp>
      <p:pic>
        <p:nvPicPr>
          <p:cNvPr id="7" name="Content Placeholder 6">
            <a:extLst>
              <a:ext uri="{FF2B5EF4-FFF2-40B4-BE49-F238E27FC236}">
                <a16:creationId xmlns:a16="http://schemas.microsoft.com/office/drawing/2014/main" id="{863113D6-81B2-44BC-9B12-449C0CBEB205}"/>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7267352" y="1928178"/>
            <a:ext cx="3502107" cy="3529965"/>
          </a:xfrm>
        </p:spPr>
      </p:pic>
      <p:sp>
        <p:nvSpPr>
          <p:cNvPr id="9" name="TextBox 8">
            <a:extLst>
              <a:ext uri="{FF2B5EF4-FFF2-40B4-BE49-F238E27FC236}">
                <a16:creationId xmlns:a16="http://schemas.microsoft.com/office/drawing/2014/main" id="{F8EDFD89-DCB3-4A9A-AB2E-8EAF77FE6296}"/>
              </a:ext>
            </a:extLst>
          </p:cNvPr>
          <p:cNvSpPr txBox="1"/>
          <p:nvPr/>
        </p:nvSpPr>
        <p:spPr>
          <a:xfrm>
            <a:off x="849809" y="1931731"/>
            <a:ext cx="5669280" cy="3785652"/>
          </a:xfrm>
          <a:prstGeom prst="rect">
            <a:avLst/>
          </a:prstGeom>
          <a:noFill/>
        </p:spPr>
        <p:txBody>
          <a:bodyPr wrap="square" rtlCol="0">
            <a:spAutoFit/>
          </a:bodyPr>
          <a:lstStyle/>
          <a:p>
            <a:pPr marL="285750" indent="-285750">
              <a:buFont typeface="Arial" panose="020B0604020202020204" pitchFamily="34" charset="0"/>
              <a:buChar char="•"/>
            </a:pPr>
            <a:r>
              <a:rPr lang="en-AU" sz="2400" dirty="0"/>
              <a:t>During photosynthesis, plants absorb carbon dioxide and turn this into glucose and oxygen. </a:t>
            </a:r>
          </a:p>
          <a:p>
            <a:pPr marL="285750" indent="-285750">
              <a:buFont typeface="Arial" panose="020B0604020202020204" pitchFamily="34" charset="0"/>
              <a:buChar char="•"/>
            </a:pPr>
            <a:r>
              <a:rPr lang="en-AU" sz="2400" dirty="0"/>
              <a:t>Animals and humans can use this glucose to respire. Plants use the glucose to grow. </a:t>
            </a:r>
          </a:p>
          <a:p>
            <a:pPr marL="285750" indent="-285750">
              <a:buFont typeface="Arial" panose="020B0604020202020204" pitchFamily="34" charset="0"/>
              <a:buChar char="•"/>
            </a:pPr>
            <a:r>
              <a:rPr lang="en-AU" sz="2400" dirty="0"/>
              <a:t>If a plant dies without being consumed, it decays and returns the carbon to the soil. </a:t>
            </a:r>
          </a:p>
          <a:p>
            <a:pPr marL="285750" indent="-285750">
              <a:buFont typeface="Arial" panose="020B0604020202020204" pitchFamily="34" charset="0"/>
              <a:buChar char="•"/>
            </a:pPr>
            <a:r>
              <a:rPr lang="en-AU" sz="2400" dirty="0"/>
              <a:t>The carbon cycle would not be possible without photosynthesis as plants ‘start’ the cycle. </a:t>
            </a:r>
          </a:p>
        </p:txBody>
      </p:sp>
      <p:pic>
        <p:nvPicPr>
          <p:cNvPr id="5" name="Audio 4">
            <a:hlinkClick r:id="" action="ppaction://media"/>
            <a:extLst>
              <a:ext uri="{FF2B5EF4-FFF2-40B4-BE49-F238E27FC236}">
                <a16:creationId xmlns:a16="http://schemas.microsoft.com/office/drawing/2014/main" id="{0E59C735-BA77-4E29-81E2-7947E7D2A9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8111"/>
            <a:ext cx="406400" cy="406400"/>
          </a:xfrm>
          <a:prstGeom prst="rect">
            <a:avLst/>
          </a:prstGeom>
        </p:spPr>
      </p:pic>
    </p:spTree>
    <p:extLst>
      <p:ext uri="{BB962C8B-B14F-4D97-AF65-F5344CB8AC3E}">
        <p14:creationId xmlns:p14="http://schemas.microsoft.com/office/powerpoint/2010/main" val="1111284817"/>
      </p:ext>
    </p:extLst>
  </p:cSld>
  <p:clrMapOvr>
    <a:masterClrMapping/>
  </p:clrMapOvr>
  <mc:AlternateContent xmlns:mc="http://schemas.openxmlformats.org/markup-compatibility/2006">
    <mc:Choice xmlns:p14="http://schemas.microsoft.com/office/powerpoint/2010/main" Requires="p14">
      <p:transition spd="slow" p14:dur="2000" advTm="46844"/>
    </mc:Choice>
    <mc:Fallback>
      <p:transition spd="slow" advTm="4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366" x="134938" y="485775"/>
          <p14:tracePt t="1373" x="200025" y="461963"/>
          <p14:tracePt t="1382" x="247650" y="438150"/>
          <p14:tracePt t="1388" x="303213" y="414338"/>
          <p14:tracePt t="1396" x="358775" y="390525"/>
          <p14:tracePt t="1403" x="406400" y="374650"/>
          <p14:tracePt t="1410" x="446088" y="350838"/>
          <p14:tracePt t="1418" x="477838" y="334963"/>
          <p14:tracePt t="1427" x="493713" y="327025"/>
          <p14:tracePt t="1434" x="509588" y="319088"/>
          <p14:tracePt t="1440" x="527050" y="303213"/>
          <p14:tracePt t="1449" x="542925" y="303213"/>
          <p14:tracePt t="1456" x="582613" y="271463"/>
          <p14:tracePt t="1463" x="598488" y="263525"/>
          <p14:tracePt t="1470" x="669925" y="223838"/>
          <p14:tracePt t="1481" x="725488" y="200025"/>
          <p14:tracePt t="1486" x="757238" y="184150"/>
          <p14:tracePt t="1494" x="796925" y="158750"/>
          <p14:tracePt t="1500" x="860425" y="134938"/>
          <p14:tracePt t="1508" x="877888" y="127000"/>
          <p14:tracePt t="1515" x="949325" y="103188"/>
          <p14:tracePt t="1523" x="1020763" y="71438"/>
          <p14:tracePt t="1532" x="1068388" y="55563"/>
          <p14:tracePt t="1538" x="1139825" y="31750"/>
          <p14:tracePt t="1547" x="1195388" y="15875"/>
          <p14:tracePt t="5499" x="11872913" y="1938338"/>
          <p14:tracePt t="5506" x="11593513" y="1865313"/>
          <p14:tracePt t="5513" x="11355388" y="1801813"/>
          <p14:tracePt t="5520" x="11012488" y="1714500"/>
          <p14:tracePt t="5528" x="10669588" y="1643063"/>
          <p14:tracePt t="5536" x="10221913" y="1547813"/>
          <p14:tracePt t="5543" x="9823450" y="1466850"/>
          <p14:tracePt t="5551" x="9504363" y="1411288"/>
          <p14:tracePt t="5560" x="9169400" y="1363663"/>
          <p14:tracePt t="5565" x="8963025" y="1323975"/>
          <p14:tracePt t="5573" x="8850313" y="1316038"/>
          <p14:tracePt t="5582" x="8770938" y="1308100"/>
          <p14:tracePt t="5588" x="8683625" y="1308100"/>
          <p14:tracePt t="5604" x="8596313" y="1308100"/>
          <p14:tracePt t="5611" x="8523288" y="1316038"/>
          <p14:tracePt t="5618" x="8475663" y="1323975"/>
          <p14:tracePt t="5627" x="8340725" y="1355725"/>
          <p14:tracePt t="5633" x="8253413" y="1371600"/>
          <p14:tracePt t="5640" x="8164513" y="1395413"/>
          <p14:tracePt t="5649" x="8093075" y="1427163"/>
          <p14:tracePt t="5656" x="8061325" y="1443038"/>
          <p14:tracePt t="5663" x="8021638" y="1474788"/>
          <p14:tracePt t="5670" x="8005763" y="1490663"/>
          <p14:tracePt t="5681" x="7934325" y="1547813"/>
          <p14:tracePt t="5685" x="7886700" y="1587500"/>
          <p14:tracePt t="5694" x="7847013" y="1619250"/>
          <p14:tracePt t="5700" x="7789863" y="1666875"/>
          <p14:tracePt t="5708" x="7758113" y="1706563"/>
          <p14:tracePt t="5715" x="7702550" y="1793875"/>
          <p14:tracePt t="5723" x="7686675" y="1849438"/>
          <p14:tracePt t="5732" x="7670800" y="1930400"/>
          <p14:tracePt t="5740" x="7662863" y="1970088"/>
          <p14:tracePt t="5747" x="7654925" y="2049463"/>
          <p14:tracePt t="5753" x="7654925" y="2073275"/>
          <p14:tracePt t="5761" x="7646988" y="2112963"/>
          <p14:tracePt t="5768" x="7646988" y="2144713"/>
          <p14:tracePt t="5776" x="7639050" y="2192338"/>
          <p14:tracePt t="5783" x="7631113" y="2224088"/>
          <p14:tracePt t="5790" x="7615238" y="2273300"/>
          <p14:tracePt t="5799" x="7599363" y="2312988"/>
          <p14:tracePt t="5805" x="7583488" y="2344738"/>
          <p14:tracePt t="5813" x="7567613" y="2424113"/>
          <p14:tracePt t="5820" x="7559675" y="2479675"/>
          <p14:tracePt t="5829" x="7551738" y="2527300"/>
          <p14:tracePt t="5835" x="7543800" y="2608263"/>
          <p14:tracePt t="5843" x="7543800" y="2663825"/>
          <p14:tracePt t="5850" x="7543800" y="2703513"/>
          <p14:tracePt t="5858" x="7543800" y="2751138"/>
          <p14:tracePt t="5866" x="7543800" y="2790825"/>
          <p14:tracePt t="5873" x="7543800" y="2822575"/>
          <p14:tracePt t="5880" x="7543800" y="2862263"/>
          <p14:tracePt t="5888" x="7543800" y="2919413"/>
          <p14:tracePt t="5896" x="7543800" y="2943225"/>
          <p14:tracePt t="5903" x="7551738" y="2990850"/>
          <p14:tracePt t="5910" x="7559675" y="3038475"/>
          <p14:tracePt t="5920" x="7559675" y="3054350"/>
          <p14:tracePt t="5926" x="7559675" y="3078163"/>
          <p14:tracePt t="5933" x="7559675" y="3101975"/>
          <p14:tracePt t="5940" x="7559675" y="3125788"/>
          <p14:tracePt t="5949" x="7559675" y="3149600"/>
          <p14:tracePt t="5955" x="7559675" y="3181350"/>
          <p14:tracePt t="5963" x="7559675" y="3205163"/>
          <p14:tracePt t="5973" x="7559675" y="3228975"/>
          <p14:tracePt t="5978" x="7551738" y="3236913"/>
          <p14:tracePt t="5986" x="7543800" y="3262313"/>
          <p14:tracePt t="5993" x="7527925" y="3286125"/>
          <p14:tracePt t="6002" x="7519988" y="3294063"/>
          <p14:tracePt t="6008" x="7504113" y="3302000"/>
          <p14:tracePt t="6032" x="7496175" y="3302000"/>
          <p14:tracePt t="6054" x="7486650" y="3302000"/>
          <p14:tracePt t="6061" x="7478713" y="3302000"/>
          <p14:tracePt t="6071" x="7478713" y="3294063"/>
          <p14:tracePt t="6076" x="7478713" y="3286125"/>
          <p14:tracePt t="6085" x="7470775" y="3278188"/>
          <p14:tracePt t="6093" x="7470775" y="3262313"/>
          <p14:tracePt t="6099" x="7462838" y="3244850"/>
          <p14:tracePt t="6107" x="7462838" y="3221038"/>
          <p14:tracePt t="6113" x="7462838" y="3197225"/>
          <p14:tracePt t="6120" x="7462838" y="3181350"/>
          <p14:tracePt t="6128" x="7462838" y="3149600"/>
          <p14:tracePt t="6136" x="7462838" y="3125788"/>
          <p14:tracePt t="6144" x="7470775" y="3101975"/>
          <p14:tracePt t="6150" x="7478713" y="3086100"/>
          <p14:tracePt t="6160" x="7478713" y="3070225"/>
          <p14:tracePt t="6166" x="7486650" y="3062288"/>
          <p14:tracePt t="6174" x="7496175" y="3054350"/>
          <p14:tracePt t="6182" x="7496175" y="3038475"/>
          <p14:tracePt t="6188" x="7512050" y="3030538"/>
          <p14:tracePt t="6195" x="7519988" y="3006725"/>
          <p14:tracePt t="6203" x="7543800" y="2982913"/>
          <p14:tracePt t="6213" x="7575550" y="2943225"/>
          <p14:tracePt t="6218" x="7583488" y="2909888"/>
          <p14:tracePt t="6227" x="7615238" y="2854325"/>
          <p14:tracePt t="6233" x="7631113" y="2822575"/>
          <p14:tracePt t="6240" x="7639050" y="2806700"/>
          <p14:tracePt t="6250" x="7646988" y="2798763"/>
          <p14:tracePt t="6255" x="7646988" y="2790825"/>
          <p14:tracePt t="6263" x="7654925" y="2790825"/>
          <p14:tracePt t="6280" x="7654925" y="2782888"/>
          <p14:tracePt t="6285" x="7662863" y="2774950"/>
          <p14:tracePt t="6302" x="7670800" y="2774950"/>
          <p14:tracePt t="6311" x="7678738" y="2774950"/>
          <p14:tracePt t="6316" x="7686675" y="2767013"/>
          <p14:tracePt t="6332" x="7694613" y="2767013"/>
          <p14:tracePt t="6355" x="7702550" y="2767013"/>
          <p14:tracePt t="6377" x="7710488" y="2767013"/>
          <p14:tracePt t="6383" x="7718425" y="2767013"/>
          <p14:tracePt t="6390" x="7742238" y="2782888"/>
          <p14:tracePt t="6399" x="7758113" y="2798763"/>
          <p14:tracePt t="6405" x="7781925" y="2822575"/>
          <p14:tracePt t="6412" x="7805738" y="2838450"/>
          <p14:tracePt t="6421" x="7829550" y="2862263"/>
          <p14:tracePt t="6428" x="7862888" y="2886075"/>
          <p14:tracePt t="6435" x="7870825" y="2886075"/>
          <p14:tracePt t="6443" x="7886700" y="2909888"/>
          <p14:tracePt t="6450" x="7910513" y="2927350"/>
          <p14:tracePt t="6458" x="7918450" y="2935288"/>
          <p14:tracePt t="6467" x="7934325" y="2959100"/>
          <p14:tracePt t="6473" x="7958138" y="2974975"/>
          <p14:tracePt t="6480" x="7958138" y="2982913"/>
          <p14:tracePt t="6488" x="7974013" y="2998788"/>
          <p14:tracePt t="6496" x="8005763" y="3022600"/>
          <p14:tracePt t="6503" x="8013700" y="3038475"/>
          <p14:tracePt t="6510" x="8029575" y="3054350"/>
          <p14:tracePt t="6519" x="8037513" y="3062288"/>
          <p14:tracePt t="6526" x="8037513" y="3070225"/>
          <p14:tracePt t="6541" x="8037513" y="3078163"/>
          <p14:tracePt t="6550" x="8045450" y="3078163"/>
          <p14:tracePt t="6556" x="8045450" y="3094038"/>
          <p14:tracePt t="6564" x="8045450" y="3101975"/>
          <p14:tracePt t="6573" x="8045450" y="3109913"/>
          <p14:tracePt t="6578" x="8045450" y="3117850"/>
          <p14:tracePt t="6587" x="8045450" y="3125788"/>
          <p14:tracePt t="6593" x="8045450" y="3141663"/>
          <p14:tracePt t="6602" x="8045450" y="3165475"/>
          <p14:tracePt t="6608" x="8045450" y="3173413"/>
          <p14:tracePt t="6616" x="8045450" y="3197225"/>
          <p14:tracePt t="6623" x="8045450" y="3221038"/>
          <p14:tracePt t="6632" x="8037513" y="3236913"/>
          <p14:tracePt t="6640" x="8029575" y="3252788"/>
          <p14:tracePt t="6646" x="8021638" y="3278188"/>
          <p14:tracePt t="6653" x="8013700" y="3294063"/>
          <p14:tracePt t="6662" x="8005763" y="3309938"/>
          <p14:tracePt t="6668" x="7997825" y="3317875"/>
          <p14:tracePt t="6675" x="7989888" y="3333750"/>
          <p14:tracePt t="6683" x="7974013" y="3349625"/>
          <p14:tracePt t="6690" x="7966075" y="3357563"/>
          <p14:tracePt t="6699" x="7950200" y="3381375"/>
          <p14:tracePt t="6707" x="7942263" y="3389313"/>
          <p14:tracePt t="6713" x="7926388" y="3397250"/>
          <p14:tracePt t="6720" x="7918450" y="3413125"/>
          <p14:tracePt t="6728" x="7910513" y="3413125"/>
          <p14:tracePt t="6735" x="7902575" y="3421063"/>
          <p14:tracePt t="6743" x="7894638" y="3429000"/>
          <p14:tracePt t="6760" x="7878763" y="3429000"/>
          <p14:tracePt t="6766" x="7878763" y="3436938"/>
          <p14:tracePt t="6773" x="7862888" y="3444875"/>
          <p14:tracePt t="6783" x="7847013" y="3452813"/>
          <p14:tracePt t="6788" x="7839075" y="3460750"/>
          <p14:tracePt t="6803" x="7829550" y="3460750"/>
          <p14:tracePt t="6851" x="7821613" y="3460750"/>
          <p14:tracePt t="6855" x="7813675" y="3460750"/>
          <p14:tracePt t="7105" x="7821613" y="3452813"/>
          <p14:tracePt t="7114" x="7847013" y="3452813"/>
          <p14:tracePt t="7119" x="7870825" y="3444875"/>
          <p14:tracePt t="7125" x="7878763" y="3444875"/>
          <p14:tracePt t="7150" x="7886700" y="3444875"/>
          <p14:tracePt t="7155" x="7894638" y="3429000"/>
          <p14:tracePt t="7163" x="7910513" y="3421063"/>
          <p14:tracePt t="7173" x="7934325" y="3405188"/>
          <p14:tracePt t="7178" x="7950200" y="3373438"/>
          <p14:tracePt t="7186" x="7958138" y="3357563"/>
          <p14:tracePt t="7193" x="7966075" y="3333750"/>
          <p14:tracePt t="7201" x="7989888" y="3294063"/>
          <p14:tracePt t="7208" x="8005763" y="3286125"/>
          <p14:tracePt t="7216" x="8029575" y="3244850"/>
          <p14:tracePt t="7223" x="8045450" y="3228975"/>
          <p14:tracePt t="7232" x="8053388" y="3221038"/>
          <p14:tracePt t="7240" x="8069263" y="3197225"/>
          <p14:tracePt t="7245" x="8069263" y="3189288"/>
          <p14:tracePt t="7254" x="8069263" y="3181350"/>
          <p14:tracePt t="7260" x="8069263" y="3165475"/>
          <p14:tracePt t="7276" x="8061325" y="3149600"/>
          <p14:tracePt t="7450" x="8077200" y="3109913"/>
          <p14:tracePt t="7457" x="8093075" y="3101975"/>
          <p14:tracePt t="7463" x="8108950" y="3086100"/>
          <p14:tracePt t="7470" x="8124825" y="3070225"/>
          <p14:tracePt t="7480" x="8124825" y="3062288"/>
          <p14:tracePt t="7485" x="8132763" y="3046413"/>
          <p14:tracePt t="7493" x="8148638" y="3030538"/>
          <p14:tracePt t="7500" x="8189913" y="2990850"/>
          <p14:tracePt t="7508" x="8213725" y="2951163"/>
          <p14:tracePt t="7516" x="8261350" y="2901950"/>
          <p14:tracePt t="7523" x="8285163" y="2854325"/>
          <p14:tracePt t="7532" x="8301038" y="2822575"/>
          <p14:tracePt t="7538" x="8332788" y="2743200"/>
          <p14:tracePt t="7548" x="8340725" y="2727325"/>
          <p14:tracePt t="7553" x="8356600" y="2671763"/>
          <p14:tracePt t="7569" x="8356600" y="2608263"/>
          <p14:tracePt t="7576" x="8356600" y="2592388"/>
          <p14:tracePt t="7583" x="8364538" y="2511425"/>
          <p14:tracePt t="7590" x="8380413" y="2471738"/>
          <p14:tracePt t="7599" x="8388350" y="2439988"/>
          <p14:tracePt t="7605" x="8412163" y="2392363"/>
          <p14:tracePt t="7614" x="8428038" y="2352675"/>
          <p14:tracePt t="7621" x="8443913" y="2336800"/>
          <p14:tracePt t="7629" x="8467725" y="2305050"/>
          <p14:tracePt t="7635" x="8483600" y="2281238"/>
          <p14:tracePt t="7643" x="8499475" y="2265363"/>
          <p14:tracePt t="7653" x="8531225" y="2249488"/>
          <p14:tracePt t="7658" x="8540750" y="2241550"/>
          <p14:tracePt t="7666" x="8564563" y="2224088"/>
          <p14:tracePt t="7673" x="8580438" y="2224088"/>
          <p14:tracePt t="7681" x="8596313" y="2216150"/>
          <p14:tracePt t="7688" x="8604250" y="2216150"/>
          <p14:tracePt t="7696" x="8612188" y="2216150"/>
          <p14:tracePt t="7704" x="8636000" y="2208213"/>
          <p14:tracePt t="7710" x="8651875" y="2200275"/>
          <p14:tracePt t="7719" x="8675688" y="2200275"/>
          <p14:tracePt t="7726" x="8691563" y="2200275"/>
          <p14:tracePt t="7736" x="8707438" y="2200275"/>
          <p14:tracePt t="7740" x="8715375" y="2200275"/>
          <p14:tracePt t="7749" x="8731250" y="2200275"/>
          <p14:tracePt t="7755" x="8747125" y="2200275"/>
          <p14:tracePt t="7763" x="8770938" y="2208213"/>
          <p14:tracePt t="7773" x="8794750" y="2216150"/>
          <p14:tracePt t="7778" x="8810625" y="2216150"/>
          <p14:tracePt t="7794" x="8826500" y="2216150"/>
          <p14:tracePt t="7801" x="8826500" y="2224088"/>
          <p14:tracePt t="7832" x="8834438" y="2224088"/>
          <p14:tracePt t="8095" x="8826500" y="2224088"/>
          <p14:tracePt t="8102" x="8818563" y="2224088"/>
          <p14:tracePt t="8108" x="8802688" y="2224088"/>
          <p14:tracePt t="8123" x="8786813" y="2224088"/>
          <p14:tracePt t="8132" x="8770938" y="2224088"/>
          <p14:tracePt t="8138" x="8755063" y="2224088"/>
          <p14:tracePt t="8146" x="8739188" y="2224088"/>
          <p14:tracePt t="8153" x="8731250" y="2216150"/>
          <p14:tracePt t="8161" x="8723313" y="2216150"/>
          <p14:tracePt t="8168" x="8699500" y="2216150"/>
          <p14:tracePt t="8176" x="8691563" y="2216150"/>
          <p14:tracePt t="8183" x="8683625" y="2216150"/>
          <p14:tracePt t="8190" x="8675688" y="2216150"/>
          <p14:tracePt t="8202" x="8667750" y="2216150"/>
          <p14:tracePt t="8206" x="8659813" y="2216150"/>
          <p14:tracePt t="8214" x="8643938" y="2216150"/>
          <p14:tracePt t="8229" x="8636000" y="2216150"/>
          <p14:tracePt t="8237" x="8628063" y="2216150"/>
          <p14:tracePt t="8253" x="8612188" y="2216150"/>
          <p14:tracePt t="8258" x="8604250" y="2216150"/>
          <p14:tracePt t="8267" x="8596313" y="2216150"/>
          <p14:tracePt t="8273" x="8588375" y="2216150"/>
          <p14:tracePt t="8281" x="8580438" y="2216150"/>
          <p14:tracePt t="8289" x="8572500" y="2216150"/>
          <p14:tracePt t="8296" x="8564563" y="2216150"/>
          <p14:tracePt t="8320" x="8556625" y="2216150"/>
          <p14:tracePt t="8333" x="8548688" y="2216150"/>
          <p14:tracePt t="8341" x="8540750" y="2216150"/>
          <p14:tracePt t="8350" x="8531225" y="2216150"/>
          <p14:tracePt t="8355" x="8523288" y="2216150"/>
          <p14:tracePt t="8363" x="8507413" y="2216150"/>
          <p14:tracePt t="8374" x="8483600" y="2216150"/>
          <p14:tracePt t="8378" x="8467725" y="2216150"/>
          <p14:tracePt t="8386" x="8459788" y="2216150"/>
          <p14:tracePt t="8393" x="8451850" y="2224088"/>
          <p14:tracePt t="8402" x="8435975" y="2224088"/>
          <p14:tracePt t="8409" x="8420100" y="2224088"/>
          <p14:tracePt t="8416" x="8412163" y="2224088"/>
          <p14:tracePt t="8423" x="8404225" y="2233613"/>
          <p14:tracePt t="8432" x="8396288" y="2233613"/>
          <p14:tracePt t="8440" x="8388350" y="2241550"/>
          <p14:tracePt t="8445" x="8372475" y="2241550"/>
          <p14:tracePt t="8453" x="8372475" y="2249488"/>
          <p14:tracePt t="8461" x="8364538" y="2249488"/>
          <p14:tracePt t="8478" x="8356600" y="2249488"/>
          <p14:tracePt t="8483" x="8348663" y="2257425"/>
          <p14:tracePt t="8499" x="8340725" y="2257425"/>
          <p14:tracePt t="8507" x="8332788" y="2257425"/>
          <p14:tracePt t="8522" x="8324850" y="2265363"/>
          <p14:tracePt t="8528" x="8316913" y="2265363"/>
          <p14:tracePt t="8543" x="8308975" y="2265363"/>
          <p14:tracePt t="8560" x="8301038" y="2265363"/>
          <p14:tracePt t="8675" x="8301038" y="2273300"/>
          <p14:tracePt t="8853" x="8301038" y="2281238"/>
          <p14:tracePt t="8857" x="8293100" y="2281238"/>
          <p14:tracePt t="8859" x="8285163" y="2297113"/>
          <p14:tracePt t="8865" x="8277225" y="2297113"/>
          <p14:tracePt t="8873" x="8269288" y="2305050"/>
          <p14:tracePt t="8888" x="8261350" y="2312988"/>
          <p14:tracePt t="8895" x="8261350" y="2320925"/>
          <p14:tracePt t="8903" x="8253413" y="2320925"/>
          <p14:tracePt t="8920" x="8245475" y="2328863"/>
          <p14:tracePt t="10218" x="8245475" y="2336800"/>
          <p14:tracePt t="10225" x="8221663" y="2400300"/>
          <p14:tracePt t="10232" x="8205788" y="2432050"/>
          <p14:tracePt t="10243" x="8189913" y="2479675"/>
          <p14:tracePt t="10245" x="8180388" y="2527300"/>
          <p14:tracePt t="10253" x="8180388" y="2535238"/>
          <p14:tracePt t="10261" x="8172450" y="2559050"/>
          <p14:tracePt t="10269" x="8172450" y="2576513"/>
          <p14:tracePt t="10275" x="8164513" y="2600325"/>
          <p14:tracePt t="10284" x="8164513" y="2616200"/>
          <p14:tracePt t="10293" x="8156575" y="2624138"/>
          <p14:tracePt t="10299" x="8156575" y="2632075"/>
          <p14:tracePt t="10321" x="8156575" y="2640013"/>
          <p14:tracePt t="10336" x="8156575" y="2647950"/>
          <p14:tracePt t="10351" x="8156575" y="2663825"/>
          <p14:tracePt t="10366" x="8156575" y="2671763"/>
          <p14:tracePt t="10373" x="8156575" y="2679700"/>
          <p14:tracePt t="10382" x="8156575" y="2687638"/>
          <p14:tracePt t="10403" x="8148638" y="2687638"/>
          <p14:tracePt t="10413" x="8148638" y="2695575"/>
          <p14:tracePt t="10418" x="8148638" y="2703513"/>
          <p14:tracePt t="10426" x="8148638" y="2711450"/>
          <p14:tracePt t="10433" x="8140700" y="2727325"/>
          <p14:tracePt t="10449" x="8140700" y="2735263"/>
          <p14:tracePt t="10455" x="8132763" y="2735263"/>
          <p14:tracePt t="10463" x="8132763" y="2759075"/>
          <p14:tracePt t="10470" x="8124825" y="2774950"/>
          <p14:tracePt t="10480" x="8116888" y="2798763"/>
          <p14:tracePt t="10495" x="8108950" y="2822575"/>
          <p14:tracePt t="10500" x="8101013" y="2846388"/>
          <p14:tracePt t="10508" x="8101013" y="2862263"/>
          <p14:tracePt t="10516" x="8093075" y="2878138"/>
          <p14:tracePt t="10523" x="8085138" y="2894013"/>
          <p14:tracePt t="10532" x="8077200" y="2901950"/>
          <p14:tracePt t="10538" x="8077200" y="2919413"/>
          <p14:tracePt t="10547" x="8069263" y="2935288"/>
          <p14:tracePt t="10553" x="8053388" y="2959100"/>
          <p14:tracePt t="10561" x="8053388" y="2967038"/>
          <p14:tracePt t="10568" x="8045450" y="2990850"/>
          <p14:tracePt t="10576" x="8037513" y="3006725"/>
          <p14:tracePt t="10583" x="8037513" y="3022600"/>
          <p14:tracePt t="10590" x="8029575" y="3046413"/>
          <p14:tracePt t="10601" x="8013700" y="3062288"/>
          <p14:tracePt t="10605" x="8013700" y="3078163"/>
          <p14:tracePt t="10614" x="7997825" y="3101975"/>
          <p14:tracePt t="10620" x="7981950" y="3125788"/>
          <p14:tracePt t="10628" x="7958138" y="3157538"/>
          <p14:tracePt t="10636" x="7934325" y="3189288"/>
          <p14:tracePt t="10643" x="7926388" y="3205163"/>
          <p14:tracePt t="10653" x="7918450" y="3213100"/>
          <p14:tracePt t="10658" x="7910513" y="3228975"/>
          <p14:tracePt t="10665" x="7894638" y="3236913"/>
          <p14:tracePt t="10673" x="7894638" y="3244850"/>
          <p14:tracePt t="10883" x="7878763" y="3252788"/>
          <p14:tracePt t="10884" x="7854950" y="3252788"/>
          <p14:tracePt t="10891" x="7847013" y="3262313"/>
          <p14:tracePt t="10899" x="7839075" y="3262313"/>
          <p14:tracePt t="10906" x="7821613" y="3270250"/>
          <p14:tracePt t="10921" x="7813675" y="3270250"/>
          <p14:tracePt t="10928" x="7805738" y="3270250"/>
          <p14:tracePt t="10936" x="7797800" y="3270250"/>
          <p14:tracePt t="10943" x="7797800" y="3278188"/>
          <p14:tracePt t="10950" x="7781925" y="3286125"/>
          <p14:tracePt t="10961" x="7773988" y="3294063"/>
          <p14:tracePt t="10966" x="7766050" y="3302000"/>
          <p14:tracePt t="10973" x="7750175" y="3317875"/>
          <p14:tracePt t="10982" x="7742238" y="3325813"/>
          <p14:tracePt t="10988" x="7734300" y="3341688"/>
          <p14:tracePt t="10996" x="7718425" y="3365500"/>
          <p14:tracePt t="11003" x="7718425" y="3373438"/>
          <p14:tracePt t="11011" x="7702550" y="3397250"/>
          <p14:tracePt t="11018" x="7686675" y="3444875"/>
          <p14:tracePt t="11027" x="7686675" y="3468688"/>
          <p14:tracePt t="11033" x="7678738" y="3516313"/>
          <p14:tracePt t="11041" x="7678738" y="3548063"/>
          <p14:tracePt t="11049" x="7678738" y="3571875"/>
          <p14:tracePt t="11055" x="7678738" y="3587750"/>
          <p14:tracePt t="11063" x="7678738" y="3605213"/>
          <p14:tracePt t="11070" x="7670800" y="3605213"/>
          <p14:tracePt t="11185" x="7662863" y="3605213"/>
          <p14:tracePt t="11192" x="7646988" y="3605213"/>
          <p14:tracePt t="11201" x="7631113" y="3595688"/>
          <p14:tracePt t="11206" x="7623175" y="3587750"/>
          <p14:tracePt t="11213" x="7591425" y="3556000"/>
          <p14:tracePt t="11220" x="7583488" y="3524250"/>
          <p14:tracePt t="11228" x="7559675" y="3508375"/>
          <p14:tracePt t="11235" x="7535863" y="3476625"/>
          <p14:tracePt t="11243" x="7527925" y="3468688"/>
          <p14:tracePt t="11250" x="7519988" y="3444875"/>
          <p14:tracePt t="11258" x="7512050" y="3429000"/>
          <p14:tracePt t="11266" x="7504113" y="3397250"/>
          <p14:tracePt t="11273" x="7504113" y="3389313"/>
          <p14:tracePt t="11282" x="7496175" y="3373438"/>
          <p14:tracePt t="11288" x="7496175" y="3341688"/>
          <p14:tracePt t="11295" x="7496175" y="3325813"/>
          <p14:tracePt t="11303" x="7496175" y="3294063"/>
          <p14:tracePt t="11310" x="7496175" y="3278188"/>
          <p14:tracePt t="11319" x="7496175" y="3270250"/>
          <p14:tracePt t="11326" x="7496175" y="3262313"/>
          <p14:tracePt t="11335" x="7496175" y="3252788"/>
          <p14:tracePt t="11340" x="7496175" y="3236913"/>
          <p14:tracePt t="11349" x="7496175" y="3228975"/>
          <p14:tracePt t="11356" x="7496175" y="3221038"/>
          <p14:tracePt t="11363" x="7496175" y="3205163"/>
          <p14:tracePt t="11373" x="7496175" y="3197225"/>
          <p14:tracePt t="11378" x="7496175" y="3189288"/>
          <p14:tracePt t="11409" x="7504113" y="3181350"/>
          <p14:tracePt t="11415" x="7512050" y="3173413"/>
          <p14:tracePt t="11423" x="7512050" y="3165475"/>
          <p14:tracePt t="11432" x="7512050" y="3157538"/>
          <p14:tracePt t="11440" x="7527925" y="3133725"/>
          <p14:tracePt t="11446" x="7535863" y="3117850"/>
          <p14:tracePt t="11456" x="7551738" y="3109913"/>
          <p14:tracePt t="11460" x="7551738" y="3094038"/>
          <p14:tracePt t="11476" x="7559675" y="3086100"/>
          <p14:tracePt t="11483" x="7567613" y="3078163"/>
          <p14:tracePt t="11490" x="7575550" y="3070225"/>
          <p14:tracePt t="11499" x="7575550" y="3062288"/>
          <p14:tracePt t="11508" x="7583488" y="3054350"/>
          <p14:tracePt t="11520" x="7599363" y="3046413"/>
          <p14:tracePt t="11536" x="7607300" y="3046413"/>
          <p14:tracePt t="11543" x="7615238" y="3030538"/>
          <p14:tracePt t="11550" x="7623175" y="3030538"/>
          <p14:tracePt t="11560" x="7639050" y="3030538"/>
          <p14:tracePt t="11565" x="7646988" y="3022600"/>
          <p14:tracePt t="11573" x="7654925" y="3014663"/>
          <p14:tracePt t="11582" x="7662863" y="3014663"/>
          <p14:tracePt t="11588" x="7670800" y="3014663"/>
          <p14:tracePt t="11618" x="7678738" y="3014663"/>
          <p14:tracePt t="11681" x="7686675" y="3014663"/>
          <p14:tracePt t="11690" x="7702550" y="3014663"/>
          <p14:tracePt t="11693" x="7710488" y="3022600"/>
          <p14:tracePt t="11700" x="7726363" y="3022600"/>
          <p14:tracePt t="11708" x="7734300" y="3022600"/>
          <p14:tracePt t="11715" x="7742238" y="3030538"/>
          <p14:tracePt t="11723" x="7750175" y="3038475"/>
          <p14:tracePt t="11738" x="7758113" y="3038475"/>
          <p14:tracePt t="11753" x="7766050" y="3038475"/>
          <p14:tracePt t="11817" x="7766050" y="3046413"/>
          <p14:tracePt t="11831" x="7773988" y="3054350"/>
          <p14:tracePt t="11835" x="7773988" y="3062288"/>
          <p14:tracePt t="11843" x="7781925" y="3062288"/>
          <p14:tracePt t="11858" x="7789863" y="3070225"/>
          <p14:tracePt t="11873" x="7797800" y="3078163"/>
          <p14:tracePt t="11880" x="7805738" y="3086100"/>
          <p14:tracePt t="11888" x="7805738" y="3094038"/>
          <p14:tracePt t="11896" x="7813675" y="3109913"/>
          <p14:tracePt t="11903" x="7821613" y="3117850"/>
          <p14:tracePt t="11910" x="7821613" y="3133725"/>
          <p14:tracePt t="11921" x="7829550" y="3157538"/>
          <p14:tracePt t="11925" x="7839075" y="3173413"/>
          <p14:tracePt t="11933" x="7847013" y="3181350"/>
          <p14:tracePt t="11940" x="7847013" y="3189288"/>
          <p14:tracePt t="11949" x="7847013" y="3213100"/>
          <p14:tracePt t="11955" x="7847013" y="3228975"/>
          <p14:tracePt t="11963" x="7854950" y="3236913"/>
          <p14:tracePt t="11973" x="7854950" y="3252788"/>
          <p14:tracePt t="11978" x="7862888" y="3270250"/>
          <p14:tracePt t="11986" x="7862888" y="3278188"/>
          <p14:tracePt t="11993" x="7862888" y="3286125"/>
          <p14:tracePt t="12002" x="7862888" y="3294063"/>
          <p14:tracePt t="12008" x="7862888" y="3302000"/>
          <p14:tracePt t="12018" x="7862888" y="3309938"/>
          <p14:tracePt t="12023" x="7862888" y="3317875"/>
          <p14:tracePt t="12040" x="7862888" y="3325813"/>
          <p14:tracePt t="12046" x="7862888" y="3333750"/>
          <p14:tracePt t="12053" x="7862888" y="3341688"/>
          <p14:tracePt t="12061" x="7862888" y="3349625"/>
          <p14:tracePt t="12068" x="7854950" y="3357563"/>
          <p14:tracePt t="12075" x="7847013" y="3357563"/>
          <p14:tracePt t="12083" x="7839075" y="3365500"/>
          <p14:tracePt t="12097" x="7829550" y="3373438"/>
          <p14:tracePt t="12100" x="7829550" y="3381375"/>
          <p14:tracePt t="12107" x="7821613" y="3381375"/>
          <p14:tracePt t="12113" x="7813675" y="3389313"/>
          <p14:tracePt t="12121" x="7805738" y="3397250"/>
          <p14:tracePt t="12136" x="7797800" y="3405188"/>
          <p14:tracePt t="12160" x="7781925" y="3413125"/>
          <p14:tracePt t="12166" x="7781925" y="3421063"/>
          <p14:tracePt t="12173" x="7773988" y="3429000"/>
          <p14:tracePt t="12182" x="7766050" y="3429000"/>
          <p14:tracePt t="12196" x="7758113" y="3436938"/>
          <p14:tracePt t="12212" x="7750175" y="3436938"/>
          <p14:tracePt t="12218" x="7750175" y="3444875"/>
          <p14:tracePt t="12226" x="7734300" y="3452813"/>
          <p14:tracePt t="12233" x="7726363" y="3452813"/>
          <p14:tracePt t="12240" x="7710488" y="3452813"/>
          <p14:tracePt t="12251" x="7702550" y="3452813"/>
          <p14:tracePt t="12255" x="7686675" y="3452813"/>
          <p14:tracePt t="12263" x="7678738" y="3452813"/>
          <p14:tracePt t="12285" x="7670800" y="3452813"/>
          <p14:tracePt t="12499" x="7662863" y="3452813"/>
          <p14:tracePt t="12506" x="7654925" y="3444875"/>
          <p14:tracePt t="12510" x="7646988" y="3429000"/>
          <p14:tracePt t="12519" x="7639050" y="3429000"/>
          <p14:tracePt t="12526" x="7631113" y="3421063"/>
          <p14:tracePt t="12540" x="7623175" y="3413125"/>
          <p14:tracePt t="12564" x="7623175" y="3405188"/>
          <p14:tracePt t="12573" x="7615238" y="3397250"/>
          <p14:tracePt t="12578" x="7615238" y="3381375"/>
          <p14:tracePt t="12586" x="7607300" y="3365500"/>
          <p14:tracePt t="12593" x="7607300" y="3349625"/>
          <p14:tracePt t="12601" x="7599363" y="3325813"/>
          <p14:tracePt t="12608" x="7591425" y="3317875"/>
          <p14:tracePt t="12616" x="7591425" y="3302000"/>
          <p14:tracePt t="12623" x="7591425" y="3294063"/>
          <p14:tracePt t="12632" x="7591425" y="3278188"/>
          <p14:tracePt t="12640" x="7591425" y="3270250"/>
          <p14:tracePt t="12646" x="7583488" y="3270250"/>
          <p14:tracePt t="12676" x="7583488" y="3262313"/>
          <p14:tracePt t="12699" x="7583488" y="3252788"/>
          <p14:tracePt t="12706" x="7575550" y="3236913"/>
          <p14:tracePt t="12713" x="7575550" y="3221038"/>
          <p14:tracePt t="12720" x="7575550" y="3205163"/>
          <p14:tracePt t="12728" x="7575550" y="3189288"/>
          <p14:tracePt t="12735" x="7575550" y="3181350"/>
          <p14:tracePt t="12744" x="7575550" y="3157538"/>
          <p14:tracePt t="12760" x="7575550" y="3141663"/>
          <p14:tracePt t="12766" x="7575550" y="3125788"/>
          <p14:tracePt t="12773" x="7575550" y="3117850"/>
          <p14:tracePt t="12782" x="7575550" y="3109913"/>
          <p14:tracePt t="12788" x="7575550" y="3101975"/>
          <p14:tracePt t="12796" x="7583488" y="3094038"/>
          <p14:tracePt t="12803" x="7583488" y="3086100"/>
          <p14:tracePt t="12813" x="7591425" y="3070225"/>
          <p14:tracePt t="12818" x="7599363" y="3070225"/>
          <p14:tracePt t="12829" x="7607300" y="3054350"/>
          <p14:tracePt t="12833" x="7623175" y="3046413"/>
          <p14:tracePt t="12840" x="7631113" y="3030538"/>
          <p14:tracePt t="12850" x="7639050" y="3022600"/>
          <p14:tracePt t="12855" x="7639050" y="3014663"/>
          <p14:tracePt t="12863" x="7654925" y="3006725"/>
          <p14:tracePt t="12880" x="7662863" y="2998788"/>
          <p14:tracePt t="12885" x="7670800" y="2990850"/>
          <p14:tracePt t="12894" x="7678738" y="2990850"/>
          <p14:tracePt t="12900" x="7678738" y="2982913"/>
          <p14:tracePt t="12916" x="7686675" y="2974975"/>
          <p14:tracePt t="12933" x="7702550" y="2967038"/>
          <p14:tracePt t="12947" x="7710488" y="2967038"/>
          <p14:tracePt t="12961" x="7726363" y="2967038"/>
          <p14:tracePt t="12976" x="7734300" y="2967038"/>
          <p14:tracePt t="12983" x="7742238" y="2967038"/>
          <p14:tracePt t="12990" x="7750175" y="2967038"/>
          <p14:tracePt t="13000" x="7758113" y="2967038"/>
          <p14:tracePt t="13013" x="7766050" y="2967038"/>
          <p14:tracePt t="13021" x="7766050" y="2974975"/>
          <p14:tracePt t="13028" x="7781925" y="2982913"/>
          <p14:tracePt t="13035" x="7789863" y="2982913"/>
          <p14:tracePt t="13043" x="7797800" y="2990850"/>
          <p14:tracePt t="13058" x="7805738" y="2998788"/>
          <p14:tracePt t="13073" x="7813675" y="3006725"/>
          <p14:tracePt t="13082" x="7821613" y="3006725"/>
          <p14:tracePt t="13096" x="7821613" y="3014663"/>
          <p14:tracePt t="13103" x="7839075" y="3030538"/>
          <p14:tracePt t="13110" x="7839075" y="3038475"/>
          <p14:tracePt t="13119" x="7839075" y="3046413"/>
          <p14:tracePt t="13125" x="7847013" y="3070225"/>
          <p14:tracePt t="13135" x="7854950" y="3078163"/>
          <p14:tracePt t="13141" x="7854950" y="3094038"/>
          <p14:tracePt t="13149" x="7862888" y="3109913"/>
          <p14:tracePt t="13156" x="7862888" y="3117850"/>
          <p14:tracePt t="13163" x="7862888" y="3133725"/>
          <p14:tracePt t="13174" x="7862888" y="3157538"/>
          <p14:tracePt t="13178" x="7862888" y="3173413"/>
          <p14:tracePt t="13186" x="7870825" y="3197225"/>
          <p14:tracePt t="13193" x="7870825" y="3221038"/>
          <p14:tracePt t="13202" x="7870825" y="3236913"/>
          <p14:tracePt t="13208" x="7870825" y="3244850"/>
          <p14:tracePt t="13216" x="7870825" y="3262313"/>
          <p14:tracePt t="13223" x="7870825" y="3270250"/>
          <p14:tracePt t="13232" x="7870825" y="3278188"/>
          <p14:tracePt t="13240" x="7870825" y="3294063"/>
          <p14:tracePt t="13246" x="7862888" y="3302000"/>
          <p14:tracePt t="13253" x="7847013" y="3317875"/>
          <p14:tracePt t="13261" x="7839075" y="3341688"/>
          <p14:tracePt t="13268" x="7829550" y="3349625"/>
          <p14:tracePt t="13284" x="7829550" y="3357563"/>
          <p14:tracePt t="13293" x="7813675" y="3357563"/>
          <p14:tracePt t="13299" x="7813675" y="3365500"/>
          <p14:tracePt t="13307" x="7805738" y="3365500"/>
          <p14:tracePt t="13321" x="7797800" y="3365500"/>
          <p14:tracePt t="13335" x="7789863" y="3373438"/>
          <p14:tracePt t="13345" x="7781925" y="3373438"/>
          <p14:tracePt t="13351" x="7773988" y="3373438"/>
          <p14:tracePt t="13366" x="7758113" y="3373438"/>
          <p14:tracePt t="13374" x="7750175" y="3373438"/>
          <p14:tracePt t="13382" x="7734300" y="3365500"/>
          <p14:tracePt t="13388" x="7702550" y="3349625"/>
          <p14:tracePt t="13395" x="7670800" y="3333750"/>
          <p14:tracePt t="13403" x="7646988" y="3317875"/>
          <p14:tracePt t="13414" x="7623175" y="3294063"/>
          <p14:tracePt t="13418" x="7615238" y="3294063"/>
          <p14:tracePt t="13427" x="7599363" y="3270250"/>
          <p14:tracePt t="13433" x="7583488" y="3262313"/>
          <p14:tracePt t="13440" x="7567613" y="3244850"/>
          <p14:tracePt t="13450" x="7559675" y="3221038"/>
          <p14:tracePt t="13456" x="7551738" y="3205163"/>
          <p14:tracePt t="13462" x="7543800" y="3189288"/>
          <p14:tracePt t="13470" x="7535863" y="3173413"/>
          <p14:tracePt t="13480" x="7535863" y="3157538"/>
          <p14:tracePt t="13485" x="7535863" y="3133725"/>
          <p14:tracePt t="13493" x="7535863" y="3117850"/>
          <p14:tracePt t="13500" x="7527925" y="3117850"/>
          <p14:tracePt t="13508" x="7527925" y="3109913"/>
          <p14:tracePt t="13517" x="7527925" y="3101975"/>
          <p14:tracePt t="13523" x="7527925" y="3094038"/>
          <p14:tracePt t="13538" x="7527925" y="3086100"/>
          <p14:tracePt t="13553" x="7527925" y="3078163"/>
          <p14:tracePt t="13562" x="7527925" y="3070225"/>
          <p14:tracePt t="13568" x="7527925" y="3062288"/>
          <p14:tracePt t="13576" x="7535863" y="3046413"/>
          <p14:tracePt t="13583" x="7543800" y="3046413"/>
          <p14:tracePt t="13591" x="7551738" y="3038475"/>
          <p14:tracePt t="13599" x="7559675" y="3022600"/>
          <p14:tracePt t="13605" x="7567613" y="3014663"/>
          <p14:tracePt t="13613" x="7583488" y="3006725"/>
          <p14:tracePt t="13620" x="7583488" y="2998788"/>
          <p14:tracePt t="13628" x="7591425" y="2998788"/>
          <p14:tracePt t="13635" x="7599363" y="2982913"/>
          <p14:tracePt t="13643" x="7607300" y="2982913"/>
          <p14:tracePt t="13653" x="7615238" y="2982913"/>
          <p14:tracePt t="13658" x="7623175" y="2982913"/>
          <p14:tracePt t="13666" x="7623175" y="2974975"/>
          <p14:tracePt t="13681" x="7631113" y="2974975"/>
          <p14:tracePt t="16574" x="7639050" y="2974975"/>
          <p14:tracePt t="16575" x="7726363" y="3070225"/>
          <p14:tracePt t="17793" x="7726363" y="3086100"/>
          <p14:tracePt t="17802" x="7726363" y="3133725"/>
          <p14:tracePt t="17805" x="7726363" y="3141663"/>
          <p14:tracePt t="17813" x="7726363" y="3157538"/>
          <p14:tracePt t="17820" x="7734300" y="3189288"/>
          <p14:tracePt t="17828" x="7734300" y="3213100"/>
          <p14:tracePt t="17835" x="7742238" y="3213100"/>
          <p14:tracePt t="17843" x="7742238" y="3228975"/>
          <p14:tracePt t="17853" x="7750175" y="3252788"/>
          <p14:tracePt t="17858" x="7750175" y="3262313"/>
          <p14:tracePt t="17865" x="7750175" y="3286125"/>
          <p14:tracePt t="17873" x="7758113" y="3294063"/>
          <p14:tracePt t="17880" x="7766050" y="3309938"/>
          <p14:tracePt t="17888" x="7766050" y="3325813"/>
          <p14:tracePt t="17903" x="7773988" y="3333750"/>
          <p14:tracePt t="17910" x="7781925" y="3341688"/>
          <p14:tracePt t="17920" x="7781925" y="3349625"/>
          <p14:tracePt t="17927" x="7781925" y="3357563"/>
          <p14:tracePt t="17941" x="7781925" y="3365500"/>
          <p14:tracePt t="17956" x="7789863" y="3373438"/>
          <p14:tracePt t="17963" x="7789863" y="3381375"/>
          <p14:tracePt t="17973" x="7789863" y="3389313"/>
          <p14:tracePt t="17986" x="7789863" y="3405188"/>
          <p14:tracePt t="18008" x="7789863" y="3413125"/>
          <p14:tracePt t="18032" x="7797800" y="3413125"/>
          <p14:tracePt t="18746" x="7805738" y="3421063"/>
          <p14:tracePt t="18748" x="7813675" y="3429000"/>
          <p14:tracePt t="18752" x="7821613" y="3444875"/>
          <p14:tracePt t="18759" x="7821613" y="3460750"/>
          <p14:tracePt t="18783" x="7813675" y="3468688"/>
          <p14:tracePt t="20073" x="7813675" y="3460750"/>
          <p14:tracePt t="20081" x="7813675" y="3452813"/>
          <p14:tracePt t="20093" x="7813675" y="3444875"/>
          <p14:tracePt t="20140" x="7813675" y="3436938"/>
          <p14:tracePt t="20164" x="7813675" y="3429000"/>
          <p14:tracePt t="20192" x="7813675" y="3421063"/>
          <p14:tracePt t="20290" x="7813675" y="3413125"/>
          <p14:tracePt t="20320" x="7805738" y="3405188"/>
          <p14:tracePt t="20342" x="7805738" y="3397250"/>
          <p14:tracePt t="20350" x="7797800" y="3389313"/>
          <p14:tracePt t="20372" x="7797800" y="3381375"/>
          <p14:tracePt t="20378" x="7789863" y="3381375"/>
          <p14:tracePt t="20402" x="7781925" y="3381375"/>
          <p14:tracePt t="20409" x="7781925" y="3373438"/>
          <p14:tracePt t="21060" x="7781925" y="3365500"/>
          <p14:tracePt t="21068" x="7781925" y="3302000"/>
          <p14:tracePt t="21076" x="7781925" y="3286125"/>
          <p14:tracePt t="21083" x="7781925" y="3262313"/>
          <p14:tracePt t="21896" x="7781925" y="3236913"/>
          <p14:tracePt t="21900" x="7781925" y="3181350"/>
          <p14:tracePt t="21908" x="7781925" y="3165475"/>
          <p14:tracePt t="21915" x="7781925" y="3133725"/>
          <p14:tracePt t="21923" x="7781925" y="3117850"/>
          <p14:tracePt t="21932" x="7781925" y="3094038"/>
          <p14:tracePt t="21938" x="7773988" y="3070225"/>
          <p14:tracePt t="21947" x="7773988" y="3054350"/>
          <p14:tracePt t="21954" x="7766050" y="3038475"/>
          <p14:tracePt t="21969" x="7766050" y="3022600"/>
          <p14:tracePt t="21975" x="7758113" y="3006725"/>
          <p14:tracePt t="21990" x="7750175" y="2990850"/>
          <p14:tracePt t="22006" x="7750175" y="2982913"/>
          <p14:tracePt t="22014" x="7750175" y="2974975"/>
          <p14:tracePt t="22028" x="7750175" y="2967038"/>
          <p14:tracePt t="22039" x="7750175" y="2959100"/>
          <p14:tracePt t="22058" x="7750175" y="2951163"/>
          <p14:tracePt t="22117" x="7758113" y="2951163"/>
          <p14:tracePt t="22118" x="7773988" y="2943225"/>
          <p14:tracePt t="22125" x="7781925" y="2935288"/>
          <p14:tracePt t="22135" x="7789863" y="2935288"/>
          <p14:tracePt t="22140" x="7805738" y="2935288"/>
          <p14:tracePt t="22149" x="7813675" y="2927350"/>
          <p14:tracePt t="22156" x="7821613" y="2927350"/>
          <p14:tracePt t="22163" x="7829550" y="2919413"/>
          <p14:tracePt t="22174" x="7839075" y="2919413"/>
          <p14:tracePt t="22178" x="7854950" y="2909888"/>
          <p14:tracePt t="22186" x="7862888" y="2909888"/>
          <p14:tracePt t="22203" x="7878763" y="2901950"/>
          <p14:tracePt t="22208" x="7886700" y="2901950"/>
          <p14:tracePt t="22216" x="7902575" y="2894013"/>
          <p14:tracePt t="22223" x="7910513" y="2886075"/>
          <p14:tracePt t="22232" x="7918450" y="2878138"/>
          <p14:tracePt t="22240" x="7926388" y="2878138"/>
          <p14:tracePt t="22245" x="7934325" y="2878138"/>
          <p14:tracePt t="22253" x="7934325" y="2870200"/>
          <p14:tracePt t="22321" x="7942263" y="2870200"/>
          <p14:tracePt t="22480" x="7942263" y="2862263"/>
          <p14:tracePt t="22493" x="7942263" y="2838450"/>
          <p14:tracePt t="22500" x="7934325" y="2822575"/>
          <p14:tracePt t="22517" x="7926388" y="2806700"/>
          <p14:tracePt t="22534" x="7926388" y="2790825"/>
          <p14:tracePt t="22538" x="7926388" y="2774950"/>
          <p14:tracePt t="22546" x="7934325" y="2767013"/>
          <p14:tracePt t="22561" x="7950200" y="2751138"/>
          <p14:tracePt t="22568" x="7958138" y="2751138"/>
          <p14:tracePt t="22576" x="7981950" y="2743200"/>
          <p14:tracePt t="22583" x="7997825" y="2727325"/>
          <p14:tracePt t="22591" x="8013700" y="2727325"/>
          <p14:tracePt t="22606" x="8021638" y="2719388"/>
          <p14:tracePt t="22614" x="8029575" y="2719388"/>
          <p14:tracePt t="22620" x="8045450" y="2711450"/>
          <p14:tracePt t="22628" x="8053388" y="2711450"/>
          <p14:tracePt t="22636" x="8069263" y="2711450"/>
          <p14:tracePt t="22643" x="8093075" y="2703513"/>
          <p14:tracePt t="22653" x="8108950" y="2695575"/>
          <p14:tracePt t="22659" x="8132763" y="2695575"/>
          <p14:tracePt t="22665" x="8164513" y="2695575"/>
          <p14:tracePt t="22674" x="8197850" y="2695575"/>
          <p14:tracePt t="22682" x="8221663" y="2703513"/>
          <p14:tracePt t="22688" x="8229600" y="2703513"/>
          <p14:tracePt t="22695" x="8253413" y="2703513"/>
          <p14:tracePt t="22703" x="8253413" y="2711450"/>
          <p14:tracePt t="22710" x="8261350" y="2711450"/>
          <p14:tracePt t="22945" x="8229600" y="2711450"/>
          <p14:tracePt t="22952" x="8205788" y="2711450"/>
          <p14:tracePt t="22960" x="8172450" y="2711450"/>
          <p14:tracePt t="22966" x="8140700" y="2711450"/>
          <p14:tracePt t="22973" x="8101013" y="2711450"/>
          <p14:tracePt t="22982" x="8061325" y="2711450"/>
          <p14:tracePt t="22988" x="8029575" y="2711450"/>
          <p14:tracePt t="22995" x="8021638" y="2711450"/>
          <p14:tracePt t="23003" x="7997825" y="2711450"/>
          <p14:tracePt t="23010" x="7989888" y="2711450"/>
          <p14:tracePt t="23087" x="7981950" y="2711450"/>
          <p14:tracePt t="23097" x="7974013" y="2711450"/>
          <p14:tracePt t="23100" x="7974013" y="2719388"/>
          <p14:tracePt t="23108" x="7958138" y="2719388"/>
          <p14:tracePt t="23115" x="7950200" y="2727325"/>
          <p14:tracePt t="23123" x="7934325" y="2735263"/>
          <p14:tracePt t="23132" x="7926388" y="2743200"/>
          <p14:tracePt t="23138" x="7918450" y="2751138"/>
          <p14:tracePt t="23147" x="7902575" y="2767013"/>
          <p14:tracePt t="23153" x="7894638" y="2767013"/>
          <p14:tracePt t="23161" x="7886700" y="2774950"/>
          <p14:tracePt t="23168" x="7886700" y="2782888"/>
          <p14:tracePt t="23176" x="7878763" y="2790825"/>
          <p14:tracePt t="23183" x="7870825" y="2798763"/>
          <p14:tracePt t="23190" x="7862888" y="2798763"/>
          <p14:tracePt t="23198" x="7862888" y="2806700"/>
          <p14:tracePt t="23205" x="7854950" y="2814638"/>
          <p14:tracePt t="23213" x="7847013" y="2822575"/>
          <p14:tracePt t="23228" x="7839075" y="2830513"/>
          <p14:tracePt t="23235" x="7829550" y="2846388"/>
          <p14:tracePt t="23243" x="7813675" y="2854325"/>
          <p14:tracePt t="23253" x="7813675" y="2862263"/>
          <p14:tracePt t="23258" x="7805738" y="2862263"/>
          <p14:tracePt t="23265" x="7805738" y="2878138"/>
          <p14:tracePt t="23273" x="7797800" y="2886075"/>
          <p14:tracePt t="23281" x="7789863" y="2894013"/>
          <p14:tracePt t="23288" x="7781925" y="2909888"/>
          <p14:tracePt t="23296" x="7773988" y="2909888"/>
          <p14:tracePt t="23304" x="7773988" y="2927350"/>
          <p14:tracePt t="23311" x="7758113" y="2943225"/>
          <p14:tracePt t="23320" x="7750175" y="2959100"/>
          <p14:tracePt t="23326" x="7750175" y="2967038"/>
          <p14:tracePt t="23335" x="7750175" y="2982913"/>
          <p14:tracePt t="23349" x="7742238" y="2982913"/>
          <p14:tracePt t="23357" x="7742238" y="2990850"/>
          <p14:tracePt t="23363" x="7742238" y="3006725"/>
          <p14:tracePt t="23378" x="7734300" y="3022600"/>
          <p14:tracePt t="23386" x="7734300" y="3030538"/>
          <p14:tracePt t="23393" x="7726363" y="3046413"/>
          <p14:tracePt t="23402" x="7726363" y="3062288"/>
          <p14:tracePt t="23408" x="7726363" y="3070225"/>
          <p14:tracePt t="23416" x="7726363" y="3086100"/>
          <p14:tracePt t="23424" x="7718425" y="3101975"/>
          <p14:tracePt t="23432" x="7718425" y="3117850"/>
          <p14:tracePt t="23440" x="7710488" y="3133725"/>
          <p14:tracePt t="23446" x="7710488" y="3149600"/>
          <p14:tracePt t="23469" x="7710488" y="3157538"/>
          <p14:tracePt t="23493" x="7710488" y="3165475"/>
          <p14:tracePt t="23514" x="7710488" y="3173413"/>
          <p14:tracePt t="23537" x="7710488" y="3181350"/>
          <p14:tracePt t="24424" x="7710488" y="3205163"/>
          <p14:tracePt t="24428" x="7710488" y="3228975"/>
          <p14:tracePt t="24435" x="7710488" y="3244850"/>
          <p14:tracePt t="24443" x="7710488" y="3262313"/>
          <p14:tracePt t="24453" x="7710488" y="3278188"/>
          <p14:tracePt t="24458" x="7710488" y="3286125"/>
          <p14:tracePt t="24474" x="7710488" y="3294063"/>
          <p14:tracePt t="24928" x="7718425" y="3333750"/>
          <p14:tracePt t="24932" x="7734300" y="3373438"/>
          <p14:tracePt t="24939" x="7750175" y="3397250"/>
          <p14:tracePt t="24946" x="7758113" y="3413125"/>
          <p14:tracePt t="24953" x="7758113" y="3429000"/>
          <p14:tracePt t="24960" x="7766050" y="3444875"/>
          <p14:tracePt t="24968" x="7773988" y="3460750"/>
          <p14:tracePt t="24976" x="7773988" y="3468688"/>
          <p14:tracePt t="24983" x="7781925" y="3484563"/>
          <p14:tracePt t="24990" x="7781925" y="3500438"/>
          <p14:tracePt t="24999" x="7781925" y="3508375"/>
          <p14:tracePt t="25006" x="7789863" y="3516313"/>
          <p14:tracePt t="25013" x="7789863" y="3524250"/>
          <p14:tracePt t="25028" x="7789863" y="3532188"/>
          <p14:tracePt t="25043" x="7789863" y="3548063"/>
          <p14:tracePt t="25052" x="7797800" y="3556000"/>
          <p14:tracePt t="25058" x="7797800" y="3563938"/>
          <p14:tracePt t="25066" x="7805738" y="3571875"/>
          <p14:tracePt t="25073" x="7805738" y="3579813"/>
          <p14:tracePt t="25081" x="7805738" y="3587750"/>
          <p14:tracePt t="25088" x="7813675" y="3605213"/>
          <p14:tracePt t="25097" x="7821613" y="3621088"/>
          <p14:tracePt t="25103" x="7821613" y="3629025"/>
          <p14:tracePt t="25120" x="7829550" y="3644900"/>
          <p14:tracePt t="25133" x="7839075" y="3652838"/>
          <p14:tracePt t="25156" x="7839075" y="3660775"/>
          <p14:tracePt t="25163" x="7847013" y="3660775"/>
          <p14:tracePt t="25173" x="7847013" y="3668713"/>
          <p14:tracePt t="25178" x="7854950" y="3676650"/>
          <p14:tracePt t="25186" x="7854950" y="3684588"/>
          <p14:tracePt t="25193" x="7862888" y="3692525"/>
          <p14:tracePt t="25202" x="7870825" y="3700463"/>
          <p14:tracePt t="25208" x="7878763" y="3716338"/>
          <p14:tracePt t="25216" x="7886700" y="3724275"/>
          <p14:tracePt t="25223" x="7894638" y="3740150"/>
          <p14:tracePt t="25232" x="7902575" y="3748088"/>
          <p14:tracePt t="25240" x="7902575" y="3756025"/>
          <p14:tracePt t="25246" x="7910513" y="3756025"/>
          <p14:tracePt t="25253" x="7918450" y="3763963"/>
          <p14:tracePt t="25306" x="7926388" y="3763963"/>
          <p14:tracePt t="25321" x="7934325" y="3763963"/>
          <p14:tracePt t="25343" x="7942263" y="3763963"/>
          <p14:tracePt t="25351" x="7950200" y="3763963"/>
          <p14:tracePt t="25365" x="7958138" y="3763963"/>
          <p14:tracePt t="25373" x="7966075" y="3763963"/>
          <p14:tracePt t="25382" x="7974013" y="3756025"/>
          <p14:tracePt t="25388" x="7981950" y="3756025"/>
          <p14:tracePt t="25395" x="7989888" y="3748088"/>
          <p14:tracePt t="25403" x="7997825" y="3748088"/>
          <p14:tracePt t="25412" x="8013700" y="3740150"/>
          <p14:tracePt t="25418" x="8021638" y="3732213"/>
          <p14:tracePt t="25427" x="8037513" y="3732213"/>
          <p14:tracePt t="25433" x="8061325" y="3732213"/>
          <p14:tracePt t="25440" x="8085138" y="3724275"/>
          <p14:tracePt t="25450" x="8108950" y="3716338"/>
          <p14:tracePt t="25455" x="8132763" y="3716338"/>
          <p14:tracePt t="25463" x="8148638" y="3708400"/>
          <p14:tracePt t="25471" x="8164513" y="3708400"/>
          <p14:tracePt t="25479" x="8180388" y="3708400"/>
          <p14:tracePt t="25486" x="8197850" y="3700463"/>
          <p14:tracePt t="25493" x="8213725" y="3700463"/>
          <p14:tracePt t="25500" x="8229600" y="3700463"/>
          <p14:tracePt t="25508" x="8245475" y="3700463"/>
          <p14:tracePt t="25523" x="8261350" y="3700463"/>
          <p14:tracePt t="25531" x="8269288" y="3700463"/>
          <p14:tracePt t="25538" x="8285163" y="3700463"/>
          <p14:tracePt t="25547" x="8293100" y="3700463"/>
          <p14:tracePt t="25553" x="8308975" y="3700463"/>
          <p14:tracePt t="25560" x="8332788" y="3692525"/>
          <p14:tracePt t="25568" x="8348663" y="3692525"/>
          <p14:tracePt t="25576" x="8364538" y="3692525"/>
          <p14:tracePt t="25583" x="8380413" y="3692525"/>
          <p14:tracePt t="25590" x="8396288" y="3692525"/>
          <p14:tracePt t="25599" x="8412163" y="3692525"/>
          <p14:tracePt t="25605" x="8428038" y="3692525"/>
          <p14:tracePt t="25612" x="8451850" y="3692525"/>
          <p14:tracePt t="25620" x="8467725" y="3692525"/>
          <p14:tracePt t="25628" x="8491538" y="3692525"/>
          <p14:tracePt t="25636" x="8499475" y="3692525"/>
          <p14:tracePt t="25643" x="8531225" y="3700463"/>
          <p14:tracePt t="25651" x="8548688" y="3700463"/>
          <p14:tracePt t="25659" x="8564563" y="3700463"/>
          <p14:tracePt t="25666" x="8588375" y="3708400"/>
          <p14:tracePt t="25675" x="8596313" y="3708400"/>
          <p14:tracePt t="25680" x="8620125" y="3716338"/>
          <p14:tracePt t="25688" x="8628063" y="3716338"/>
          <p14:tracePt t="25695" x="8651875" y="3724275"/>
          <p14:tracePt t="25703" x="8675688" y="3732213"/>
          <p14:tracePt t="25710" x="8691563" y="3740150"/>
          <p14:tracePt t="25719" x="8715375" y="3748088"/>
          <p14:tracePt t="25725" x="8723313" y="3756025"/>
          <p14:tracePt t="25735" x="8747125" y="3763963"/>
          <p14:tracePt t="25740" x="8755063" y="3771900"/>
          <p14:tracePt t="25748" x="8763000" y="3771900"/>
          <p14:tracePt t="25756" x="8778875" y="3779838"/>
          <p14:tracePt t="25763" x="8786813" y="3787775"/>
          <p14:tracePt t="25773" x="8794750" y="3787775"/>
          <p14:tracePt t="25778" x="8794750" y="3795713"/>
          <p14:tracePt t="25786" x="8802688" y="3803650"/>
          <p14:tracePt t="25802" x="8810625" y="3811588"/>
          <p14:tracePt t="25817" x="8818563" y="3827463"/>
          <p14:tracePt t="25823" x="8834438" y="3843338"/>
          <p14:tracePt t="25832" x="8842375" y="3851275"/>
          <p14:tracePt t="25840" x="8842375" y="3859213"/>
          <p14:tracePt t="25846" x="8850313" y="3867150"/>
          <p14:tracePt t="25853" x="8850313" y="3875088"/>
          <p14:tracePt t="25860" x="8850313" y="3890963"/>
          <p14:tracePt t="25868" x="8858250" y="3890963"/>
          <p14:tracePt t="25883" x="8858250" y="3898900"/>
          <p14:tracePt t="25907" x="8858250" y="3906838"/>
          <p14:tracePt t="25937" x="8858250" y="3914775"/>
          <p14:tracePt t="25951" x="8858250" y="3922713"/>
          <p14:tracePt t="25959" x="8858250" y="3930650"/>
          <p14:tracePt t="25965" x="8850313" y="3938588"/>
          <p14:tracePt t="25973" x="8842375" y="3948113"/>
          <p14:tracePt t="25982" x="8834438" y="3956050"/>
          <p14:tracePt t="25988" x="8826500" y="3971925"/>
          <p14:tracePt t="25995" x="8818563" y="3971925"/>
          <p14:tracePt t="26003" x="8810625" y="3979863"/>
          <p14:tracePt t="26013" x="8802688" y="3987800"/>
          <p14:tracePt t="26018" x="8794750" y="3995738"/>
          <p14:tracePt t="26026" x="8786813" y="3995738"/>
          <p14:tracePt t="26033" x="8770938" y="4003675"/>
          <p14:tracePt t="26050" x="8755063" y="4011613"/>
          <p14:tracePt t="26063" x="8747125" y="4011613"/>
          <p14:tracePt t="26071" x="8739188" y="4019550"/>
          <p14:tracePt t="26081" x="8731250" y="4019550"/>
          <p14:tracePt t="26085" x="8715375" y="4027488"/>
          <p14:tracePt t="26094" x="8699500" y="4035425"/>
          <p14:tracePt t="26100" x="8683625" y="4035425"/>
          <p14:tracePt t="26108" x="8675688" y="4043363"/>
          <p14:tracePt t="26115" x="8659813" y="4043363"/>
          <p14:tracePt t="26123" x="8659813" y="4051300"/>
          <p14:tracePt t="26132" x="8651875" y="4051300"/>
          <p14:tracePt t="26147" x="8643938" y="4051300"/>
          <p14:tracePt t="26168" x="8636000" y="4051300"/>
          <p14:tracePt t="26183" x="8628063" y="4051300"/>
          <p14:tracePt t="26190" x="8620125" y="4051300"/>
          <p14:tracePt t="26205" x="8604250" y="4051300"/>
          <p14:tracePt t="26214" x="8596313" y="4051300"/>
          <p14:tracePt t="26228" x="8580438" y="4051300"/>
          <p14:tracePt t="26243" x="8564563" y="4051300"/>
          <p14:tracePt t="26253" x="8556625" y="4051300"/>
          <p14:tracePt t="26258" x="8548688" y="4051300"/>
          <p14:tracePt t="26273" x="8540750" y="4051300"/>
          <p14:tracePt t="26281" x="8531225" y="4051300"/>
          <p14:tracePt t="26296" x="8523288" y="4051300"/>
          <p14:tracePt t="26311" x="8507413" y="4043363"/>
          <p14:tracePt t="26320" x="8499475" y="4043363"/>
          <p14:tracePt t="26326" x="8491538" y="4043363"/>
          <p14:tracePt t="26333" x="8475663" y="4035425"/>
          <p14:tracePt t="26341" x="8467725" y="4035425"/>
          <p14:tracePt t="26348" x="8459788" y="4035425"/>
          <p14:tracePt t="26355" x="8435975" y="4035425"/>
          <p14:tracePt t="26363" x="8420100" y="4027488"/>
          <p14:tracePt t="26373" x="8396288" y="4019550"/>
          <p14:tracePt t="26378" x="8388350" y="4019550"/>
          <p14:tracePt t="26386" x="8380413" y="4011613"/>
          <p14:tracePt t="26393" x="8364538" y="4011613"/>
          <p14:tracePt t="26402" x="8348663" y="4011613"/>
          <p14:tracePt t="26408" x="8332788" y="4003675"/>
          <p14:tracePt t="26415" x="8324850" y="3995738"/>
          <p14:tracePt t="26424" x="8308975" y="3995738"/>
          <p14:tracePt t="26432" x="8301038" y="3995738"/>
          <p14:tracePt t="26440" x="8285163" y="3987800"/>
          <p14:tracePt t="26446" x="8269288" y="3987800"/>
          <p14:tracePt t="26453" x="8261350" y="3979863"/>
          <p14:tracePt t="26460" x="8253413" y="3979863"/>
          <p14:tracePt t="26468" x="8245475" y="3979863"/>
          <p14:tracePt t="26475" x="8237538" y="3979863"/>
          <p14:tracePt t="26483" x="8237538" y="3971925"/>
          <p14:tracePt t="26499" x="8229600" y="3971925"/>
          <p14:tracePt t="26515" x="8221663" y="3971925"/>
          <p14:tracePt t="26520" x="8213725" y="3963988"/>
          <p14:tracePt t="26535" x="8205788" y="3956050"/>
          <p14:tracePt t="26551" x="8197850" y="3956050"/>
          <p14:tracePt t="26560" x="8197850" y="3948113"/>
          <p14:tracePt t="26573" x="8189913" y="3948113"/>
          <p14:tracePt t="26596" x="8180388" y="3948113"/>
          <p14:tracePt t="26612" x="8180388" y="3938588"/>
          <p14:tracePt t="26627" x="8172450" y="3930650"/>
          <p14:tracePt t="26633" x="8164513" y="3922713"/>
          <p14:tracePt t="26648" x="8156575" y="3914775"/>
          <p14:tracePt t="26655" x="8156575" y="3906838"/>
          <p14:tracePt t="26663" x="8148638" y="3898900"/>
          <p14:tracePt t="26670" x="8140700" y="3898900"/>
          <p14:tracePt t="26680" x="8140700" y="3883025"/>
          <p14:tracePt t="26685" x="8132763" y="3875088"/>
          <p14:tracePt t="26693" x="8132763" y="3867150"/>
          <p14:tracePt t="26708" x="8132763" y="3859213"/>
          <p14:tracePt t="26715" x="8124825" y="3859213"/>
          <p14:tracePt t="26746" x="8124825" y="3851275"/>
          <p14:tracePt t="26801" x="8116888" y="3843338"/>
          <p14:tracePt t="26846" x="8116888" y="3835400"/>
          <p14:tracePt t="26853" x="8116888" y="3827463"/>
          <p14:tracePt t="26868" x="8116888" y="3819525"/>
          <p14:tracePt t="26881" x="8116888" y="3811588"/>
          <p14:tracePt t="26888" x="8124825" y="3803650"/>
          <p14:tracePt t="26903" x="8124825" y="3795713"/>
          <p14:tracePt t="26911" x="8132763" y="3795713"/>
          <p14:tracePt t="26927" x="8140700" y="3787775"/>
          <p14:tracePt t="26941" x="8156575" y="3779838"/>
          <p14:tracePt t="26949" x="8156575" y="3771900"/>
          <p14:tracePt t="26955" x="8172450" y="3771900"/>
          <p14:tracePt t="26963" x="8180388" y="3763963"/>
          <p14:tracePt t="26978" x="8197850" y="3756025"/>
          <p14:tracePt t="26986" x="8205788" y="3748088"/>
          <p14:tracePt t="26993" x="8221663" y="3748088"/>
          <p14:tracePt t="27002" x="8237538" y="3748088"/>
          <p14:tracePt t="27008" x="8253413" y="3740150"/>
          <p14:tracePt t="27017" x="8261350" y="3740150"/>
          <p14:tracePt t="27023" x="8277225" y="3732213"/>
          <p14:tracePt t="27032" x="8293100" y="3732213"/>
          <p14:tracePt t="27039" x="8308975" y="3732213"/>
          <p14:tracePt t="27046" x="8324850" y="3732213"/>
          <p14:tracePt t="27053" x="8332788" y="3732213"/>
          <p14:tracePt t="27060" x="8356600" y="3732213"/>
          <p14:tracePt t="27068" x="8372475" y="3732213"/>
          <p14:tracePt t="27076" x="8396288" y="3732213"/>
          <p14:tracePt t="27083" x="8412163" y="3740150"/>
          <p14:tracePt t="27090" x="8435975" y="3740150"/>
          <p14:tracePt t="27099" x="8451850" y="3748088"/>
          <p14:tracePt t="27107" x="8459788" y="3756025"/>
          <p14:tracePt t="27115" x="8483600" y="3763963"/>
          <p14:tracePt t="27120" x="8507413" y="3771900"/>
          <p14:tracePt t="27129" x="8515350" y="3779838"/>
          <p14:tracePt t="27145" x="8523288" y="3779838"/>
          <p14:tracePt t="27181" x="8523288" y="3787775"/>
          <p14:tracePt t="27189" x="8531225" y="3787775"/>
          <p14:tracePt t="27226" x="8540750" y="3787775"/>
          <p14:tracePt t="27241" x="8540750" y="3795713"/>
          <p14:tracePt t="27249" x="8540750" y="3803650"/>
          <p14:tracePt t="27255" x="8548688" y="3803650"/>
          <p14:tracePt t="27263" x="8548688" y="3811588"/>
          <p14:tracePt t="27270" x="8548688" y="3819525"/>
          <p14:tracePt t="27285" x="8548688" y="3827463"/>
          <p14:tracePt t="27293" x="8548688" y="3835400"/>
          <p14:tracePt t="27308" x="8548688" y="3843338"/>
          <p14:tracePt t="27333" x="8548688" y="3851275"/>
          <p14:tracePt t="27353" x="8548688" y="3859213"/>
          <p14:tracePt t="27361" x="8548688" y="3867150"/>
          <p14:tracePt t="27377" x="8548688" y="3875088"/>
          <p14:tracePt t="27383" x="8540750" y="3883025"/>
          <p14:tracePt t="27391" x="8540750" y="3890963"/>
          <p14:tracePt t="27399" x="8531225" y="3890963"/>
          <p14:tracePt t="27421" x="8531225" y="3898900"/>
          <p14:tracePt t="27428" x="8523288" y="3898900"/>
          <p14:tracePt t="27456" x="8523288" y="3906838"/>
          <p14:tracePt t="27458" x="8507413" y="3914775"/>
          <p14:tracePt t="27465" x="8491538" y="3914775"/>
          <p14:tracePt t="27483" x="8483600" y="3914775"/>
          <p14:tracePt t="27488" x="8467725" y="3914775"/>
          <p14:tracePt t="27503" x="8451850" y="3914775"/>
          <p14:tracePt t="27511" x="8443913" y="3914775"/>
          <p14:tracePt t="27520" x="8420100" y="3914775"/>
          <p14:tracePt t="27526" x="8412163" y="3914775"/>
          <p14:tracePt t="27535" x="8396288" y="3914775"/>
          <p14:tracePt t="27540" x="8380413" y="3914775"/>
          <p14:tracePt t="27549" x="8372475" y="3914775"/>
          <p14:tracePt t="27556" x="8356600" y="3914775"/>
          <p14:tracePt t="27573" x="8348663" y="3914775"/>
          <p14:tracePt t="27580" x="8348663" y="3906838"/>
          <p14:tracePt t="27602" x="8340725" y="3906838"/>
          <p14:tracePt t="27639" x="8332788" y="3906838"/>
          <p14:tracePt t="27699" x="8324850" y="3898900"/>
          <p14:tracePt t="27707" x="8316913" y="3898900"/>
          <p14:tracePt t="27721" x="8308975" y="3898900"/>
          <p14:tracePt t="27728" x="8301038" y="3890963"/>
          <p14:tracePt t="27735" x="8293100" y="3890963"/>
          <p14:tracePt t="27750" x="8285163" y="3890963"/>
          <p14:tracePt t="29488" x="8277225" y="3875088"/>
          <p14:tracePt t="29491" x="8269288" y="3843338"/>
          <p14:tracePt t="29498" x="8261350" y="3811588"/>
          <p14:tracePt t="29506" x="8253413" y="3811588"/>
          <p14:tracePt t="29515" x="8245475" y="3795713"/>
          <p14:tracePt t="29520" x="8237538" y="3771900"/>
          <p14:tracePt t="29528" x="8229600" y="3748088"/>
          <p14:tracePt t="29535" x="8205788" y="3668713"/>
          <p14:tracePt t="29543" x="8180388" y="3587750"/>
          <p14:tracePt t="29551" x="8164513" y="3516313"/>
          <p14:tracePt t="29559" x="8156575" y="3452813"/>
          <p14:tracePt t="29567" x="8148638" y="3389313"/>
          <p14:tracePt t="29573" x="8140700" y="3341688"/>
          <p14:tracePt t="29582" x="8140700" y="3302000"/>
          <p14:tracePt t="29588" x="8140700" y="3262313"/>
          <p14:tracePt t="29596" x="8140700" y="3221038"/>
          <p14:tracePt t="29603" x="8140700" y="3197225"/>
          <p14:tracePt t="29613" x="8140700" y="3149600"/>
          <p14:tracePt t="29618" x="8140700" y="3101975"/>
          <p14:tracePt t="29627" x="8148638" y="3046413"/>
          <p14:tracePt t="29633" x="8164513" y="3022600"/>
          <p14:tracePt t="29641" x="8180388" y="2990850"/>
          <p14:tracePt t="29649" x="8197850" y="2951163"/>
          <p14:tracePt t="29655" x="8197850" y="2935288"/>
          <p14:tracePt t="29663" x="8205788" y="2909888"/>
          <p14:tracePt t="29670" x="8221663" y="2878138"/>
          <p14:tracePt t="29680" x="8221663" y="2854325"/>
          <p14:tracePt t="29685" x="8229600" y="2838450"/>
          <p14:tracePt t="29693" x="8229600" y="2814638"/>
          <p14:tracePt t="29708" x="8237538" y="2790825"/>
          <p14:tracePt t="29716" x="8245475" y="2767013"/>
          <p14:tracePt t="29723" x="8245475" y="2751138"/>
          <p14:tracePt t="29732" x="8245475" y="2727325"/>
          <p14:tracePt t="29738" x="8245475" y="2719388"/>
          <p14:tracePt t="29754" x="8245475" y="2703513"/>
          <p14:tracePt t="29768" x="8245475" y="2695575"/>
          <p14:tracePt t="29776" x="8245475" y="2687638"/>
          <p14:tracePt t="29838" x="8245475" y="2671763"/>
          <p14:tracePt t="29847" x="8229600" y="2663825"/>
          <p14:tracePt t="29852" x="8197850" y="2647950"/>
          <p14:tracePt t="29858" x="8172450" y="2624138"/>
          <p14:tracePt t="29869" x="8140700" y="2600325"/>
          <p14:tracePt t="29874" x="8085138" y="2559050"/>
          <p14:tracePt t="29882" x="8069263" y="2551113"/>
          <p14:tracePt t="29888" x="8013700" y="2527300"/>
          <p14:tracePt t="29896" x="8005763" y="2519363"/>
          <p14:tracePt t="29903" x="7981950" y="2511425"/>
          <p14:tracePt t="29910" x="7974013" y="2511425"/>
          <p14:tracePt t="29919" x="7966075" y="2511425"/>
          <p14:tracePt t="29925" x="7958138" y="2511425"/>
          <p14:tracePt t="29934" x="7950200" y="2511425"/>
          <p14:tracePt t="29941" x="7942263" y="2511425"/>
          <p14:tracePt t="29949" x="7926388" y="2519363"/>
          <p14:tracePt t="29958" x="7910513" y="2527300"/>
          <p14:tracePt t="29963" x="7902575" y="2543175"/>
          <p14:tracePt t="29973" x="7894638" y="2543175"/>
          <p14:tracePt t="29978" x="7870825" y="2566988"/>
          <p14:tracePt t="29986" x="7870825" y="2576513"/>
          <p14:tracePt t="29993" x="7847013" y="2608263"/>
          <p14:tracePt t="30002" x="7821613" y="2632075"/>
          <p14:tracePt t="30008" x="7821613" y="2647950"/>
          <p14:tracePt t="30016" x="7797800" y="2671763"/>
          <p14:tracePt t="30022" x="7797800" y="2679700"/>
          <p14:tracePt t="30032" x="7781925" y="2695575"/>
          <p14:tracePt t="30040" x="7773988" y="2719388"/>
          <p14:tracePt t="30045" x="7758113" y="2727325"/>
          <p14:tracePt t="30053" x="7758113" y="2735263"/>
          <p14:tracePt t="30060" x="7742238" y="2759075"/>
          <p14:tracePt t="30069" x="7726363" y="2774950"/>
          <p14:tracePt t="30075" x="7718425" y="2790825"/>
          <p14:tracePt t="30083" x="7710488" y="2806700"/>
          <p14:tracePt t="30091" x="7694613" y="2822575"/>
          <p14:tracePt t="30099" x="7686675" y="2846388"/>
          <p14:tracePt t="30107" x="7670800" y="2886075"/>
          <p14:tracePt t="30113" x="7646988" y="2909888"/>
          <p14:tracePt t="30121" x="7631113" y="2951163"/>
          <p14:tracePt t="30128" x="7623175" y="2982913"/>
          <p14:tracePt t="30136" x="7599363" y="3030538"/>
          <p14:tracePt t="30143" x="7575550" y="3070225"/>
          <p14:tracePt t="30150" x="7551738" y="3101975"/>
          <p14:tracePt t="30160" x="7535863" y="3141663"/>
          <p14:tracePt t="30165" x="7512050" y="3189288"/>
          <p14:tracePt t="30173" x="7504113" y="3221038"/>
          <p14:tracePt t="30182" x="7496175" y="3244850"/>
          <p14:tracePt t="30188" x="7496175" y="3270250"/>
          <p14:tracePt t="30196" x="7486650" y="3294063"/>
          <p14:tracePt t="30203" x="7486650" y="3333750"/>
          <p14:tracePt t="30210" x="7486650" y="3365500"/>
          <p14:tracePt t="30218" x="7486650" y="3413125"/>
          <p14:tracePt t="30227" x="7486650" y="3436938"/>
          <p14:tracePt t="30233" x="7486650" y="3476625"/>
          <p14:tracePt t="30240" x="7486650" y="3540125"/>
          <p14:tracePt t="30249" x="7486650" y="3563938"/>
          <p14:tracePt t="30255" x="7496175" y="3605213"/>
          <p14:tracePt t="30263" x="7512050" y="3668713"/>
          <p14:tracePt t="30270" x="7527925" y="3708400"/>
          <p14:tracePt t="30281" x="7543800" y="3756025"/>
          <p14:tracePt t="30285" x="7567613" y="3779838"/>
          <p14:tracePt t="30293" x="7583488" y="3803650"/>
          <p14:tracePt t="30300" x="7599363" y="3835400"/>
          <p14:tracePt t="30308" x="7623175" y="3851275"/>
          <p14:tracePt t="30316" x="7639050" y="3867150"/>
          <p14:tracePt t="30323" x="7646988" y="3883025"/>
          <p14:tracePt t="30332" x="7662863" y="3890963"/>
          <p14:tracePt t="30338" x="7662863" y="3898900"/>
          <p14:tracePt t="30346" x="7678738" y="3906838"/>
          <p14:tracePt t="30353" x="7686675" y="3914775"/>
          <p14:tracePt t="30369" x="7694613" y="3914775"/>
          <p14:tracePt t="30384" x="7702550" y="3914775"/>
          <p14:tracePt t="30406" x="7710488" y="3914775"/>
          <p14:tracePt t="30421" x="7718425" y="3914775"/>
          <p14:tracePt t="30428" x="7726363" y="3914775"/>
          <p14:tracePt t="30436" x="7742238" y="3914775"/>
          <p14:tracePt t="30443" x="7758113" y="3914775"/>
          <p14:tracePt t="30452" x="7766050" y="3906838"/>
          <p14:tracePt t="30458" x="7781925" y="3906838"/>
          <p14:tracePt t="30465" x="7797800" y="3906838"/>
          <p14:tracePt t="30473" x="7821613" y="3898900"/>
          <p14:tracePt t="30482" x="7839075" y="3898900"/>
          <p14:tracePt t="30488" x="7847013" y="3890963"/>
          <p14:tracePt t="30496" x="7862888" y="3890963"/>
          <p14:tracePt t="30503" x="7878763" y="3890963"/>
          <p14:tracePt t="30510" x="7886700" y="3890963"/>
          <p14:tracePt t="30541" x="7902575" y="3883025"/>
          <p14:tracePt t="30550" x="7902575" y="3875088"/>
          <p14:tracePt t="30556" x="7910513" y="3867150"/>
          <p14:tracePt t="30563" x="7918450" y="3859213"/>
          <p14:tracePt t="30573" x="7926388" y="3843338"/>
          <p14:tracePt t="30586" x="7926388" y="3827463"/>
          <p14:tracePt t="30593" x="7942263" y="3811588"/>
          <p14:tracePt t="30601" x="7950200" y="3795713"/>
          <p14:tracePt t="30608" x="7950200" y="3787775"/>
          <p14:tracePt t="30615" x="7950200" y="3771900"/>
          <p14:tracePt t="30623" x="7958138" y="3756025"/>
          <p14:tracePt t="30632" x="7966075" y="3732213"/>
          <p14:tracePt t="30640" x="7966075" y="3716338"/>
          <p14:tracePt t="30645" x="7974013" y="3700463"/>
          <p14:tracePt t="30653" x="7974013" y="3684588"/>
          <p14:tracePt t="30661" x="7974013" y="3668713"/>
          <p14:tracePt t="30668" x="7974013" y="3660775"/>
          <p14:tracePt t="30676" x="7974013" y="3644900"/>
          <p14:tracePt t="30683" x="7981950" y="3636963"/>
          <p14:tracePt t="30690" x="7981950" y="3621088"/>
          <p14:tracePt t="30698" x="7981950" y="3605213"/>
          <p14:tracePt t="30706" x="7981950" y="3579813"/>
          <p14:tracePt t="30713" x="7981950" y="3563938"/>
          <p14:tracePt t="30720" x="7981950" y="3556000"/>
          <p14:tracePt t="30728" x="7981950" y="3548063"/>
          <p14:tracePt t="30736" x="7981950" y="3524250"/>
          <p14:tracePt t="30743" x="7981950" y="3508375"/>
          <p14:tracePt t="30750" x="7981950" y="3492500"/>
          <p14:tracePt t="30760" x="7981950" y="3460750"/>
          <p14:tracePt t="30766" x="7981950" y="3436938"/>
          <p14:tracePt t="30773" x="7981950" y="3413125"/>
          <p14:tracePt t="30788" x="7981950" y="3389313"/>
          <p14:tracePt t="30795" x="7981950" y="3373438"/>
          <p14:tracePt t="30803" x="7981950" y="3357563"/>
          <p14:tracePt t="30813" x="7981950" y="3333750"/>
          <p14:tracePt t="30818" x="7981950" y="3309938"/>
          <p14:tracePt t="30827" x="7981950" y="3294063"/>
          <p14:tracePt t="30834" x="7981950" y="3270250"/>
          <p14:tracePt t="30840" x="7974013" y="3228975"/>
          <p14:tracePt t="30850" x="7974013" y="3197225"/>
          <p14:tracePt t="30855" x="7974013" y="3181350"/>
          <p14:tracePt t="30863" x="7966075" y="3149600"/>
          <p14:tracePt t="30870" x="7966075" y="3117850"/>
          <p14:tracePt t="30881" x="7958138" y="3070225"/>
          <p14:tracePt t="30886" x="7950200" y="3038475"/>
          <p14:tracePt t="30893" x="7950200" y="3014663"/>
          <p14:tracePt t="30900" x="7942263" y="2998788"/>
          <p14:tracePt t="30908" x="7942263" y="2982913"/>
          <p14:tracePt t="30916" x="7942263" y="2959100"/>
          <p14:tracePt t="30923" x="7942263" y="2943225"/>
          <p14:tracePt t="30938" x="7942263" y="2935288"/>
          <p14:tracePt t="30953" x="7934325" y="2935288"/>
          <p14:tracePt t="30968" x="7934325" y="2927350"/>
          <p14:tracePt t="31166" x="7918450" y="2927350"/>
          <p14:tracePt t="31172" x="7886700" y="2927350"/>
          <p14:tracePt t="31178" x="7862888" y="2927350"/>
          <p14:tracePt t="31185" x="7839075" y="2935288"/>
          <p14:tracePt t="31193" x="7821613" y="2943225"/>
          <p14:tracePt t="31201" x="7821613" y="2951163"/>
          <p14:tracePt t="31209" x="7805738" y="2951163"/>
          <p14:tracePt t="31217" x="7797800" y="2967038"/>
          <p14:tracePt t="31224" x="7789863" y="2967038"/>
          <p14:tracePt t="31232" x="7773988" y="2982913"/>
          <p14:tracePt t="31240" x="7766050" y="2990850"/>
          <p14:tracePt t="31245" x="7758113" y="3006725"/>
          <p14:tracePt t="31253" x="7750175" y="3014663"/>
          <p14:tracePt t="31261" x="7742238" y="3022600"/>
          <p14:tracePt t="31269" x="7742238" y="3038475"/>
          <p14:tracePt t="31276" x="7734300" y="3046413"/>
          <p14:tracePt t="31283" x="7734300" y="3054350"/>
          <p14:tracePt t="31291" x="7734300" y="3062288"/>
          <p14:tracePt t="31299" x="7726363" y="3078163"/>
          <p14:tracePt t="31306" x="7718425" y="3086100"/>
          <p14:tracePt t="31313" x="7718425" y="3109913"/>
          <p14:tracePt t="31321" x="7702550" y="3141663"/>
          <p14:tracePt t="31328" x="7694613" y="3141663"/>
          <p14:tracePt t="31335" x="7694613" y="3173413"/>
          <p14:tracePt t="31343" x="7678738" y="3197225"/>
          <p14:tracePt t="31350" x="7670800" y="3221038"/>
          <p14:tracePt t="31360" x="7662863" y="3236913"/>
          <p14:tracePt t="31365" x="7662863" y="3252788"/>
          <p14:tracePt t="31382" x="7654925" y="3262313"/>
          <p14:tracePt t="31388" x="7654925" y="3270250"/>
          <p14:tracePt t="31413" x="7654925" y="3278188"/>
          <p14:tracePt t="32914" x="7654925" y="3294063"/>
          <p14:tracePt t="32920" x="7654925" y="3341688"/>
          <p14:tracePt t="32925" x="7662863" y="3357563"/>
          <p14:tracePt t="32935" x="7662863" y="3373438"/>
          <p14:tracePt t="32940" x="7662863" y="3397250"/>
          <p14:tracePt t="32949" x="7662863" y="3413125"/>
          <p14:tracePt t="32955" x="7662863" y="3421063"/>
          <p14:tracePt t="32963" x="7662863" y="3436938"/>
          <p14:tracePt t="32973" x="7670800" y="3436938"/>
          <p14:tracePt t="32978" x="7670800" y="3444875"/>
          <p14:tracePt t="33008" x="7670800" y="3452813"/>
          <p14:tracePt t="33016" x="7670800" y="3460750"/>
          <p14:tracePt t="33023" x="7670800" y="3468688"/>
          <p14:tracePt t="33033" x="7670800" y="3476625"/>
          <p14:tracePt t="33039" x="7670800" y="3492500"/>
          <p14:tracePt t="33045" x="7670800" y="3508375"/>
          <p14:tracePt t="33053" x="7670800" y="3524250"/>
          <p14:tracePt t="33060" x="7670800" y="3532188"/>
          <p14:tracePt t="33068" x="7670800" y="3548063"/>
          <p14:tracePt t="33075" x="7670800" y="3563938"/>
          <p14:tracePt t="33083" x="7678738" y="3579813"/>
          <p14:tracePt t="33093" x="7678738" y="3595688"/>
          <p14:tracePt t="33098" x="7678738" y="3605213"/>
          <p14:tracePt t="33106" x="7678738" y="3621088"/>
          <p14:tracePt t="33113" x="7678738" y="3636963"/>
          <p14:tracePt t="33120" x="7678738" y="3644900"/>
          <p14:tracePt t="33128" x="7686675" y="3668713"/>
          <p14:tracePt t="33135" x="7686675" y="3676650"/>
          <p14:tracePt t="33143" x="7686675" y="3684588"/>
          <p14:tracePt t="33150" x="7686675" y="3700463"/>
          <p14:tracePt t="33160" x="7686675" y="3716338"/>
          <p14:tracePt t="33166" x="7686675" y="3732213"/>
          <p14:tracePt t="33185" x="7686675" y="3748088"/>
          <p14:tracePt t="33189" x="7686675" y="3756025"/>
          <p14:tracePt t="33195" x="7686675" y="3771900"/>
          <p14:tracePt t="33210" x="7686675" y="3787775"/>
          <p14:tracePt t="33219" x="7686675" y="3803650"/>
          <p14:tracePt t="33226" x="7686675" y="3819525"/>
          <p14:tracePt t="33235" x="7686675" y="3827463"/>
          <p14:tracePt t="33240" x="7686675" y="3835400"/>
          <p14:tracePt t="33249" x="7686675" y="3843338"/>
          <p14:tracePt t="33256" x="7686675" y="3859213"/>
          <p14:tracePt t="33262" x="7686675" y="3867150"/>
          <p14:tracePt t="33270" x="7694613" y="3883025"/>
          <p14:tracePt t="33283" x="7702550" y="3890963"/>
          <p14:tracePt t="33285" x="7702550" y="3906838"/>
          <p14:tracePt t="33293" x="7702550" y="3914775"/>
          <p14:tracePt t="33300" x="7710488" y="3922713"/>
          <p14:tracePt t="33308" x="7718425" y="3938588"/>
          <p14:tracePt t="33316" x="7718425" y="3948113"/>
          <p14:tracePt t="33323" x="7726363" y="3963988"/>
          <p14:tracePt t="33332" x="7734300" y="3979863"/>
          <p14:tracePt t="33338" x="7734300" y="3987800"/>
          <p14:tracePt t="33346" x="7742238" y="3987800"/>
          <p14:tracePt t="33353" x="7742238" y="4003675"/>
          <p14:tracePt t="33360" x="7750175" y="4011613"/>
          <p14:tracePt t="33368" x="7750175" y="4019550"/>
          <p14:tracePt t="33375" x="7750175" y="4027488"/>
          <p14:tracePt t="33383" x="7758113" y="4027488"/>
          <p14:tracePt t="33390" x="7758113" y="4043363"/>
          <p14:tracePt t="33398" x="7758113" y="4051300"/>
          <p14:tracePt t="33405" x="7766050" y="4059238"/>
          <p14:tracePt t="33413" x="7773988" y="4067175"/>
          <p14:tracePt t="33422" x="7773988" y="4075113"/>
          <p14:tracePt t="33428" x="7781925" y="4083050"/>
          <p14:tracePt t="33435" x="7781925" y="4090988"/>
          <p14:tracePt t="33443" x="7789863" y="4098925"/>
          <p14:tracePt t="33453" x="7789863" y="4114800"/>
          <p14:tracePt t="33458" x="7797800" y="4130675"/>
          <p14:tracePt t="33466" x="7805738" y="4138613"/>
          <p14:tracePt t="33473" x="7805738" y="4154488"/>
          <p14:tracePt t="33480" x="7821613" y="4178300"/>
          <p14:tracePt t="33488" x="7829550" y="4194175"/>
          <p14:tracePt t="33503" x="7839075" y="4210050"/>
          <p14:tracePt t="33510" x="7847013" y="4233863"/>
          <p14:tracePt t="33519" x="7847013" y="4241800"/>
          <p14:tracePt t="33526" x="7854950" y="4249738"/>
          <p14:tracePt t="33535" x="7862888" y="4265613"/>
          <p14:tracePt t="33540" x="7862888" y="4281488"/>
          <p14:tracePt t="33550" x="7870825" y="4291013"/>
          <p14:tracePt t="33555" x="7878763" y="4306888"/>
          <p14:tracePt t="33563" x="7878763" y="4314825"/>
          <p14:tracePt t="33574" x="7886700" y="4322763"/>
          <p14:tracePt t="33578" x="7894638" y="4338638"/>
          <p14:tracePt t="33586" x="7910513" y="4362450"/>
          <p14:tracePt t="33593" x="7926388" y="4386263"/>
          <p14:tracePt t="33601" x="7926388" y="4394200"/>
          <p14:tracePt t="33608" x="7942263" y="4410075"/>
          <p14:tracePt t="33616" x="7942263" y="4418013"/>
          <p14:tracePt t="33623" x="7950200" y="4425950"/>
          <p14:tracePt t="33632" x="7958138" y="4433888"/>
          <p14:tracePt t="33645" x="7958138" y="4441825"/>
          <p14:tracePt t="33660" x="7966075" y="4449763"/>
          <p14:tracePt t="33669" x="7966075" y="4465638"/>
          <p14:tracePt t="33676" x="7966075" y="4473575"/>
          <p14:tracePt t="33683" x="7974013" y="4473575"/>
          <p14:tracePt t="33699" x="7974013" y="4489450"/>
          <p14:tracePt t="33701" x="7981950" y="4489450"/>
          <p14:tracePt t="33706" x="7981950" y="4497388"/>
          <p14:tracePt t="33716" x="7981950" y="4513263"/>
          <p14:tracePt t="33720" x="7989888" y="4521200"/>
          <p14:tracePt t="33728" x="7989888" y="4529138"/>
          <p14:tracePt t="33735" x="7997825" y="4529138"/>
          <p14:tracePt t="33743" x="7997825" y="4537075"/>
          <p14:tracePt t="33750" x="7997825" y="4545013"/>
          <p14:tracePt t="33759" x="7997825" y="4552950"/>
          <p14:tracePt t="33773" x="8005763" y="4560888"/>
          <p14:tracePt t="33788" x="8005763" y="4568825"/>
          <p14:tracePt t="33796" x="8005763" y="4576763"/>
          <p14:tracePt t="33811" x="8005763" y="4584700"/>
          <p14:tracePt t="33818" x="8013700" y="4592638"/>
          <p14:tracePt t="33870" x="8013700" y="4600575"/>
          <p14:tracePt t="33918" x="8013700" y="4608513"/>
          <p14:tracePt t="36520" x="7950200" y="4608513"/>
          <p14:tracePt t="37399" x="7942263" y="4600575"/>
          <p14:tracePt t="37414" x="7942263" y="4592638"/>
          <p14:tracePt t="37418" x="7934325" y="4584700"/>
          <p14:tracePt t="37433" x="7918450" y="4584700"/>
          <p14:tracePt t="37440" x="7910513" y="4584700"/>
          <p14:tracePt t="37449" x="7902575" y="4584700"/>
          <p14:tracePt t="37571" x="7910513" y="4576763"/>
          <p14:tracePt t="37583" x="7910513" y="4568825"/>
          <p14:tracePt t="37590" x="7918450" y="4560888"/>
          <p14:tracePt t="37599" x="7918450" y="4552950"/>
          <p14:tracePt t="37613" x="7918450" y="4545013"/>
          <p14:tracePt t="37628" x="7918450" y="4537075"/>
          <p14:tracePt t="37635" x="7918450" y="4529138"/>
          <p14:tracePt t="37643" x="7918450" y="4521200"/>
          <p14:tracePt t="37658" x="7918450" y="4513263"/>
          <p14:tracePt t="37673" x="7918450" y="4497388"/>
          <p14:tracePt t="37680" x="7918450" y="4481513"/>
          <p14:tracePt t="37688" x="7918450" y="4473575"/>
          <p14:tracePt t="37695" x="7918450" y="4465638"/>
          <p14:tracePt t="37710" x="7918450" y="4457700"/>
          <p14:tracePt t="37742" x="7910513" y="4457700"/>
          <p14:tracePt t="37795" x="7902575" y="4457700"/>
          <p14:tracePt t="37840" x="7902575" y="4449763"/>
          <p14:tracePt t="37848" x="7894638" y="4441825"/>
          <p14:tracePt t="37853" x="7878763" y="4418013"/>
          <p14:tracePt t="37860" x="7847013" y="4386263"/>
          <p14:tracePt t="37868" x="7829550" y="4362450"/>
          <p14:tracePt t="37875" x="7766050" y="4306888"/>
          <p14:tracePt t="37883" x="7718425" y="4257675"/>
          <p14:tracePt t="37893" x="7702550" y="4233863"/>
          <p14:tracePt t="37899" x="7639050" y="4186238"/>
          <p14:tracePt t="37907" x="7615238" y="4154488"/>
          <p14:tracePt t="37913" x="7599363" y="4146550"/>
          <p14:tracePt t="37920" x="7567613" y="4098925"/>
          <p14:tracePt t="37928" x="7543800" y="4067175"/>
          <p14:tracePt t="37935" x="7512050" y="4003675"/>
          <p14:tracePt t="37943" x="7496175" y="3948113"/>
          <p14:tracePt t="37950" x="7462838" y="3851275"/>
          <p14:tracePt t="37960" x="7439025" y="3756025"/>
          <p14:tracePt t="37965" x="7415213" y="3660775"/>
          <p14:tracePt t="37973" x="7407275" y="3595688"/>
          <p14:tracePt t="37982" x="7391400" y="3524250"/>
          <p14:tracePt t="37988" x="7383463" y="3429000"/>
          <p14:tracePt t="37996" x="7375525" y="3365500"/>
          <p14:tracePt t="38003" x="7367588" y="3341688"/>
          <p14:tracePt t="38010" x="7367588" y="3286125"/>
          <p14:tracePt t="38018" x="7367588" y="3236913"/>
          <p14:tracePt t="38026" x="7367588" y="3213100"/>
          <p14:tracePt t="38033" x="7367588" y="3165475"/>
          <p14:tracePt t="38040" x="7367588" y="3125788"/>
          <p14:tracePt t="38048" x="7367588" y="3062288"/>
          <p14:tracePt t="38055" x="7367588" y="3014663"/>
          <p14:tracePt t="38063" x="7375525" y="2943225"/>
          <p14:tracePt t="38070" x="7375525" y="2878138"/>
          <p14:tracePt t="38082" x="7383463" y="2822575"/>
          <p14:tracePt t="38085" x="7383463" y="2782888"/>
          <p14:tracePt t="38093" x="7383463" y="2774950"/>
          <p14:tracePt t="38100" x="7383463" y="2743200"/>
          <p14:tracePt t="38108" x="7399338" y="2687638"/>
          <p14:tracePt t="38115" x="7407275" y="2632075"/>
          <p14:tracePt t="38123" x="7407275" y="2616200"/>
          <p14:tracePt t="38131" x="7423150" y="2559050"/>
          <p14:tracePt t="38138" x="7439025" y="2503488"/>
          <p14:tracePt t="38147" x="7462838" y="2471738"/>
          <p14:tracePt t="38153" x="7486650" y="2408238"/>
          <p14:tracePt t="38160" x="7496175" y="2384425"/>
          <p14:tracePt t="38168" x="7519988" y="2352675"/>
          <p14:tracePt t="38176" x="7543800" y="2305050"/>
          <p14:tracePt t="38183" x="7559675" y="2273300"/>
          <p14:tracePt t="38191" x="7599363" y="2216150"/>
          <p14:tracePt t="38198" x="7623175" y="2184400"/>
          <p14:tracePt t="38205" x="7639050" y="2168525"/>
          <p14:tracePt t="38213" x="7662863" y="2144713"/>
          <p14:tracePt t="38220" x="7678738" y="2120900"/>
          <p14:tracePt t="38228" x="7694613" y="2112963"/>
          <p14:tracePt t="38235" x="7702550" y="2105025"/>
          <p14:tracePt t="38243" x="7718425" y="2081213"/>
          <p14:tracePt t="38253" x="7742238" y="2073275"/>
          <p14:tracePt t="38258" x="7750175" y="2057400"/>
          <p14:tracePt t="38268" x="7773988" y="2049463"/>
          <p14:tracePt t="38273" x="7797800" y="2033588"/>
          <p14:tracePt t="38283" x="7813675" y="2025650"/>
          <p14:tracePt t="38288" x="7839075" y="2017713"/>
          <p14:tracePt t="38295" x="7870825" y="2009775"/>
          <p14:tracePt t="38303" x="7910513" y="2001838"/>
          <p14:tracePt t="38310" x="7942263" y="1993900"/>
          <p14:tracePt t="38319" x="7981950" y="1993900"/>
          <p14:tracePt t="38325" x="8029575" y="1993900"/>
          <p14:tracePt t="38335" x="8061325" y="1993900"/>
          <p14:tracePt t="38340" x="8093075" y="1993900"/>
          <p14:tracePt t="38349" x="8124825" y="1993900"/>
          <p14:tracePt t="38355" x="8172450" y="1993900"/>
          <p14:tracePt t="38363" x="8205788" y="2001838"/>
          <p14:tracePt t="38373" x="8237538" y="2009775"/>
          <p14:tracePt t="38378" x="8277225" y="2009775"/>
          <p14:tracePt t="38387" x="8285163" y="2017713"/>
          <p14:tracePt t="38393" x="8293100" y="2017713"/>
          <p14:tracePt t="38401" x="8301038" y="2017713"/>
          <p14:tracePt t="42000" x="8301038" y="2025650"/>
          <p14:tracePt t="42004" x="8269288" y="2360613"/>
          <p14:tracePt t="42016" x="8261350" y="2368550"/>
          <p14:tracePt t="42023" x="8253413" y="2376488"/>
          <p14:tracePt t="42032" x="8253413" y="2384425"/>
          <p14:tracePt t="42039" x="8245475" y="2400300"/>
          <p14:tracePt t="42053" x="8237538" y="2416175"/>
          <p14:tracePt t="42068" x="8237538" y="2424113"/>
          <p14:tracePt t="42075" x="8229600" y="2432050"/>
          <p14:tracePt t="42083" x="8221663" y="2439988"/>
          <p14:tracePt t="42091" x="8221663" y="2455863"/>
          <p14:tracePt t="42099" x="8205788" y="2487613"/>
          <p14:tracePt t="42106" x="8197850" y="2503488"/>
          <p14:tracePt t="42115" x="8197850" y="2519363"/>
          <p14:tracePt t="42121" x="8189913" y="2543175"/>
          <p14:tracePt t="42128" x="8172450" y="2566988"/>
          <p14:tracePt t="42135" x="8164513" y="2592388"/>
          <p14:tracePt t="42143" x="8156575" y="2616200"/>
          <p14:tracePt t="42150" x="8148638" y="2640013"/>
          <p14:tracePt t="42160" x="8132763" y="2711450"/>
          <p14:tracePt t="42165" x="8116888" y="2743200"/>
          <p14:tracePt t="42173" x="8108950" y="2767013"/>
          <p14:tracePt t="42181" x="8085138" y="2814638"/>
          <p14:tracePt t="42188" x="8085138" y="2830513"/>
          <p14:tracePt t="42205" x="8077200" y="2838450"/>
          <p14:tracePt t="42426" x="8077200" y="2806700"/>
          <p14:tracePt t="42428" x="8077200" y="2782888"/>
          <p14:tracePt t="42435" x="8077200" y="2759075"/>
          <p14:tracePt t="42443" x="8077200" y="2751138"/>
          <p14:tracePt t="42452" x="8077200" y="2735263"/>
          <p14:tracePt t="42467" x="8069263" y="2719388"/>
          <p14:tracePt t="42469" x="8069263" y="2703513"/>
          <p14:tracePt t="42473" x="8069263" y="2695575"/>
          <p14:tracePt t="42482" x="8061325" y="2695575"/>
          <p14:tracePt t="42570" x="8061325" y="2687638"/>
          <p14:tracePt t="42624" x="8053388" y="2687638"/>
          <p14:tracePt t="42632" x="8053388" y="2679700"/>
          <p14:tracePt t="42647" x="8045450" y="2679700"/>
          <p14:tracePt t="42654" x="8037513" y="2679700"/>
          <p14:tracePt t="42663" x="8021638" y="2679700"/>
          <p14:tracePt t="42669" x="8013700" y="2679700"/>
          <p14:tracePt t="42676" x="8005763" y="2679700"/>
          <p14:tracePt t="42683" x="7989888" y="2679700"/>
          <p14:tracePt t="42693" x="7981950" y="2671763"/>
          <p14:tracePt t="42699" x="7974013" y="2671763"/>
          <p14:tracePt t="42706" x="7958138" y="2671763"/>
          <p14:tracePt t="42728" x="7950200" y="2671763"/>
          <p14:tracePt t="42743" x="7942263" y="2671763"/>
          <p14:tracePt t="42751" x="7934325" y="2663825"/>
          <p14:tracePt t="42766" x="7926388" y="2663825"/>
          <p14:tracePt t="42773" x="7918450" y="2663825"/>
          <p14:tracePt t="42782" x="7910513" y="2663825"/>
          <p14:tracePt t="42788" x="7902575" y="2663825"/>
          <p14:tracePt t="42796" x="7886700" y="2663825"/>
          <p14:tracePt t="42813" x="7878763" y="2663825"/>
          <p14:tracePt t="42819" x="7870825" y="2671763"/>
          <p14:tracePt t="42827" x="7862888" y="2671763"/>
          <p14:tracePt t="42849" x="7847013" y="2679700"/>
          <p14:tracePt t="42866" x="7847013" y="2687638"/>
          <p14:tracePt t="42880" x="7839075" y="2687638"/>
          <p14:tracePt t="42909" x="7829550" y="2687638"/>
          <p14:tracePt t="42916" x="7829550" y="2695575"/>
          <p14:tracePt t="42923" x="7821613" y="2695575"/>
          <p14:tracePt t="42932" x="7813675" y="2695575"/>
          <p14:tracePt t="42938" x="7805738" y="2711450"/>
          <p14:tracePt t="42947" x="7797800" y="2711450"/>
          <p14:tracePt t="42953" x="7781925" y="2727325"/>
          <p14:tracePt t="42961" x="7773988" y="2727325"/>
          <p14:tracePt t="42968" x="7766050" y="2743200"/>
          <p14:tracePt t="42976" x="7750175" y="2743200"/>
          <p14:tracePt t="42983" x="7742238" y="2759075"/>
          <p14:tracePt t="42999" x="7734300" y="2767013"/>
          <p14:tracePt t="43006" x="7726363" y="2767013"/>
          <p14:tracePt t="43014" x="7726363" y="2782888"/>
          <p14:tracePt t="43021" x="7718425" y="2782888"/>
          <p14:tracePt t="43028" x="7710488" y="2798763"/>
          <p14:tracePt t="43035" x="7702550" y="2806700"/>
          <p14:tracePt t="43043" x="7694613" y="2814638"/>
          <p14:tracePt t="43052" x="7678738" y="2830513"/>
          <p14:tracePt t="43058" x="7670800" y="2846388"/>
          <p14:tracePt t="43065" x="7662863" y="2862263"/>
          <p14:tracePt t="43073" x="7646988" y="2878138"/>
          <p14:tracePt t="43081" x="7646988" y="2894013"/>
          <p14:tracePt t="43088" x="7631113" y="2919413"/>
          <p14:tracePt t="43096" x="7631113" y="2927350"/>
          <p14:tracePt t="43104" x="7623175" y="2951163"/>
          <p14:tracePt t="43111" x="7623175" y="2959100"/>
          <p14:tracePt t="43119" x="7623175" y="2967038"/>
          <p14:tracePt t="43126" x="7615238" y="2974975"/>
          <p14:tracePt t="43135" x="7615238" y="2982913"/>
          <p14:tracePt t="43140" x="7615238" y="2990850"/>
          <p14:tracePt t="43149" x="7615238" y="2998788"/>
          <p14:tracePt t="43155" x="7615238" y="3030538"/>
          <p14:tracePt t="43173" x="7623175" y="3038475"/>
          <p14:tracePt t="43178" x="7623175" y="3062288"/>
          <p14:tracePt t="43186" x="7623175" y="3070225"/>
          <p14:tracePt t="43193" x="7631113" y="3086100"/>
          <p14:tracePt t="43201" x="7631113" y="3094038"/>
          <p14:tracePt t="43208" x="7639050" y="3109913"/>
          <p14:tracePt t="43216" x="7639050" y="3125788"/>
          <p14:tracePt t="43225" x="7639050" y="3149600"/>
          <p14:tracePt t="43232" x="7646988" y="3165475"/>
          <p14:tracePt t="43240" x="7654925" y="3173413"/>
          <p14:tracePt t="43246" x="7662863" y="3189288"/>
          <p14:tracePt t="43253" x="7662863" y="3205163"/>
          <p14:tracePt t="43261" x="7670800" y="3213100"/>
          <p14:tracePt t="43268" x="7678738" y="3213100"/>
          <p14:tracePt t="43275" x="7678738" y="3228975"/>
          <p14:tracePt t="43283" x="7694613" y="3244850"/>
          <p14:tracePt t="43290" x="7702550" y="3252788"/>
          <p14:tracePt t="43298" x="7710488" y="3270250"/>
          <p14:tracePt t="43307" x="7718425" y="3270250"/>
          <p14:tracePt t="43317" x="7734300" y="3286125"/>
          <p14:tracePt t="43320" x="7742238" y="3286125"/>
          <p14:tracePt t="43328" x="7750175" y="3294063"/>
          <p14:tracePt t="43344" x="7758113" y="3294063"/>
          <p14:tracePt t="43359" x="7766050" y="3302000"/>
          <p14:tracePt t="43405" x="7797800" y="3302000"/>
          <p14:tracePt t="43413" x="7805738" y="3302000"/>
          <p14:tracePt t="43418" x="7829550" y="3302000"/>
          <p14:tracePt t="43426" x="7847013" y="3302000"/>
          <p14:tracePt t="43433" x="7854950" y="3302000"/>
          <p14:tracePt t="43440" x="7870825" y="3302000"/>
          <p14:tracePt t="43449" x="7886700" y="3302000"/>
          <p14:tracePt t="43456" x="7902575" y="3294063"/>
          <p14:tracePt t="43463" x="7910513" y="3286125"/>
          <p14:tracePt t="43470" x="7926388" y="3278188"/>
          <p14:tracePt t="43480" x="7926388" y="3270250"/>
          <p14:tracePt t="43486" x="7942263" y="3244850"/>
          <p14:tracePt t="43493" x="7958138" y="3228975"/>
          <p14:tracePt t="43500" x="7966075" y="3213100"/>
          <p14:tracePt t="43508" x="7974013" y="3189288"/>
          <p14:tracePt t="43515" x="7981950" y="3173413"/>
          <p14:tracePt t="43523" x="7981950" y="3165475"/>
          <p14:tracePt t="43532" x="7989888" y="3141663"/>
          <p14:tracePt t="43538" x="7989888" y="3117850"/>
          <p14:tracePt t="43547" x="7989888" y="3094038"/>
          <p14:tracePt t="43553" x="7989888" y="3086100"/>
          <p14:tracePt t="43560" x="7997825" y="3054350"/>
          <p14:tracePt t="43568" x="8005763" y="3022600"/>
          <p14:tracePt t="43584" x="8005763" y="3006725"/>
          <p14:tracePt t="43590" x="8013700" y="2982913"/>
          <p14:tracePt t="43599" x="8013700" y="2967038"/>
          <p14:tracePt t="43605" x="8013700" y="2959100"/>
          <p14:tracePt t="43613" x="8013700" y="2951163"/>
          <p14:tracePt t="43620" x="8013700" y="2927350"/>
          <p14:tracePt t="43628" x="8013700" y="2909888"/>
          <p14:tracePt t="43635" x="8005763" y="2878138"/>
          <p14:tracePt t="43643" x="7997825" y="2846388"/>
          <p14:tracePt t="43652" x="7989888" y="2798763"/>
          <p14:tracePt t="43658" x="7974013" y="2743200"/>
          <p14:tracePt t="43666" x="7974013" y="2711450"/>
          <p14:tracePt t="43673" x="7958138" y="2671763"/>
          <p14:tracePt t="43680" x="7942263" y="2640013"/>
          <p14:tracePt t="43688" x="7934325" y="2608263"/>
          <p14:tracePt t="43696" x="7918450" y="2566988"/>
          <p14:tracePt t="43703" x="7918450" y="2551113"/>
          <p14:tracePt t="43710" x="7902575" y="2535238"/>
          <p14:tracePt t="43719" x="7894638" y="2511425"/>
          <p14:tracePt t="43726" x="7886700" y="2495550"/>
          <p14:tracePt t="43734" x="7870825" y="2487613"/>
          <p14:tracePt t="43740" x="7870825" y="2471738"/>
          <p14:tracePt t="43749" x="7862888" y="2471738"/>
          <p14:tracePt t="43756" x="7862888" y="2463800"/>
          <p14:tracePt t="43764" x="7854950" y="2463800"/>
          <p14:tracePt t="43778" x="7847013" y="2463800"/>
          <p14:tracePt t="43785" x="7847013" y="2455863"/>
          <p14:tracePt t="43793" x="7839075" y="2447925"/>
          <p14:tracePt t="43801" x="7821613" y="2447925"/>
          <p14:tracePt t="43808" x="7805738" y="2439988"/>
          <p14:tracePt t="43816" x="7797800" y="2439988"/>
          <p14:tracePt t="43823" x="7781925" y="2432050"/>
          <p14:tracePt t="43831" x="7758113" y="2424113"/>
          <p14:tracePt t="43840" x="7742238" y="2424113"/>
          <p14:tracePt t="43849" x="7726363" y="2416175"/>
          <p14:tracePt t="43856" x="7718425" y="2408238"/>
          <p14:tracePt t="43862" x="7694613" y="2408238"/>
          <p14:tracePt t="43868" x="7686675" y="2408238"/>
          <p14:tracePt t="43875" x="7678738" y="2408238"/>
          <p14:tracePt t="43883" x="7670800" y="2408238"/>
          <p14:tracePt t="43891" x="7654925" y="2408238"/>
          <p14:tracePt t="43898" x="7646988" y="2408238"/>
          <p14:tracePt t="43906" x="7639050" y="2408238"/>
          <p14:tracePt t="43915" x="7623175" y="2408238"/>
          <p14:tracePt t="43920" x="7607300" y="2408238"/>
          <p14:tracePt t="43936" x="7599363" y="2408238"/>
          <p14:tracePt t="43943" x="7591425" y="2408238"/>
          <p14:tracePt t="43950" x="7583488" y="2416175"/>
          <p14:tracePt t="43959" x="7567613" y="2416175"/>
          <p14:tracePt t="43965" x="7559675" y="2432050"/>
          <p14:tracePt t="43973" x="7543800" y="2439988"/>
          <p14:tracePt t="43982" x="7519988" y="2455863"/>
          <p14:tracePt t="43988" x="7512050" y="2471738"/>
          <p14:tracePt t="43996" x="7496175" y="2479675"/>
          <p14:tracePt t="44003" x="7486650" y="2495550"/>
          <p14:tracePt t="44011" x="7470775" y="2511425"/>
          <p14:tracePt t="44018" x="7470775" y="2519363"/>
          <p14:tracePt t="44027" x="7462838" y="2535238"/>
          <p14:tracePt t="44033" x="7446963" y="2551113"/>
          <p14:tracePt t="44040" x="7439025" y="2566988"/>
          <p14:tracePt t="44050" x="7439025" y="2576513"/>
          <p14:tracePt t="44055" x="7431088" y="2600325"/>
          <p14:tracePt t="44063" x="7423150" y="2608263"/>
          <p14:tracePt t="44070" x="7415213" y="2616200"/>
          <p14:tracePt t="44080" x="7415213" y="2640013"/>
          <p14:tracePt t="44085" x="7407275" y="2663825"/>
          <p14:tracePt t="44094" x="7391400" y="2695575"/>
          <p14:tracePt t="44100" x="7383463" y="2727325"/>
          <p14:tracePt t="44108" x="7383463" y="2743200"/>
          <p14:tracePt t="44115" x="7375525" y="2767013"/>
          <p14:tracePt t="44123" x="7375525" y="2782888"/>
          <p14:tracePt t="44132" x="7375525" y="2798763"/>
          <p14:tracePt t="44138" x="7375525" y="2806700"/>
          <p14:tracePt t="44147" x="7375525" y="2814638"/>
          <p14:tracePt t="44153" x="7375525" y="2822575"/>
          <p14:tracePt t="44168" x="7375525" y="2838450"/>
          <p14:tracePt t="44176" x="7375525" y="2854325"/>
          <p14:tracePt t="44183" x="7375525" y="2870200"/>
          <p14:tracePt t="44190" x="7383463" y="2894013"/>
          <p14:tracePt t="44198" x="7391400" y="2901950"/>
          <p14:tracePt t="44205" x="7391400" y="2919413"/>
          <p14:tracePt t="44213" x="7423150" y="2967038"/>
          <p14:tracePt t="44221" x="7431088" y="2982913"/>
          <p14:tracePt t="44228" x="7446963" y="3006725"/>
          <p14:tracePt t="44235" x="7454900" y="3022600"/>
          <p14:tracePt t="44243" x="7478713" y="3046413"/>
          <p14:tracePt t="44252" x="7486650" y="3062288"/>
          <p14:tracePt t="44258" x="7504113" y="3078163"/>
          <p14:tracePt t="44268" x="7527925" y="3101975"/>
          <p14:tracePt t="44273" x="7535863" y="3109913"/>
          <p14:tracePt t="44280" x="7559675" y="3125788"/>
          <p14:tracePt t="44288" x="7575550" y="3141663"/>
          <p14:tracePt t="44296" x="7591425" y="3149600"/>
          <p14:tracePt t="44303" x="7607300" y="3157538"/>
          <p14:tracePt t="44310" x="7631113" y="3165475"/>
          <p14:tracePt t="44320" x="7646988" y="3165475"/>
          <p14:tracePt t="44326" x="7662863" y="3165475"/>
          <p14:tracePt t="44335" x="7678738" y="3165475"/>
          <p14:tracePt t="44340" x="7694613" y="3165475"/>
          <p14:tracePt t="44349" x="7702550" y="3165475"/>
          <p14:tracePt t="44356" x="7718425" y="3165475"/>
          <p14:tracePt t="44364" x="7726363" y="3165475"/>
          <p14:tracePt t="44373" x="7734300" y="3165475"/>
          <p14:tracePt t="44378" x="7750175" y="3165475"/>
          <p14:tracePt t="44386" x="7766050" y="3149600"/>
          <p14:tracePt t="44393" x="7789863" y="3133725"/>
          <p14:tracePt t="44401" x="7813675" y="3109913"/>
          <p14:tracePt t="44408" x="7839075" y="3094038"/>
          <p14:tracePt t="44416" x="7862888" y="3062288"/>
          <p14:tracePt t="44423" x="7878763" y="3046413"/>
          <p14:tracePt t="44432" x="7894638" y="3030538"/>
          <p14:tracePt t="44440" x="7918450" y="3006725"/>
          <p14:tracePt t="44445" x="7926388" y="2990850"/>
          <p14:tracePt t="44453" x="7934325" y="2982913"/>
          <p14:tracePt t="44460" x="7950200" y="2959100"/>
          <p14:tracePt t="44469" x="7958138" y="2943225"/>
          <p14:tracePt t="44475" x="7966075" y="2927350"/>
          <p14:tracePt t="44483" x="7981950" y="2901950"/>
          <p14:tracePt t="44490" x="8005763" y="2862263"/>
          <p14:tracePt t="44498" x="8005763" y="2854325"/>
          <p14:tracePt t="44515" x="8029575" y="2782888"/>
          <p14:tracePt t="44520" x="8045450" y="2743200"/>
          <p14:tracePt t="44528" x="8053388" y="2719388"/>
          <p14:tracePt t="44535" x="8061325" y="2695575"/>
          <p14:tracePt t="44543" x="8069263" y="2663825"/>
          <p14:tracePt t="44551" x="8069263" y="2624138"/>
          <p14:tracePt t="44560" x="8069263" y="2608263"/>
          <p14:tracePt t="44565" x="8069263" y="2576513"/>
          <p14:tracePt t="44573" x="8069263" y="2543175"/>
          <p14:tracePt t="44581" x="8069263" y="2527300"/>
          <p14:tracePt t="44588" x="8069263" y="2519363"/>
          <p14:tracePt t="44595" x="8069263" y="2511425"/>
          <p14:tracePt t="44603" x="8069263" y="2495550"/>
          <p14:tracePt t="44612" x="8069263" y="2487613"/>
          <p14:tracePt t="44618" x="8053388" y="2479675"/>
          <p14:tracePt t="44633" x="8053388" y="2471738"/>
          <p14:tracePt t="44641" x="8045450" y="2463800"/>
          <p14:tracePt t="44655" x="8029575" y="2455863"/>
          <p14:tracePt t="44665" x="8021638" y="2447925"/>
          <p14:tracePt t="44670" x="8013700" y="2432050"/>
          <p14:tracePt t="44681" x="7989888" y="2424113"/>
          <p14:tracePt t="44685" x="7981950" y="2416175"/>
          <p14:tracePt t="44693" x="7974013" y="2416175"/>
          <p14:tracePt t="44700" x="7958138" y="2408238"/>
          <p14:tracePt t="44708" x="7958138" y="2400300"/>
          <p14:tracePt t="44715" x="7942263" y="2400300"/>
          <p14:tracePt t="44723" x="7926388" y="2400300"/>
          <p14:tracePt t="44731" x="7918450" y="2392363"/>
          <p14:tracePt t="44738" x="7910513" y="2392363"/>
          <p14:tracePt t="44746" x="7894638" y="2392363"/>
          <p14:tracePt t="44760" x="7886700" y="2392363"/>
          <p14:tracePt t="44767" x="7878763" y="2392363"/>
          <p14:tracePt t="44775" x="7870825" y="2392363"/>
          <p14:tracePt t="44783" x="7854950" y="2392363"/>
          <p14:tracePt t="44790" x="7829550" y="2392363"/>
          <p14:tracePt t="44799" x="7813675" y="2392363"/>
          <p14:tracePt t="44805" x="7797800" y="2400300"/>
          <p14:tracePt t="44813" x="7773988" y="2408238"/>
          <p14:tracePt t="44820" x="7758113" y="2408238"/>
          <p14:tracePt t="44829" x="7742238" y="2416175"/>
          <p14:tracePt t="44835" x="7718425" y="2416175"/>
          <p14:tracePt t="44843" x="7702550" y="2424113"/>
          <p14:tracePt t="44853" x="7686675" y="2439988"/>
          <p14:tracePt t="44858" x="7662863" y="2447925"/>
          <p14:tracePt t="44866" x="7646988" y="2463800"/>
          <p14:tracePt t="44873" x="7623175" y="2471738"/>
          <p14:tracePt t="44880" x="7615238" y="2487613"/>
          <p14:tracePt t="44888" x="7599363" y="2495550"/>
          <p14:tracePt t="44896" x="7575550" y="2511425"/>
          <p14:tracePt t="44905" x="7575550" y="2519363"/>
          <p14:tracePt t="44910" x="7559675" y="2527300"/>
          <p14:tracePt t="44918" x="7559675" y="2543175"/>
          <p14:tracePt t="44925" x="7543800" y="2559050"/>
          <p14:tracePt t="44935" x="7535863" y="2566988"/>
          <p14:tracePt t="44940" x="7535863" y="2600325"/>
          <p14:tracePt t="44949" x="7519988" y="2624138"/>
          <p14:tracePt t="44956" x="7504113" y="2647950"/>
          <p14:tracePt t="44963" x="7496175" y="2679700"/>
          <p14:tracePt t="44973" x="7486650" y="2711450"/>
          <p14:tracePt t="44978" x="7470775" y="2774950"/>
          <p14:tracePt t="44986" x="7462838" y="2822575"/>
          <p14:tracePt t="44994" x="7454900" y="2838450"/>
          <p14:tracePt t="45001" x="7454900" y="2894013"/>
          <p14:tracePt t="45008" x="7454900" y="2935288"/>
          <p14:tracePt t="45015" x="7454900" y="2959100"/>
          <p14:tracePt t="45023" x="7454900" y="3006725"/>
          <p14:tracePt t="45031" x="7454900" y="3038475"/>
          <p14:tracePt t="45040" x="7470775" y="3070225"/>
          <p14:tracePt t="45046" x="7486650" y="3117850"/>
          <p14:tracePt t="45054" x="7486650" y="3125788"/>
          <p14:tracePt t="45060" x="7496175" y="3165475"/>
          <p14:tracePt t="45069" x="7504113" y="3173413"/>
          <p14:tracePt t="45076" x="7512050" y="3181350"/>
          <p14:tracePt t="45083" x="7519988" y="3205163"/>
          <p14:tracePt t="45093" x="7527925" y="3213100"/>
          <p14:tracePt t="45098" x="7535863" y="3221038"/>
          <p14:tracePt t="45106" x="7543800" y="3236913"/>
          <p14:tracePt t="45115" x="7551738" y="3244850"/>
          <p14:tracePt t="45120" x="7559675" y="3262313"/>
          <p14:tracePt t="45128" x="7567613" y="3262313"/>
          <p14:tracePt t="45135" x="7567613" y="3270250"/>
          <p14:tracePt t="45145" x="7575550" y="3270250"/>
          <p14:tracePt t="45150" x="7575550" y="3286125"/>
          <p14:tracePt t="45160" x="7583488" y="3286125"/>
          <p14:tracePt t="45166" x="7591425" y="3294063"/>
          <p14:tracePt t="45182" x="7599363" y="3294063"/>
          <p14:tracePt t="45218" x="7607300" y="3294063"/>
          <p14:tracePt t="45226" x="7623175" y="3294063"/>
          <p14:tracePt t="45233" x="7639050" y="3278188"/>
          <p14:tracePt t="45240" x="7654925" y="3278188"/>
          <p14:tracePt t="45248" x="7678738" y="3278188"/>
          <p14:tracePt t="45255" x="7694613" y="3270250"/>
          <p14:tracePt t="45265" x="7718425" y="3270250"/>
          <p14:tracePt t="45270" x="7726363" y="3262313"/>
          <p14:tracePt t="45279" x="7734300" y="3262313"/>
          <p14:tracePt t="45285" x="7742238" y="3262313"/>
          <p14:tracePt t="45293" x="7750175" y="3262313"/>
          <p14:tracePt t="45300" x="7758113" y="3262313"/>
          <p14:tracePt t="45595" x="7773988" y="3213100"/>
          <p14:tracePt t="45603" x="7821613" y="3141663"/>
          <p14:tracePt t="45608" x="7886700" y="3070225"/>
          <p14:tracePt t="45616" x="7942263" y="2990850"/>
          <p14:tracePt t="45623" x="7974013" y="2943225"/>
          <p14:tracePt t="45632" x="8013700" y="2862263"/>
          <p14:tracePt t="45640" x="8045450" y="2767013"/>
          <p14:tracePt t="45645" x="8085138" y="2687638"/>
          <p14:tracePt t="45653" x="8124825" y="2616200"/>
          <p14:tracePt t="45662" x="8156575" y="2551113"/>
          <p14:tracePt t="45668" x="8164513" y="2527300"/>
          <p14:tracePt t="45676" x="8180388" y="2471738"/>
          <p14:tracePt t="45685" x="8205788" y="2416175"/>
          <p14:tracePt t="45693" x="8221663" y="2368550"/>
          <p14:tracePt t="45699" x="8261350" y="2289175"/>
          <p14:tracePt t="45706" x="8277225" y="2241550"/>
          <p14:tracePt t="45715" x="8285163" y="2233613"/>
          <p14:tracePt t="45721" x="8308975" y="2184400"/>
          <p14:tracePt t="45728" x="8332788" y="2128838"/>
          <p14:tracePt t="45735" x="8364538" y="2057400"/>
          <p14:tracePt t="45743" x="8380413" y="2017713"/>
          <p14:tracePt t="45750" x="8396288" y="1970088"/>
          <p14:tracePt t="45760" x="8420100" y="1898650"/>
          <p14:tracePt t="45766" x="8435975" y="1841500"/>
          <p14:tracePt t="45773" x="8443913" y="1793875"/>
          <p14:tracePt t="45782" x="8451850" y="1714500"/>
          <p14:tracePt t="45788" x="8451850" y="1603375"/>
          <p14:tracePt t="45795" x="8451850" y="1506538"/>
          <p14:tracePt t="45803" x="8451850" y="1435100"/>
          <p14:tracePt t="45813" x="8451850" y="1268413"/>
          <p14:tracePt t="45818" x="8435975" y="1204913"/>
          <p14:tracePt t="45826" x="8404225" y="1068388"/>
          <p14:tracePt t="45833" x="8380413" y="981075"/>
          <p14:tracePt t="45840" x="8364538" y="909638"/>
          <p14:tracePt t="45849" x="8348663" y="836613"/>
          <p14:tracePt t="45855" x="8332788" y="788988"/>
          <p14:tracePt t="45865" x="8324850" y="757238"/>
          <p14:tracePt t="45871" x="8316913" y="709613"/>
          <p14:tracePt t="45882" x="8308975" y="669925"/>
          <p14:tracePt t="45885" x="8308975" y="630238"/>
          <p14:tracePt t="45893" x="8308975" y="606425"/>
          <p14:tracePt t="45900" x="8308975" y="590550"/>
          <p14:tracePt t="45908" x="8308975" y="574675"/>
          <p14:tracePt t="45916" x="8301038" y="558800"/>
          <p14:tracePt t="45923" x="8301038" y="550863"/>
          <p14:tracePt t="45931" x="8301038" y="542925"/>
          <p14:tracePt t="45985" x="8293100" y="527050"/>
          <p14:tracePt t="45992" x="8269288" y="501650"/>
          <p14:tracePt t="45998" x="8237538" y="477838"/>
          <p14:tracePt t="46005" x="8156575" y="422275"/>
          <p14:tracePt t="46013" x="8101013" y="382588"/>
          <p14:tracePt t="46020" x="7981950" y="295275"/>
          <p14:tracePt t="46028" x="7910513" y="247650"/>
          <p14:tracePt t="46038" x="7758113" y="166688"/>
          <p14:tracePt t="46051" x="7607300" y="71438"/>
        </p14:tracePtLst>
      </p14:laserTraceLst>
    </p:ext>
  </p:extLst>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2" ma:contentTypeDescription="Create a new document." ma:contentTypeScope="" ma:versionID="e432ce722b148dcacb76ab1068064dd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f914030981ce931cc44e1f17a8a1256d"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8958A5-E70E-4625-9765-10C23836EA9C}">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713D240-F61F-47E7-A19B-46B3D8D4A7A9}">
  <ds:schemaRefs>
    <ds:schemaRef ds:uri="http://purl.org/dc/terms/"/>
    <ds:schemaRef ds:uri="http://schemas.openxmlformats.org/package/2006/metadata/core-properties"/>
    <ds:schemaRef ds:uri="aac12812-9f3c-4df2-849d-85f1199e22b9"/>
    <ds:schemaRef ds:uri="http://schemas.microsoft.com/office/2006/documentManagement/types"/>
    <ds:schemaRef ds:uri="http://schemas.microsoft.com/office/infopath/2007/PartnerControls"/>
    <ds:schemaRef ds:uri="28b115c3-459a-455f-9491-f822ae48e207"/>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5F917EAF-C323-4B18-B558-31F82BDF77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TotalTime>
  <Words>922</Words>
  <Application>Microsoft Office PowerPoint</Application>
  <PresentationFormat>Widescreen</PresentationFormat>
  <Paragraphs>74</Paragraphs>
  <Slides>22</Slides>
  <Notes>0</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Segoe UI</vt:lpstr>
      <vt:lpstr>Office Theme</vt:lpstr>
      <vt:lpstr>Year 9</vt:lpstr>
      <vt:lpstr>PowerPoint Presentation</vt:lpstr>
      <vt:lpstr>Lesson 11: challenge answer </vt:lpstr>
      <vt:lpstr>Learning intention </vt:lpstr>
      <vt:lpstr>You will need</vt:lpstr>
      <vt:lpstr>Key terms</vt:lpstr>
      <vt:lpstr>Photosynthesis and cellular respiration</vt:lpstr>
      <vt:lpstr>The carbon cycle</vt:lpstr>
      <vt:lpstr>The carbon cycle and photosynthesis</vt:lpstr>
      <vt:lpstr>Question</vt:lpstr>
      <vt:lpstr>Answer</vt:lpstr>
      <vt:lpstr>Cellular respiration and the carbon cycle</vt:lpstr>
      <vt:lpstr>Question</vt:lpstr>
      <vt:lpstr>Answer</vt:lpstr>
      <vt:lpstr>Fill in the blanks</vt:lpstr>
      <vt:lpstr>Answers</vt:lpstr>
      <vt:lpstr>Video</vt:lpstr>
      <vt:lpstr>Answer</vt:lpstr>
      <vt:lpstr>Summary</vt:lpstr>
      <vt:lpstr>Challenge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9 science lesson 12 – role of photosynthesis and cellular respiration in the carbon cycle</dc:title>
  <dc:creator>Department for Education</dc:creator>
  <cp:lastModifiedBy>Blackwell, Elyse (Education)</cp:lastModifiedBy>
  <cp:revision>4</cp:revision>
  <dcterms:created xsi:type="dcterms:W3CDTF">2022-01-13T00:58:01Z</dcterms:created>
  <dcterms:modified xsi:type="dcterms:W3CDTF">2022-04-05T03:08:17Z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ies>
</file>