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8" r:id="rId5"/>
    <p:sldId id="264" r:id="rId6"/>
    <p:sldId id="269" r:id="rId7"/>
    <p:sldId id="286" r:id="rId8"/>
    <p:sldId id="300" r:id="rId9"/>
    <p:sldId id="287" r:id="rId10"/>
    <p:sldId id="270" r:id="rId11"/>
    <p:sldId id="296" r:id="rId12"/>
    <p:sldId id="271" r:id="rId13"/>
    <p:sldId id="297" r:id="rId14"/>
    <p:sldId id="298" r:id="rId15"/>
    <p:sldId id="299" r:id="rId16"/>
    <p:sldId id="290" r:id="rId17"/>
    <p:sldId id="291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orta, Tom (Curriculum Support - Secondary)" initials="PT(SS" lastIdx="2" clrIdx="6">
    <p:extLst>
      <p:ext uri="{19B8F6BF-5375-455C-9EA6-DF929625EA0E}">
        <p15:presenceInfo xmlns:p15="http://schemas.microsoft.com/office/powerpoint/2012/main" userId="Porta, Tom (Curriculum Support - Secondary)" providerId="None"/>
      </p:ext>
    </p:extLst>
  </p:cmAuthor>
  <p:cmAuthor id="1" name="Haynes, Christine (Curriculum Policy and Standards)" initials="HC(PaS" lastIdx="2" clrIdx="0">
    <p:extLst>
      <p:ext uri="{19B8F6BF-5375-455C-9EA6-DF929625EA0E}">
        <p15:presenceInfo xmlns:p15="http://schemas.microsoft.com/office/powerpoint/2012/main" userId="S::Christine.Haynes489@schools.sa.edu.au::2dd8b7cc-5a2d-458d-ba77-577fb585e483" providerId="AD"/>
      </p:ext>
    </p:extLst>
  </p:cmAuthor>
  <p:cmAuthor id="2" name="Porta, Tom (Curriculum Support)" initials="PT(S" lastIdx="4" clrIdx="1">
    <p:extLst>
      <p:ext uri="{19B8F6BF-5375-455C-9EA6-DF929625EA0E}">
        <p15:presenceInfo xmlns:p15="http://schemas.microsoft.com/office/powerpoint/2012/main" userId="Porta, Tom (Curriculum Support)" providerId="None"/>
      </p:ext>
    </p:extLst>
  </p:cmAuthor>
  <p:cmAuthor id="3" name="Chiera-Macchia, Antonella (Curriculum Support - Secondary)" initials="CS" lastIdx="4" clrIdx="2">
    <p:extLst>
      <p:ext uri="{19B8F6BF-5375-455C-9EA6-DF929625EA0E}">
        <p15:presenceInfo xmlns:p15="http://schemas.microsoft.com/office/powerpoint/2012/main" userId="S::antonella.chiera280@schools.sa.edu.au::3eadea46-c5af-4a1f-aa0a-de3265ddb58e" providerId="AD"/>
      </p:ext>
    </p:extLst>
  </p:cmAuthor>
  <p:cmAuthor id="4" name="Osbourne, Lawrina (Curriculum Support)" initials="OL(S" lastIdx="7" clrIdx="3">
    <p:extLst>
      <p:ext uri="{19B8F6BF-5375-455C-9EA6-DF929625EA0E}">
        <p15:presenceInfo xmlns:p15="http://schemas.microsoft.com/office/powerpoint/2012/main" userId="Osbourne, Lawrina (Curriculum Support)" providerId="None"/>
      </p:ext>
    </p:extLst>
  </p:cmAuthor>
  <p:cmAuthor id="5" name="Tom Porta" initials="TP" lastIdx="4" clrIdx="4">
    <p:extLst>
      <p:ext uri="{19B8F6BF-5375-455C-9EA6-DF929625EA0E}">
        <p15:presenceInfo xmlns:p15="http://schemas.microsoft.com/office/powerpoint/2012/main" userId="Tom Porta" providerId="None"/>
      </p:ext>
    </p:extLst>
  </p:cmAuthor>
  <p:cmAuthor id="6" name="Maxwell-Smith, Jo (Education Centre)" initials="MSJ(C" lastIdx="2" clrIdx="5">
    <p:extLst>
      <p:ext uri="{19B8F6BF-5375-455C-9EA6-DF929625EA0E}">
        <p15:presenceInfo xmlns:p15="http://schemas.microsoft.com/office/powerpoint/2012/main" userId="S::Jo.MaxwellSmith650@schools.sa.edu.au::9960eadb-1f26-4ea5-af02-9d7968daaf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A80"/>
    <a:srgbClr val="B9B9BB"/>
    <a:srgbClr val="CDCDCD"/>
    <a:srgbClr val="359C9B"/>
    <a:srgbClr val="357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CB6DF-0E9E-428D-8174-9435012140F8}" v="7" dt="2022-04-27T03:43:56.271"/>
    <p1510:client id="{73B1EDDC-606C-46AB-B72E-86107190766B}" v="2" dt="2022-04-28T00:41:23.29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  <p:guide pos="7015"/>
        <p:guide orient="horz" pos="346"/>
        <p:guide pos="7333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urne, Lawrina (Curriculum Support - Secondary)" userId="S::lawrina.osbourne142@schools.sa.edu.au::5b989294-1a4f-4ecd-b7ab-ed9ef82fb5c7" providerId="AD" clId="Web-{FBA2CA16-1683-477E-A13E-93BFD36B1D5A}"/>
    <pc:docChg chg="">
      <pc:chgData name="Osbourne, Lawrina (Curriculum Support - Secondary)" userId="S::lawrina.osbourne142@schools.sa.edu.au::5b989294-1a4f-4ecd-b7ab-ed9ef82fb5c7" providerId="AD" clId="Web-{FBA2CA16-1683-477E-A13E-93BFD36B1D5A}" dt="2022-04-20T07:21:52.986" v="0"/>
      <pc:docMkLst>
        <pc:docMk/>
      </pc:docMkLst>
      <pc:sldChg chg="delCm">
        <pc:chgData name="Osbourne, Lawrina (Curriculum Support - Secondary)" userId="S::lawrina.osbourne142@schools.sa.edu.au::5b989294-1a4f-4ecd-b7ab-ed9ef82fb5c7" providerId="AD" clId="Web-{FBA2CA16-1683-477E-A13E-93BFD36B1D5A}" dt="2022-04-20T07:21:52.986" v="0"/>
        <pc:sldMkLst>
          <pc:docMk/>
          <pc:sldMk cId="3208275781" sldId="298"/>
        </pc:sldMkLst>
      </pc:sldChg>
    </pc:docChg>
  </pc:docChgLst>
  <pc:docChgLst>
    <pc:chgData name="Chiera-Macchia, Antonella (Curriculum Support - Secondary)" userId="S::antonella.chiera280@schools.sa.edu.au::3eadea46-c5af-4a1f-aa0a-de3265ddb58e" providerId="AD" clId="Web-{3875D2D1-9A29-4F15-9D22-799D85E5C812}"/>
    <pc:docChg chg="modSld">
      <pc:chgData name="Chiera-Macchia, Antonella (Curriculum Support - Secondary)" userId="S::antonella.chiera280@schools.sa.edu.au::3eadea46-c5af-4a1f-aa0a-de3265ddb58e" providerId="AD" clId="Web-{3875D2D1-9A29-4F15-9D22-799D85E5C812}" dt="2022-04-05T04:23:58.224" v="191"/>
      <pc:docMkLst>
        <pc:docMk/>
      </pc:docMkLst>
      <pc:sldChg chg="modSp">
        <pc:chgData name="Chiera-Macchia, Antonella (Curriculum Support - Secondary)" userId="S::antonella.chiera280@schools.sa.edu.au::3eadea46-c5af-4a1f-aa0a-de3265ddb58e" providerId="AD" clId="Web-{3875D2D1-9A29-4F15-9D22-799D85E5C812}" dt="2022-04-05T03:58:02.217" v="1" actId="20577"/>
        <pc:sldMkLst>
          <pc:docMk/>
          <pc:sldMk cId="3641841233" sldId="268"/>
        </pc:sldMkLst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3:58:02.217" v="1" actId="20577"/>
          <ac:spMkLst>
            <pc:docMk/>
            <pc:sldMk cId="3641841233" sldId="268"/>
            <ac:spMk id="4" creationId="{D0697118-CD2B-4676-8ECA-E66DE8A5AE4A}"/>
          </ac:spMkLst>
        </pc:spChg>
      </pc:sldChg>
      <pc:sldChg chg="modSp addCm">
        <pc:chgData name="Chiera-Macchia, Antonella (Curriculum Support - Secondary)" userId="S::antonella.chiera280@schools.sa.edu.au::3eadea46-c5af-4a1f-aa0a-de3265ddb58e" providerId="AD" clId="Web-{3875D2D1-9A29-4F15-9D22-799D85E5C812}" dt="2022-04-05T04:09:23.942" v="44" actId="20577"/>
        <pc:sldMkLst>
          <pc:docMk/>
          <pc:sldMk cId="3445766138" sldId="270"/>
        </pc:sldMkLst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4:09:23.942" v="44" actId="20577"/>
          <ac:spMkLst>
            <pc:docMk/>
            <pc:sldMk cId="3445766138" sldId="270"/>
            <ac:spMk id="13" creationId="{7D245F62-9148-4250-8389-97D3C928084F}"/>
          </ac:spMkLst>
        </pc:spChg>
      </pc:sldChg>
      <pc:sldChg chg="modSp addCm">
        <pc:chgData name="Chiera-Macchia, Antonella (Curriculum Support - Secondary)" userId="S::antonella.chiera280@schools.sa.edu.au::3eadea46-c5af-4a1f-aa0a-de3265ddb58e" providerId="AD" clId="Web-{3875D2D1-9A29-4F15-9D22-799D85E5C812}" dt="2022-04-05T04:23:58.224" v="191"/>
        <pc:sldMkLst>
          <pc:docMk/>
          <pc:sldMk cId="2218482195" sldId="291"/>
        </pc:sldMkLst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4:21:20.903" v="188" actId="20577"/>
          <ac:spMkLst>
            <pc:docMk/>
            <pc:sldMk cId="2218482195" sldId="291"/>
            <ac:spMk id="3" creationId="{AB9BDBB3-B0CB-4293-95C9-DF9D3FA6EE67}"/>
          </ac:spMkLst>
        </pc:spChg>
      </pc:sldChg>
      <pc:sldChg chg="modSp addCm">
        <pc:chgData name="Chiera-Macchia, Antonella (Curriculum Support - Secondary)" userId="S::antonella.chiera280@schools.sa.edu.au::3eadea46-c5af-4a1f-aa0a-de3265ddb58e" providerId="AD" clId="Web-{3875D2D1-9A29-4F15-9D22-799D85E5C812}" dt="2022-04-05T04:16:10.011" v="149" actId="20577"/>
        <pc:sldMkLst>
          <pc:docMk/>
          <pc:sldMk cId="4269310692" sldId="296"/>
        </pc:sldMkLst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4:16:10.011" v="149" actId="20577"/>
          <ac:spMkLst>
            <pc:docMk/>
            <pc:sldMk cId="4269310692" sldId="296"/>
            <ac:spMk id="3" creationId="{01F90082-F046-4484-B963-312CCBB4DFF1}"/>
          </ac:spMkLst>
        </pc:spChg>
      </pc:sldChg>
      <pc:sldChg chg="modSp">
        <pc:chgData name="Chiera-Macchia, Antonella (Curriculum Support - Secondary)" userId="S::antonella.chiera280@schools.sa.edu.au::3eadea46-c5af-4a1f-aa0a-de3265ddb58e" providerId="AD" clId="Web-{3875D2D1-9A29-4F15-9D22-799D85E5C812}" dt="2022-04-05T04:23:03.331" v="190" actId="20577"/>
        <pc:sldMkLst>
          <pc:docMk/>
          <pc:sldMk cId="687648487" sldId="297"/>
        </pc:sldMkLst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4:23:03.331" v="190" actId="20577"/>
          <ac:spMkLst>
            <pc:docMk/>
            <pc:sldMk cId="687648487" sldId="297"/>
            <ac:spMk id="2" creationId="{B59670EA-F52F-4D17-ABC1-D7C0D5318AD1}"/>
          </ac:spMkLst>
        </pc:spChg>
        <pc:spChg chg="mod">
          <ac:chgData name="Chiera-Macchia, Antonella (Curriculum Support - Secondary)" userId="S::antonella.chiera280@schools.sa.edu.au::3eadea46-c5af-4a1f-aa0a-de3265ddb58e" providerId="AD" clId="Web-{3875D2D1-9A29-4F15-9D22-799D85E5C812}" dt="2022-04-05T04:17:27.625" v="167" actId="20577"/>
          <ac:spMkLst>
            <pc:docMk/>
            <pc:sldMk cId="687648487" sldId="297"/>
            <ac:spMk id="3" creationId="{DB5831D8-E2C8-429B-8EFB-4F9CA4BBCAD8}"/>
          </ac:spMkLst>
        </pc:spChg>
      </pc:sldChg>
      <pc:sldChg chg="addCm">
        <pc:chgData name="Chiera-Macchia, Antonella (Curriculum Support - Secondary)" userId="S::antonella.chiera280@schools.sa.edu.au::3eadea46-c5af-4a1f-aa0a-de3265ddb58e" providerId="AD" clId="Web-{3875D2D1-9A29-4F15-9D22-799D85E5C812}" dt="2022-04-05T04:19:43.820" v="168"/>
        <pc:sldMkLst>
          <pc:docMk/>
          <pc:sldMk cId="3208275781" sldId="298"/>
        </pc:sldMkLst>
      </pc:sldChg>
      <pc:sldChg chg="modSp">
        <pc:chgData name="Chiera-Macchia, Antonella (Curriculum Support - Secondary)" userId="S::antonella.chiera280@schools.sa.edu.au::3eadea46-c5af-4a1f-aa0a-de3265ddb58e" providerId="AD" clId="Web-{3875D2D1-9A29-4F15-9D22-799D85E5C812}" dt="2022-04-05T04:20:34.698" v="180"/>
        <pc:sldMkLst>
          <pc:docMk/>
          <pc:sldMk cId="3902160566" sldId="299"/>
        </pc:sldMkLst>
        <pc:graphicFrameChg chg="mod modGraphic">
          <ac:chgData name="Chiera-Macchia, Antonella (Curriculum Support - Secondary)" userId="S::antonella.chiera280@schools.sa.edu.au::3eadea46-c5af-4a1f-aa0a-de3265ddb58e" providerId="AD" clId="Web-{3875D2D1-9A29-4F15-9D22-799D85E5C812}" dt="2022-04-05T04:20:34.698" v="180"/>
          <ac:graphicFrameMkLst>
            <pc:docMk/>
            <pc:sldMk cId="3902160566" sldId="299"/>
            <ac:graphicFrameMk id="4" creationId="{81CCBFDD-C533-4E0D-A9BC-B05E9FD85C32}"/>
          </ac:graphicFrameMkLst>
        </pc:graphicFrameChg>
      </pc:sldChg>
    </pc:docChg>
  </pc:docChgLst>
  <pc:docChgLst>
    <pc:chgData name="McNab, Abbey (Curriculum Support - Secondary)" userId="S::abbey.mcnab538@schools.sa.edu.au::51320d6c-2420-4665-8a03-71aa2205093f" providerId="AD" clId="Web-{DC36BC6D-537E-90AF-11E5-672E3E9AD8B7}"/>
    <pc:docChg chg="modSld">
      <pc:chgData name="McNab, Abbey (Curriculum Support - Secondary)" userId="S::abbey.mcnab538@schools.sa.edu.au::51320d6c-2420-4665-8a03-71aa2205093f" providerId="AD" clId="Web-{DC36BC6D-537E-90AF-11E5-672E3E9AD8B7}" dt="2022-04-20T05:10:59.456" v="76" actId="20577"/>
      <pc:docMkLst>
        <pc:docMk/>
      </pc:docMkLst>
      <pc:sldChg chg="addSp delSp modSp">
        <pc:chgData name="McNab, Abbey (Curriculum Support - Secondary)" userId="S::abbey.mcnab538@schools.sa.edu.au::51320d6c-2420-4665-8a03-71aa2205093f" providerId="AD" clId="Web-{DC36BC6D-537E-90AF-11E5-672E3E9AD8B7}" dt="2022-04-20T05:10:59.456" v="76" actId="20577"/>
        <pc:sldMkLst>
          <pc:docMk/>
          <pc:sldMk cId="1447815874" sldId="271"/>
        </pc:sldMkLst>
        <pc:spChg chg="add mod">
          <ac:chgData name="McNab, Abbey (Curriculum Support - Secondary)" userId="S::abbey.mcnab538@schools.sa.edu.au::51320d6c-2420-4665-8a03-71aa2205093f" providerId="AD" clId="Web-{DC36BC6D-537E-90AF-11E5-672E3E9AD8B7}" dt="2022-04-20T05:10:59.456" v="76" actId="20577"/>
          <ac:spMkLst>
            <pc:docMk/>
            <pc:sldMk cId="1447815874" sldId="271"/>
            <ac:spMk id="3" creationId="{FD40489E-0B09-7A93-3974-A868B50CB331}"/>
          </ac:spMkLst>
        </pc:spChg>
        <pc:spChg chg="del mod">
          <ac:chgData name="McNab, Abbey (Curriculum Support - Secondary)" userId="S::abbey.mcnab538@schools.sa.edu.au::51320d6c-2420-4665-8a03-71aa2205093f" providerId="AD" clId="Web-{DC36BC6D-537E-90AF-11E5-672E3E9AD8B7}" dt="2022-04-20T05:08:38.765" v="72"/>
          <ac:spMkLst>
            <pc:docMk/>
            <pc:sldMk cId="1447815874" sldId="271"/>
            <ac:spMk id="8" creationId="{A413E980-904C-45B2-80B0-A30088841EC2}"/>
          </ac:spMkLst>
        </pc:spChg>
      </pc:sldChg>
    </pc:docChg>
  </pc:docChgLst>
  <pc:docChgLst>
    <pc:chgData name="Haynes, Christine (Curriculum Policy and Standards)" userId="2dd8b7cc-5a2d-458d-ba77-577fb585e483" providerId="ADAL" clId="{92147C75-962A-4031-819F-91FCD7CF481B}"/>
    <pc:docChg chg="undo custSel modSld modMainMaster">
      <pc:chgData name="Haynes, Christine (Curriculum Policy and Standards)" userId="2dd8b7cc-5a2d-458d-ba77-577fb585e483" providerId="ADAL" clId="{92147C75-962A-4031-819F-91FCD7CF481B}" dt="2022-04-02T03:22:30.954" v="1405" actId="12"/>
      <pc:docMkLst>
        <pc:docMk/>
      </pc:docMkLst>
      <pc:sldChg chg="modNotesTx">
        <pc:chgData name="Haynes, Christine (Curriculum Policy and Standards)" userId="2dd8b7cc-5a2d-458d-ba77-577fb585e483" providerId="ADAL" clId="{92147C75-962A-4031-819F-91FCD7CF481B}" dt="2022-04-02T02:51:47.544" v="195" actId="20577"/>
        <pc:sldMkLst>
          <pc:docMk/>
          <pc:sldMk cId="2213450308" sldId="264"/>
        </pc:sldMkLst>
      </pc:sldChg>
      <pc:sldChg chg="modSp mod modNotesTx">
        <pc:chgData name="Haynes, Christine (Curriculum Policy and Standards)" userId="2dd8b7cc-5a2d-458d-ba77-577fb585e483" providerId="ADAL" clId="{92147C75-962A-4031-819F-91FCD7CF481B}" dt="2022-04-02T03:10:58.605" v="1013" actId="20577"/>
        <pc:sldMkLst>
          <pc:docMk/>
          <pc:sldMk cId="1379353518" sldId="269"/>
        </pc:sldMkLst>
        <pc:spChg chg="mod">
          <ac:chgData name="Haynes, Christine (Curriculum Policy and Standards)" userId="2dd8b7cc-5a2d-458d-ba77-577fb585e483" providerId="ADAL" clId="{92147C75-962A-4031-819F-91FCD7CF481B}" dt="2022-04-02T02:45:41.276" v="10" actId="20577"/>
          <ac:spMkLst>
            <pc:docMk/>
            <pc:sldMk cId="1379353518" sldId="269"/>
            <ac:spMk id="2" creationId="{D04B11CB-A4AA-4BB3-AE5A-874E462C0F69}"/>
          </ac:spMkLst>
        </pc:spChg>
      </pc:sldChg>
      <pc:sldChg chg="modNotesTx">
        <pc:chgData name="Haynes, Christine (Curriculum Policy and Standards)" userId="2dd8b7cc-5a2d-458d-ba77-577fb585e483" providerId="ADAL" clId="{92147C75-962A-4031-819F-91FCD7CF481B}" dt="2022-04-02T03:12:08.921" v="1028" actId="113"/>
        <pc:sldMkLst>
          <pc:docMk/>
          <pc:sldMk cId="3445766138" sldId="270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2:12.616" v="1029" actId="113"/>
        <pc:sldMkLst>
          <pc:docMk/>
          <pc:sldMk cId="1447815874" sldId="271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2:16.373" v="1030" actId="113"/>
        <pc:sldMkLst>
          <pc:docMk/>
          <pc:sldMk cId="3372526462" sldId="277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2:19.556" v="1031" actId="113"/>
        <pc:sldMkLst>
          <pc:docMk/>
          <pc:sldMk cId="949889065" sldId="282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5:46.022" v="1304" actId="20577"/>
        <pc:sldMkLst>
          <pc:docMk/>
          <pc:sldMk cId="2267462658" sldId="283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6:47.761" v="1390" actId="20577"/>
        <pc:sldMkLst>
          <pc:docMk/>
          <pc:sldMk cId="1422690129" sldId="285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1:48.298" v="1026" actId="20577"/>
        <pc:sldMkLst>
          <pc:docMk/>
          <pc:sldMk cId="4260628335" sldId="286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2:03.384" v="1027" actId="113"/>
        <pc:sldMkLst>
          <pc:docMk/>
          <pc:sldMk cId="2208171692" sldId="287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08:43.539" v="879" actId="5793"/>
        <pc:sldMkLst>
          <pc:docMk/>
          <pc:sldMk cId="4099865084" sldId="288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1:42.835" v="1025" actId="20577"/>
        <pc:sldMkLst>
          <pc:docMk/>
          <pc:sldMk cId="994970659" sldId="289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3:08.983" v="1060" actId="20577"/>
        <pc:sldMkLst>
          <pc:docMk/>
          <pc:sldMk cId="3899296163" sldId="290"/>
        </pc:sldMkLst>
      </pc:sldChg>
      <pc:sldChg chg="modNotesTx">
        <pc:chgData name="Haynes, Christine (Curriculum Policy and Standards)" userId="2dd8b7cc-5a2d-458d-ba77-577fb585e483" providerId="ADAL" clId="{92147C75-962A-4031-819F-91FCD7CF481B}" dt="2022-04-02T03:13:04.676" v="1058" actId="113"/>
        <pc:sldMkLst>
          <pc:docMk/>
          <pc:sldMk cId="2218482195" sldId="291"/>
        </pc:sldMkLst>
      </pc:sldChg>
      <pc:sldChg chg="addCm modCm modNotesTx">
        <pc:chgData name="Haynes, Christine (Curriculum Policy and Standards)" userId="2dd8b7cc-5a2d-458d-ba77-577fb585e483" providerId="ADAL" clId="{92147C75-962A-4031-819F-91FCD7CF481B}" dt="2022-04-02T03:13:20.238" v="1064" actId="20577"/>
        <pc:sldMkLst>
          <pc:docMk/>
          <pc:sldMk cId="2904459304" sldId="292"/>
        </pc:sldMkLst>
      </pc:sldChg>
      <pc:sldChg chg="modSp mod addCm modCm modNotesTx">
        <pc:chgData name="Haynes, Christine (Curriculum Policy and Standards)" userId="2dd8b7cc-5a2d-458d-ba77-577fb585e483" providerId="ADAL" clId="{92147C75-962A-4031-819F-91FCD7CF481B}" dt="2022-04-02T03:21:52.219" v="1394" actId="12"/>
        <pc:sldMkLst>
          <pc:docMk/>
          <pc:sldMk cId="1121514500" sldId="293"/>
        </pc:sldMkLst>
        <pc:spChg chg="mod">
          <ac:chgData name="Haynes, Christine (Curriculum Policy and Standards)" userId="2dd8b7cc-5a2d-458d-ba77-577fb585e483" providerId="ADAL" clId="{92147C75-962A-4031-819F-91FCD7CF481B}" dt="2022-04-02T03:21:52.219" v="1394" actId="12"/>
          <ac:spMkLst>
            <pc:docMk/>
            <pc:sldMk cId="1121514500" sldId="293"/>
            <ac:spMk id="3" creationId="{AB9BDBB3-B0CB-4293-95C9-DF9D3FA6EE67}"/>
          </ac:spMkLst>
        </pc:spChg>
      </pc:sldChg>
      <pc:sldChg chg="modSp mod modNotesTx">
        <pc:chgData name="Haynes, Christine (Curriculum Policy and Standards)" userId="2dd8b7cc-5a2d-458d-ba77-577fb585e483" providerId="ADAL" clId="{92147C75-962A-4031-819F-91FCD7CF481B}" dt="2022-04-02T03:22:30.954" v="1405" actId="12"/>
        <pc:sldMkLst>
          <pc:docMk/>
          <pc:sldMk cId="3249534116" sldId="295"/>
        </pc:sldMkLst>
        <pc:spChg chg="mod">
          <ac:chgData name="Haynes, Christine (Curriculum Policy and Standards)" userId="2dd8b7cc-5a2d-458d-ba77-577fb585e483" providerId="ADAL" clId="{92147C75-962A-4031-819F-91FCD7CF481B}" dt="2022-04-02T03:22:30.954" v="1405" actId="12"/>
          <ac:spMkLst>
            <pc:docMk/>
            <pc:sldMk cId="3249534116" sldId="295"/>
            <ac:spMk id="3" creationId="{AB9BDBB3-B0CB-4293-95C9-DF9D3FA6EE67}"/>
          </ac:spMkLst>
        </pc:spChg>
      </pc:sldChg>
      <pc:sldMasterChg chg="modSp">
        <pc:chgData name="Haynes, Christine (Curriculum Policy and Standards)" userId="2dd8b7cc-5a2d-458d-ba77-577fb585e483" providerId="ADAL" clId="{92147C75-962A-4031-819F-91FCD7CF481B}" dt="2022-04-02T03:19:58.007" v="1391" actId="12"/>
        <pc:sldMasterMkLst>
          <pc:docMk/>
          <pc:sldMasterMk cId="1123625482" sldId="2147483648"/>
        </pc:sldMasterMkLst>
        <pc:spChg chg="mod">
          <ac:chgData name="Haynes, Christine (Curriculum Policy and Standards)" userId="2dd8b7cc-5a2d-458d-ba77-577fb585e483" providerId="ADAL" clId="{92147C75-962A-4031-819F-91FCD7CF481B}" dt="2022-04-02T03:19:58.007" v="1391" actId="12"/>
          <ac:spMkLst>
            <pc:docMk/>
            <pc:sldMasterMk cId="1123625482" sldId="2147483648"/>
            <ac:spMk id="3" creationId="{3E0A7304-36C3-4C44-BB0E-B096674DB15C}"/>
          </ac:spMkLst>
        </pc:spChg>
      </pc:sldMasterChg>
    </pc:docChg>
  </pc:docChgLst>
  <pc:docChgLst>
    <pc:chgData name="Chiera-Macchia, Antonella (Curriculum Support - Secondary)" userId="S::antonella.chiera280@schools.sa.edu.au::3eadea46-c5af-4a1f-aa0a-de3265ddb58e" providerId="AD" clId="Web-{C4A6B7AB-ADD9-4090-B33E-32542BD11A6E}"/>
    <pc:docChg chg="modSld">
      <pc:chgData name="Chiera-Macchia, Antonella (Curriculum Support - Secondary)" userId="S::antonella.chiera280@schools.sa.edu.au::3eadea46-c5af-4a1f-aa0a-de3265ddb58e" providerId="AD" clId="Web-{C4A6B7AB-ADD9-4090-B33E-32542BD11A6E}" dt="2022-04-06T04:28:55.801" v="4" actId="1076"/>
      <pc:docMkLst>
        <pc:docMk/>
      </pc:docMkLst>
      <pc:sldChg chg="modSp">
        <pc:chgData name="Chiera-Macchia, Antonella (Curriculum Support - Secondary)" userId="S::antonella.chiera280@schools.sa.edu.au::3eadea46-c5af-4a1f-aa0a-de3265ddb58e" providerId="AD" clId="Web-{C4A6B7AB-ADD9-4090-B33E-32542BD11A6E}" dt="2022-04-06T04:28:17.503" v="2" actId="1076"/>
        <pc:sldMkLst>
          <pc:docMk/>
          <pc:sldMk cId="2267462658" sldId="283"/>
        </pc:sldMkLst>
        <pc:picChg chg="mod">
          <ac:chgData name="Chiera-Macchia, Antonella (Curriculum Support - Secondary)" userId="S::antonella.chiera280@schools.sa.edu.au::3eadea46-c5af-4a1f-aa0a-de3265ddb58e" providerId="AD" clId="Web-{C4A6B7AB-ADD9-4090-B33E-32542BD11A6E}" dt="2022-04-06T04:28:17.503" v="2" actId="1076"/>
          <ac:picMkLst>
            <pc:docMk/>
            <pc:sldMk cId="2267462658" sldId="283"/>
            <ac:picMk id="2" creationId="{D4B67276-1896-4008-AC8B-DE5C3930B884}"/>
          </ac:picMkLst>
        </pc:picChg>
      </pc:sldChg>
      <pc:sldChg chg="modSp">
        <pc:chgData name="Chiera-Macchia, Antonella (Curriculum Support - Secondary)" userId="S::antonella.chiera280@schools.sa.edu.au::3eadea46-c5af-4a1f-aa0a-de3265ddb58e" providerId="AD" clId="Web-{C4A6B7AB-ADD9-4090-B33E-32542BD11A6E}" dt="2022-04-06T04:28:55.801" v="4" actId="1076"/>
        <pc:sldMkLst>
          <pc:docMk/>
          <pc:sldMk cId="3208275781" sldId="298"/>
        </pc:sldMkLst>
        <pc:picChg chg="mod">
          <ac:chgData name="Chiera-Macchia, Antonella (Curriculum Support - Secondary)" userId="S::antonella.chiera280@schools.sa.edu.au::3eadea46-c5af-4a1f-aa0a-de3265ddb58e" providerId="AD" clId="Web-{C4A6B7AB-ADD9-4090-B33E-32542BD11A6E}" dt="2022-04-06T04:28:55.801" v="4" actId="1076"/>
          <ac:picMkLst>
            <pc:docMk/>
            <pc:sldMk cId="3208275781" sldId="298"/>
            <ac:picMk id="5" creationId="{1EAE8061-27FB-45B4-BF89-BB080465D277}"/>
          </ac:picMkLst>
        </pc:picChg>
      </pc:sldChg>
    </pc:docChg>
  </pc:docChgLst>
  <pc:docChgLst>
    <pc:chgData name="Chiera-Macchia, Antonella (Curriculum Support - Secondary)" userId="3eadea46-c5af-4a1f-aa0a-de3265ddb58e" providerId="ADAL" clId="{C7469B45-EC6D-4704-B253-68EE7DE8D773}"/>
    <pc:docChg chg="undo custSel modSld">
      <pc:chgData name="Chiera-Macchia, Antonella (Curriculum Support - Secondary)" userId="3eadea46-c5af-4a1f-aa0a-de3265ddb58e" providerId="ADAL" clId="{C7469B45-EC6D-4704-B253-68EE7DE8D773}" dt="2022-04-19T00:27:49.656" v="223" actId="2710"/>
      <pc:docMkLst>
        <pc:docMk/>
      </pc:docMkLst>
      <pc:sldChg chg="modSp mod">
        <pc:chgData name="Chiera-Macchia, Antonella (Curriculum Support - Secondary)" userId="3eadea46-c5af-4a1f-aa0a-de3265ddb58e" providerId="ADAL" clId="{C7469B45-EC6D-4704-B253-68EE7DE8D773}" dt="2022-04-19T00:17:15.527" v="28" actId="2710"/>
        <pc:sldMkLst>
          <pc:docMk/>
          <pc:sldMk cId="2208171692" sldId="287"/>
        </pc:sldMkLst>
        <pc:spChg chg="mod">
          <ac:chgData name="Chiera-Macchia, Antonella (Curriculum Support - Secondary)" userId="3eadea46-c5af-4a1f-aa0a-de3265ddb58e" providerId="ADAL" clId="{C7469B45-EC6D-4704-B253-68EE7DE8D773}" dt="2022-04-19T00:17:15.527" v="28" actId="2710"/>
          <ac:spMkLst>
            <pc:docMk/>
            <pc:sldMk cId="2208171692" sldId="287"/>
            <ac:spMk id="3" creationId="{AB9BDBB3-B0CB-4293-95C9-DF9D3FA6EE67}"/>
          </ac:spMkLst>
        </pc:spChg>
      </pc:sldChg>
      <pc:sldChg chg="modSp mod">
        <pc:chgData name="Chiera-Macchia, Antonella (Curriculum Support - Secondary)" userId="3eadea46-c5af-4a1f-aa0a-de3265ddb58e" providerId="ADAL" clId="{C7469B45-EC6D-4704-B253-68EE7DE8D773}" dt="2022-04-19T00:19:44.859" v="44" actId="255"/>
        <pc:sldMkLst>
          <pc:docMk/>
          <pc:sldMk cId="994970659" sldId="289"/>
        </pc:sldMkLst>
        <pc:graphicFrameChg chg="mod modGraphic">
          <ac:chgData name="Chiera-Macchia, Antonella (Curriculum Support - Secondary)" userId="3eadea46-c5af-4a1f-aa0a-de3265ddb58e" providerId="ADAL" clId="{C7469B45-EC6D-4704-B253-68EE7DE8D773}" dt="2022-04-19T00:19:44.859" v="44" actId="255"/>
          <ac:graphicFrameMkLst>
            <pc:docMk/>
            <pc:sldMk cId="994970659" sldId="289"/>
            <ac:graphicFrameMk id="5" creationId="{05D92C0D-00D2-4B13-8519-C12E56FF3536}"/>
          </ac:graphicFrameMkLst>
        </pc:graphicFrameChg>
      </pc:sldChg>
      <pc:sldChg chg="modSp mod">
        <pc:chgData name="Chiera-Macchia, Antonella (Curriculum Support - Secondary)" userId="3eadea46-c5af-4a1f-aa0a-de3265ddb58e" providerId="ADAL" clId="{C7469B45-EC6D-4704-B253-68EE7DE8D773}" dt="2022-04-19T00:27:49.656" v="223" actId="2710"/>
        <pc:sldMkLst>
          <pc:docMk/>
          <pc:sldMk cId="2218482195" sldId="291"/>
        </pc:sldMkLst>
        <pc:spChg chg="mod">
          <ac:chgData name="Chiera-Macchia, Antonella (Curriculum Support - Secondary)" userId="3eadea46-c5af-4a1f-aa0a-de3265ddb58e" providerId="ADAL" clId="{C7469B45-EC6D-4704-B253-68EE7DE8D773}" dt="2022-04-19T00:27:49.656" v="223" actId="2710"/>
          <ac:spMkLst>
            <pc:docMk/>
            <pc:sldMk cId="2218482195" sldId="291"/>
            <ac:spMk id="3" creationId="{AB9BDBB3-B0CB-4293-95C9-DF9D3FA6EE67}"/>
          </ac:spMkLst>
        </pc:spChg>
      </pc:sldChg>
      <pc:sldChg chg="modSp mod">
        <pc:chgData name="Chiera-Macchia, Antonella (Curriculum Support - Secondary)" userId="3eadea46-c5af-4a1f-aa0a-de3265ddb58e" providerId="ADAL" clId="{C7469B45-EC6D-4704-B253-68EE7DE8D773}" dt="2022-04-19T00:15:57.458" v="22" actId="20577"/>
        <pc:sldMkLst>
          <pc:docMk/>
          <pc:sldMk cId="4269310692" sldId="296"/>
        </pc:sldMkLst>
        <pc:spChg chg="mod">
          <ac:chgData name="Chiera-Macchia, Antonella (Curriculum Support - Secondary)" userId="3eadea46-c5af-4a1f-aa0a-de3265ddb58e" providerId="ADAL" clId="{C7469B45-EC6D-4704-B253-68EE7DE8D773}" dt="2022-04-19T00:15:57.458" v="22" actId="20577"/>
          <ac:spMkLst>
            <pc:docMk/>
            <pc:sldMk cId="4269310692" sldId="296"/>
            <ac:spMk id="3" creationId="{01F90082-F046-4484-B963-312CCBB4DFF1}"/>
          </ac:spMkLst>
        </pc:spChg>
      </pc:sldChg>
      <pc:sldChg chg="modSp mod">
        <pc:chgData name="Chiera-Macchia, Antonella (Curriculum Support - Secondary)" userId="3eadea46-c5af-4a1f-aa0a-de3265ddb58e" providerId="ADAL" clId="{C7469B45-EC6D-4704-B253-68EE7DE8D773}" dt="2022-04-19T00:20:45.362" v="46" actId="2710"/>
        <pc:sldMkLst>
          <pc:docMk/>
          <pc:sldMk cId="687648487" sldId="297"/>
        </pc:sldMkLst>
        <pc:spChg chg="mod">
          <ac:chgData name="Chiera-Macchia, Antonella (Curriculum Support - Secondary)" userId="3eadea46-c5af-4a1f-aa0a-de3265ddb58e" providerId="ADAL" clId="{C7469B45-EC6D-4704-B253-68EE7DE8D773}" dt="2022-04-19T00:20:45.362" v="46" actId="2710"/>
          <ac:spMkLst>
            <pc:docMk/>
            <pc:sldMk cId="687648487" sldId="297"/>
            <ac:spMk id="3" creationId="{DB5831D8-E2C8-429B-8EFB-4F9CA4BBCAD8}"/>
          </ac:spMkLst>
        </pc:spChg>
      </pc:sldChg>
      <pc:sldChg chg="modSp mod">
        <pc:chgData name="Chiera-Macchia, Antonella (Curriculum Support - Secondary)" userId="3eadea46-c5af-4a1f-aa0a-de3265ddb58e" providerId="ADAL" clId="{C7469B45-EC6D-4704-B253-68EE7DE8D773}" dt="2022-04-19T00:26:41.591" v="222" actId="14734"/>
        <pc:sldMkLst>
          <pc:docMk/>
          <pc:sldMk cId="3208275781" sldId="298"/>
        </pc:sldMkLst>
        <pc:spChg chg="mod">
          <ac:chgData name="Chiera-Macchia, Antonella (Curriculum Support - Secondary)" userId="3eadea46-c5af-4a1f-aa0a-de3265ddb58e" providerId="ADAL" clId="{C7469B45-EC6D-4704-B253-68EE7DE8D773}" dt="2022-04-19T00:24:58.662" v="217" actId="20577"/>
          <ac:spMkLst>
            <pc:docMk/>
            <pc:sldMk cId="3208275781" sldId="298"/>
            <ac:spMk id="3" creationId="{84F2235D-CAC6-4E21-8F88-4CFB50C47DB6}"/>
          </ac:spMkLst>
        </pc:spChg>
        <pc:graphicFrameChg chg="mod modGraphic">
          <ac:chgData name="Chiera-Macchia, Antonella (Curriculum Support - Secondary)" userId="3eadea46-c5af-4a1f-aa0a-de3265ddb58e" providerId="ADAL" clId="{C7469B45-EC6D-4704-B253-68EE7DE8D773}" dt="2022-04-19T00:26:41.591" v="222" actId="14734"/>
          <ac:graphicFrameMkLst>
            <pc:docMk/>
            <pc:sldMk cId="3208275781" sldId="298"/>
            <ac:graphicFrameMk id="4" creationId="{2F873A35-55E5-4DED-8B04-4AD7C5D7A41B}"/>
          </ac:graphicFrameMkLst>
        </pc:graphicFrameChg>
      </pc:sldChg>
    </pc:docChg>
  </pc:docChgLst>
  <pc:docChgLst>
    <pc:chgData name="Chiera-Macchia, Antonella (Curriculum Support - Secondary)" userId="S::antonella.chiera280@schools.sa.edu.au::3eadea46-c5af-4a1f-aa0a-de3265ddb58e" providerId="AD" clId="Web-{139EB1C5-282B-4E10-9DC9-35D187AA6996}"/>
    <pc:docChg chg="modSld">
      <pc:chgData name="Chiera-Macchia, Antonella (Curriculum Support - Secondary)" userId="S::antonella.chiera280@schools.sa.edu.au::3eadea46-c5af-4a1f-aa0a-de3265ddb58e" providerId="AD" clId="Web-{139EB1C5-282B-4E10-9DC9-35D187AA6996}" dt="2022-04-06T03:15:55.416" v="3" actId="20577"/>
      <pc:docMkLst>
        <pc:docMk/>
      </pc:docMkLst>
      <pc:sldChg chg="modSp">
        <pc:chgData name="Chiera-Macchia, Antonella (Curriculum Support - Secondary)" userId="S::antonella.chiera280@schools.sa.edu.au::3eadea46-c5af-4a1f-aa0a-de3265ddb58e" providerId="AD" clId="Web-{139EB1C5-282B-4E10-9DC9-35D187AA6996}" dt="2022-04-06T03:15:55.416" v="3" actId="20577"/>
        <pc:sldMkLst>
          <pc:docMk/>
          <pc:sldMk cId="4269310692" sldId="296"/>
        </pc:sldMkLst>
        <pc:spChg chg="mod">
          <ac:chgData name="Chiera-Macchia, Antonella (Curriculum Support - Secondary)" userId="S::antonella.chiera280@schools.sa.edu.au::3eadea46-c5af-4a1f-aa0a-de3265ddb58e" providerId="AD" clId="Web-{139EB1C5-282B-4E10-9DC9-35D187AA6996}" dt="2022-04-06T03:15:55.416" v="3" actId="20577"/>
          <ac:spMkLst>
            <pc:docMk/>
            <pc:sldMk cId="4269310692" sldId="296"/>
            <ac:spMk id="3" creationId="{01F90082-F046-4484-B963-312CCBB4DFF1}"/>
          </ac:spMkLst>
        </pc:spChg>
      </pc:sldChg>
    </pc:docChg>
  </pc:docChgLst>
  <pc:docChgLst>
    <pc:chgData name="Porta, Tom (Curriculum Support - Secondary)" userId="S::tom.porta130@schools.sa.edu.au::29d89606-3fb5-4b7e-9d87-1c42520ace6f" providerId="AD" clId="Web-{DABDE4A7-4B79-4F9F-AAA5-94FF9FC400F2}"/>
    <pc:docChg chg="modSld">
      <pc:chgData name="Porta, Tom (Curriculum Support - Secondary)" userId="S::tom.porta130@schools.sa.edu.au::29d89606-3fb5-4b7e-9d87-1c42520ace6f" providerId="AD" clId="Web-{DABDE4A7-4B79-4F9F-AAA5-94FF9FC400F2}" dt="2022-04-06T05:04:28.012" v="0" actId="1076"/>
      <pc:docMkLst>
        <pc:docMk/>
      </pc:docMkLst>
      <pc:sldChg chg="modSp">
        <pc:chgData name="Porta, Tom (Curriculum Support - Secondary)" userId="S::tom.porta130@schools.sa.edu.au::29d89606-3fb5-4b7e-9d87-1c42520ace6f" providerId="AD" clId="Web-{DABDE4A7-4B79-4F9F-AAA5-94FF9FC400F2}" dt="2022-04-06T05:04:28.012" v="0" actId="1076"/>
        <pc:sldMkLst>
          <pc:docMk/>
          <pc:sldMk cId="3208275781" sldId="298"/>
        </pc:sldMkLst>
        <pc:picChg chg="mod">
          <ac:chgData name="Porta, Tom (Curriculum Support - Secondary)" userId="S::tom.porta130@schools.sa.edu.au::29d89606-3fb5-4b7e-9d87-1c42520ace6f" providerId="AD" clId="Web-{DABDE4A7-4B79-4F9F-AAA5-94FF9FC400F2}" dt="2022-04-06T05:04:28.012" v="0" actId="1076"/>
          <ac:picMkLst>
            <pc:docMk/>
            <pc:sldMk cId="3208275781" sldId="298"/>
            <ac:picMk id="5" creationId="{1EAE8061-27FB-45B4-BF89-BB080465D277}"/>
          </ac:picMkLst>
        </pc:picChg>
      </pc:sldChg>
    </pc:docChg>
  </pc:docChgLst>
  <pc:docChgLst>
    <pc:chgData name="Maxwell-Smith, Jo (Education Centre)" userId="9960eadb-1f26-4ea5-af02-9d7968daaff8" providerId="ADAL" clId="{2F6CB6DF-0E9E-428D-8174-9435012140F8}"/>
    <pc:docChg chg="custSel modSld">
      <pc:chgData name="Maxwell-Smith, Jo (Education Centre)" userId="9960eadb-1f26-4ea5-af02-9d7968daaff8" providerId="ADAL" clId="{2F6CB6DF-0E9E-428D-8174-9435012140F8}" dt="2022-04-27T03:43:34.911" v="10"/>
      <pc:docMkLst>
        <pc:docMk/>
      </pc:docMkLst>
      <pc:sldChg chg="modSp mod">
        <pc:chgData name="Maxwell-Smith, Jo (Education Centre)" userId="9960eadb-1f26-4ea5-af02-9d7968daaff8" providerId="ADAL" clId="{2F6CB6DF-0E9E-428D-8174-9435012140F8}" dt="2022-04-27T03:43:34.911" v="10"/>
        <pc:sldMkLst>
          <pc:docMk/>
          <pc:sldMk cId="3641841233" sldId="268"/>
        </pc:sldMkLst>
        <pc:spChg chg="mod">
          <ac:chgData name="Maxwell-Smith, Jo (Education Centre)" userId="9960eadb-1f26-4ea5-af02-9d7968daaff8" providerId="ADAL" clId="{2F6CB6DF-0E9E-428D-8174-9435012140F8}" dt="2022-04-27T03:43:34.911" v="10"/>
          <ac:spMkLst>
            <pc:docMk/>
            <pc:sldMk cId="3641841233" sldId="268"/>
            <ac:spMk id="3" creationId="{4CD1DB66-0417-403D-8A90-5058DCCE5EB7}"/>
          </ac:spMkLst>
        </pc:spChg>
        <pc:picChg chg="mod">
          <ac:chgData name="Maxwell-Smith, Jo (Education Centre)" userId="9960eadb-1f26-4ea5-af02-9d7968daaff8" providerId="ADAL" clId="{2F6CB6DF-0E9E-428D-8174-9435012140F8}" dt="2022-04-22T03:54:27.663" v="1" actId="1076"/>
          <ac:picMkLst>
            <pc:docMk/>
            <pc:sldMk cId="3641841233" sldId="268"/>
            <ac:picMk id="5" creationId="{6CE58A6C-7DFB-4E95-A200-2C140F7BAA8B}"/>
          </ac:picMkLst>
        </pc:picChg>
      </pc:sldChg>
      <pc:sldChg chg="addCm modCm">
        <pc:chgData name="Maxwell-Smith, Jo (Education Centre)" userId="9960eadb-1f26-4ea5-af02-9d7968daaff8" providerId="ADAL" clId="{2F6CB6DF-0E9E-428D-8174-9435012140F8}" dt="2022-04-22T04:20:38.819" v="7"/>
        <pc:sldMkLst>
          <pc:docMk/>
          <pc:sldMk cId="2218482195" sldId="291"/>
        </pc:sldMkLst>
      </pc:sldChg>
      <pc:sldChg chg="modSp mod addCm modCm">
        <pc:chgData name="Maxwell-Smith, Jo (Education Centre)" userId="9960eadb-1f26-4ea5-af02-9d7968daaff8" providerId="ADAL" clId="{2F6CB6DF-0E9E-428D-8174-9435012140F8}" dt="2022-04-22T04:21:39.715" v="9"/>
        <pc:sldMkLst>
          <pc:docMk/>
          <pc:sldMk cId="3208275781" sldId="298"/>
        </pc:sldMkLst>
        <pc:spChg chg="mod">
          <ac:chgData name="Maxwell-Smith, Jo (Education Centre)" userId="9960eadb-1f26-4ea5-af02-9d7968daaff8" providerId="ADAL" clId="{2F6CB6DF-0E9E-428D-8174-9435012140F8}" dt="2022-04-22T03:58:20.071" v="5" actId="1076"/>
          <ac:spMkLst>
            <pc:docMk/>
            <pc:sldMk cId="3208275781" sldId="298"/>
            <ac:spMk id="2" creationId="{F78C9673-6F4A-49B5-8BFA-7AE23DB333CE}"/>
          </ac:spMkLst>
        </pc:spChg>
        <pc:picChg chg="mod">
          <ac:chgData name="Maxwell-Smith, Jo (Education Centre)" userId="9960eadb-1f26-4ea5-af02-9d7968daaff8" providerId="ADAL" clId="{2F6CB6DF-0E9E-428D-8174-9435012140F8}" dt="2022-04-22T03:58:15.704" v="4" actId="1076"/>
          <ac:picMkLst>
            <pc:docMk/>
            <pc:sldMk cId="3208275781" sldId="298"/>
            <ac:picMk id="7" creationId="{F8F2AD71-FB11-45C7-B626-1875DD1B3039}"/>
          </ac:picMkLst>
        </pc:picChg>
      </pc:sldChg>
    </pc:docChg>
  </pc:docChgLst>
  <pc:docChgLst>
    <pc:chgData name="Davis, Lynn (Curriculum Support - Secondary)" userId="95d724f2-8233-4702-8cb7-8c58cd8a85be" providerId="ADAL" clId="{89032131-81F2-4DB3-87E5-28A9A9F27EE9}"/>
    <pc:docChg chg="modSld">
      <pc:chgData name="Davis, Lynn (Curriculum Support - Secondary)" userId="95d724f2-8233-4702-8cb7-8c58cd8a85be" providerId="ADAL" clId="{89032131-81F2-4DB3-87E5-28A9A9F27EE9}" dt="2022-04-20T04:30:32.947" v="78"/>
      <pc:docMkLst>
        <pc:docMk/>
      </pc:docMkLst>
      <pc:sldChg chg="modAnim">
        <pc:chgData name="Davis, Lynn (Curriculum Support - Secondary)" userId="95d724f2-8233-4702-8cb7-8c58cd8a85be" providerId="ADAL" clId="{89032131-81F2-4DB3-87E5-28A9A9F27EE9}" dt="2022-04-20T04:29:12.299" v="75"/>
        <pc:sldMkLst>
          <pc:docMk/>
          <pc:sldMk cId="3641841233" sldId="268"/>
        </pc:sldMkLst>
      </pc:sldChg>
      <pc:sldChg chg="modSp mod modAnim">
        <pc:chgData name="Davis, Lynn (Curriculum Support - Secondary)" userId="95d724f2-8233-4702-8cb7-8c58cd8a85be" providerId="ADAL" clId="{89032131-81F2-4DB3-87E5-28A9A9F27EE9}" dt="2022-04-20T04:23:35.269" v="6"/>
        <pc:sldMkLst>
          <pc:docMk/>
          <pc:sldMk cId="1379353518" sldId="269"/>
        </pc:sldMkLst>
        <pc:picChg chg="mod">
          <ac:chgData name="Davis, Lynn (Curriculum Support - Secondary)" userId="95d724f2-8233-4702-8cb7-8c58cd8a85be" providerId="ADAL" clId="{89032131-81F2-4DB3-87E5-28A9A9F27EE9}" dt="2022-04-20T04:23:06.472" v="4" actId="1076"/>
          <ac:picMkLst>
            <pc:docMk/>
            <pc:sldMk cId="1379353518" sldId="269"/>
            <ac:picMk id="4" creationId="{F37E2DB9-B275-4B2F-92BD-6DFE129F8D1D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5:50.170" v="36"/>
        <pc:sldMkLst>
          <pc:docMk/>
          <pc:sldMk cId="3445766138" sldId="270"/>
        </pc:sldMkLst>
        <pc:picChg chg="mod">
          <ac:chgData name="Davis, Lynn (Curriculum Support - Secondary)" userId="95d724f2-8233-4702-8cb7-8c58cd8a85be" providerId="ADAL" clId="{89032131-81F2-4DB3-87E5-28A9A9F27EE9}" dt="2022-04-20T04:25:45.008" v="35" actId="1076"/>
          <ac:picMkLst>
            <pc:docMk/>
            <pc:sldMk cId="3445766138" sldId="270"/>
            <ac:picMk id="2" creationId="{49E7D680-B004-42BD-9C6B-D7B4321B2B66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8:52.697" v="73"/>
        <pc:sldMkLst>
          <pc:docMk/>
          <pc:sldMk cId="2267462658" sldId="283"/>
        </pc:sldMkLst>
        <pc:picChg chg="mod">
          <ac:chgData name="Davis, Lynn (Curriculum Support - Secondary)" userId="95d724f2-8233-4702-8cb7-8c58cd8a85be" providerId="ADAL" clId="{89032131-81F2-4DB3-87E5-28A9A9F27EE9}" dt="2022-04-20T04:28:43.704" v="71" actId="1076"/>
          <ac:picMkLst>
            <pc:docMk/>
            <pc:sldMk cId="2267462658" sldId="283"/>
            <ac:picMk id="2" creationId="{D4B67276-1896-4008-AC8B-DE5C3930B884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4:17.146" v="12"/>
        <pc:sldMkLst>
          <pc:docMk/>
          <pc:sldMk cId="4260628335" sldId="286"/>
        </pc:sldMkLst>
        <pc:picChg chg="mod">
          <ac:chgData name="Davis, Lynn (Curriculum Support - Secondary)" userId="95d724f2-8233-4702-8cb7-8c58cd8a85be" providerId="ADAL" clId="{89032131-81F2-4DB3-87E5-28A9A9F27EE9}" dt="2022-04-20T04:24:02.416" v="10" actId="1076"/>
          <ac:picMkLst>
            <pc:docMk/>
            <pc:sldMk cId="4260628335" sldId="286"/>
            <ac:picMk id="4" creationId="{05BC304E-168A-41CB-8074-5AACEF496A47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5:22.188" v="28"/>
        <pc:sldMkLst>
          <pc:docMk/>
          <pc:sldMk cId="2208171692" sldId="287"/>
        </pc:sldMkLst>
        <pc:picChg chg="mod">
          <ac:chgData name="Davis, Lynn (Curriculum Support - Secondary)" userId="95d724f2-8233-4702-8cb7-8c58cd8a85be" providerId="ADAL" clId="{89032131-81F2-4DB3-87E5-28A9A9F27EE9}" dt="2022-04-20T04:25:05.539" v="26" actId="1076"/>
          <ac:picMkLst>
            <pc:docMk/>
            <pc:sldMk cId="2208171692" sldId="287"/>
            <ac:picMk id="4" creationId="{FF3228B2-4BC9-4A6D-BCB9-62FB61262419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8:05.614" v="58"/>
        <pc:sldMkLst>
          <pc:docMk/>
          <pc:sldMk cId="3899296163" sldId="290"/>
        </pc:sldMkLst>
        <pc:picChg chg="mod">
          <ac:chgData name="Davis, Lynn (Curriculum Support - Secondary)" userId="95d724f2-8233-4702-8cb7-8c58cd8a85be" providerId="ADAL" clId="{89032131-81F2-4DB3-87E5-28A9A9F27EE9}" dt="2022-04-20T04:28:00.735" v="57" actId="1076"/>
          <ac:picMkLst>
            <pc:docMk/>
            <pc:sldMk cId="3899296163" sldId="290"/>
            <ac:picMk id="4" creationId="{6DB48AC7-F612-4FFE-8429-09FD4920351B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8:29.031" v="65"/>
        <pc:sldMkLst>
          <pc:docMk/>
          <pc:sldMk cId="2218482195" sldId="291"/>
        </pc:sldMkLst>
        <pc:picChg chg="mod">
          <ac:chgData name="Davis, Lynn (Curriculum Support - Secondary)" userId="95d724f2-8233-4702-8cb7-8c58cd8a85be" providerId="ADAL" clId="{89032131-81F2-4DB3-87E5-28A9A9F27EE9}" dt="2022-04-20T04:28:22.810" v="63" actId="1076"/>
          <ac:picMkLst>
            <pc:docMk/>
            <pc:sldMk cId="2218482195" sldId="291"/>
            <ac:picMk id="4" creationId="{A07EEC2B-135C-40D8-A383-C6F757481D83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6:14.613" v="43"/>
        <pc:sldMkLst>
          <pc:docMk/>
          <pc:sldMk cId="4269310692" sldId="296"/>
        </pc:sldMkLst>
        <pc:picChg chg="mod">
          <ac:chgData name="Davis, Lynn (Curriculum Support - Secondary)" userId="95d724f2-8233-4702-8cb7-8c58cd8a85be" providerId="ADAL" clId="{89032131-81F2-4DB3-87E5-28A9A9F27EE9}" dt="2022-04-20T04:26:08.100" v="41" actId="1076"/>
          <ac:picMkLst>
            <pc:docMk/>
            <pc:sldMk cId="4269310692" sldId="296"/>
            <ac:picMk id="6" creationId="{B4913A97-0A94-456F-9AB3-B2C3C7DF2659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6:52.464" v="47"/>
        <pc:sldMkLst>
          <pc:docMk/>
          <pc:sldMk cId="687648487" sldId="297"/>
        </pc:sldMkLst>
        <pc:picChg chg="mod">
          <ac:chgData name="Davis, Lynn (Curriculum Support - Secondary)" userId="95d724f2-8233-4702-8cb7-8c58cd8a85be" providerId="ADAL" clId="{89032131-81F2-4DB3-87E5-28A9A9F27EE9}" dt="2022-04-20T04:26:38.680" v="45" actId="1076"/>
          <ac:picMkLst>
            <pc:docMk/>
            <pc:sldMk cId="687648487" sldId="297"/>
            <ac:picMk id="6" creationId="{07AF0447-3443-432D-894D-B9AAE7831279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30:13.412" v="76"/>
        <pc:sldMkLst>
          <pc:docMk/>
          <pc:sldMk cId="3208275781" sldId="298"/>
        </pc:sldMkLst>
        <pc:picChg chg="mod">
          <ac:chgData name="Davis, Lynn (Curriculum Support - Secondary)" userId="95d724f2-8233-4702-8cb7-8c58cd8a85be" providerId="ADAL" clId="{89032131-81F2-4DB3-87E5-28A9A9F27EE9}" dt="2022-04-20T04:27:07.341" v="50" actId="1076"/>
          <ac:picMkLst>
            <pc:docMk/>
            <pc:sldMk cId="3208275781" sldId="298"/>
            <ac:picMk id="5" creationId="{1EAE8061-27FB-45B4-BF89-BB080465D277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30:32.947" v="78"/>
        <pc:sldMkLst>
          <pc:docMk/>
          <pc:sldMk cId="3902160566" sldId="299"/>
        </pc:sldMkLst>
        <pc:picChg chg="mod">
          <ac:chgData name="Davis, Lynn (Curriculum Support - Secondary)" userId="95d724f2-8233-4702-8cb7-8c58cd8a85be" providerId="ADAL" clId="{89032131-81F2-4DB3-87E5-28A9A9F27EE9}" dt="2022-04-20T04:27:30.484" v="54" actId="1076"/>
          <ac:picMkLst>
            <pc:docMk/>
            <pc:sldMk cId="3902160566" sldId="299"/>
            <ac:picMk id="5" creationId="{9A3C99F9-54D2-47B1-81A3-EF8E1D7BDD6E}"/>
          </ac:picMkLst>
        </pc:picChg>
      </pc:sldChg>
      <pc:sldChg chg="modSp mod modAnim">
        <pc:chgData name="Davis, Lynn (Curriculum Support - Secondary)" userId="95d724f2-8233-4702-8cb7-8c58cd8a85be" providerId="ADAL" clId="{89032131-81F2-4DB3-87E5-28A9A9F27EE9}" dt="2022-04-20T04:24:52.707" v="19"/>
        <pc:sldMkLst>
          <pc:docMk/>
          <pc:sldMk cId="3235513365" sldId="300"/>
        </pc:sldMkLst>
        <pc:picChg chg="mod">
          <ac:chgData name="Davis, Lynn (Curriculum Support - Secondary)" userId="95d724f2-8233-4702-8cb7-8c58cd8a85be" providerId="ADAL" clId="{89032131-81F2-4DB3-87E5-28A9A9F27EE9}" dt="2022-04-20T04:24:33.700" v="17" actId="1076"/>
          <ac:picMkLst>
            <pc:docMk/>
            <pc:sldMk cId="3235513365" sldId="300"/>
            <ac:picMk id="4" creationId="{CAFB86FD-43E9-46BC-8331-93162084678B}"/>
          </ac:picMkLst>
        </pc:picChg>
      </pc:sldChg>
    </pc:docChg>
  </pc:docChgLst>
  <pc:docChgLst>
    <pc:chgData name="McNab, Abbey (Curriculum Support - Secondary)" userId="51320d6c-2420-4665-8a03-71aa2205093f" providerId="ADAL" clId="{3934F227-7796-4511-A9C0-31B91007A0AE}"/>
    <pc:docChg chg="custSel modSld">
      <pc:chgData name="McNab, Abbey (Curriculum Support - Secondary)" userId="51320d6c-2420-4665-8a03-71aa2205093f" providerId="ADAL" clId="{3934F227-7796-4511-A9C0-31B91007A0AE}" dt="2022-04-20T05:36:19.689" v="8" actId="1076"/>
      <pc:docMkLst>
        <pc:docMk/>
      </pc:docMkLst>
      <pc:sldChg chg="addSp delSp modSp mod delAnim">
        <pc:chgData name="McNab, Abbey (Curriculum Support - Secondary)" userId="51320d6c-2420-4665-8a03-71aa2205093f" providerId="ADAL" clId="{3934F227-7796-4511-A9C0-31B91007A0AE}" dt="2022-04-20T05:36:19.689" v="8" actId="1076"/>
        <pc:sldMkLst>
          <pc:docMk/>
          <pc:sldMk cId="1447815874" sldId="271"/>
        </pc:sldMkLst>
        <pc:spChg chg="mod">
          <ac:chgData name="McNab, Abbey (Curriculum Support - Secondary)" userId="51320d6c-2420-4665-8a03-71aa2205093f" providerId="ADAL" clId="{3934F227-7796-4511-A9C0-31B91007A0AE}" dt="2022-04-20T05:36:19.689" v="8" actId="1076"/>
          <ac:spMkLst>
            <pc:docMk/>
            <pc:sldMk cId="1447815874" sldId="271"/>
            <ac:spMk id="3" creationId="{FD40489E-0B09-7A93-3974-A868B50CB331}"/>
          </ac:spMkLst>
        </pc:spChg>
        <pc:spChg chg="add del mod">
          <ac:chgData name="McNab, Abbey (Curriculum Support - Secondary)" userId="51320d6c-2420-4665-8a03-71aa2205093f" providerId="ADAL" clId="{3934F227-7796-4511-A9C0-31B91007A0AE}" dt="2022-04-20T05:13:51.738" v="5" actId="478"/>
          <ac:spMkLst>
            <pc:docMk/>
            <pc:sldMk cId="1447815874" sldId="271"/>
            <ac:spMk id="8" creationId="{5A7F0BCE-CDB3-4936-8D4F-DB001EED176B}"/>
          </ac:spMkLst>
        </pc:spChg>
        <pc:picChg chg="del">
          <ac:chgData name="McNab, Abbey (Curriculum Support - Secondary)" userId="51320d6c-2420-4665-8a03-71aa2205093f" providerId="ADAL" clId="{3934F227-7796-4511-A9C0-31B91007A0AE}" dt="2022-04-20T05:11:50.058" v="0" actId="478"/>
          <ac:picMkLst>
            <pc:docMk/>
            <pc:sldMk cId="1447815874" sldId="271"/>
            <ac:picMk id="4" creationId="{DCBB660F-5315-46B8-83F0-1E5DA2190062}"/>
          </ac:picMkLst>
        </pc:picChg>
        <pc:picChg chg="add mod">
          <ac:chgData name="McNab, Abbey (Curriculum Support - Secondary)" userId="51320d6c-2420-4665-8a03-71aa2205093f" providerId="ADAL" clId="{3934F227-7796-4511-A9C0-31B91007A0AE}" dt="2022-04-20T05:12:56.821" v="4"/>
          <ac:picMkLst>
            <pc:docMk/>
            <pc:sldMk cId="1447815874" sldId="271"/>
            <ac:picMk id="9" creationId="{C7202388-22E6-4ADD-98DA-C04021B0C3CB}"/>
          </ac:picMkLst>
        </pc:picChg>
      </pc:sldChg>
    </pc:docChg>
  </pc:docChgLst>
  <pc:docChgLst>
    <pc:chgData name="Porta, Tom (Curriculum Support - Secondary)" userId="S::tom.porta130@schools.sa.edu.au::29d89606-3fb5-4b7e-9d87-1c42520ace6f" providerId="AD" clId="Web-{F3C5B184-134B-4CF1-AE0D-7A2BCD5244DD}"/>
    <pc:docChg chg="modSld">
      <pc:chgData name="Porta, Tom (Curriculum Support - Secondary)" userId="S::tom.porta130@schools.sa.edu.au::29d89606-3fb5-4b7e-9d87-1c42520ace6f" providerId="AD" clId="Web-{F3C5B184-134B-4CF1-AE0D-7A2BCD5244DD}" dt="2022-04-05T02:25:25.728" v="0" actId="1076"/>
      <pc:docMkLst>
        <pc:docMk/>
      </pc:docMkLst>
      <pc:sldChg chg="modSp">
        <pc:chgData name="Porta, Tom (Curriculum Support - Secondary)" userId="S::tom.porta130@schools.sa.edu.au::29d89606-3fb5-4b7e-9d87-1c42520ace6f" providerId="AD" clId="Web-{F3C5B184-134B-4CF1-AE0D-7A2BCD5244DD}" dt="2022-04-05T02:25:25.728" v="0" actId="1076"/>
        <pc:sldMkLst>
          <pc:docMk/>
          <pc:sldMk cId="3445766138" sldId="270"/>
        </pc:sldMkLst>
        <pc:spChg chg="mod">
          <ac:chgData name="Porta, Tom (Curriculum Support - Secondary)" userId="S::tom.porta130@schools.sa.edu.au::29d89606-3fb5-4b7e-9d87-1c42520ace6f" providerId="AD" clId="Web-{F3C5B184-134B-4CF1-AE0D-7A2BCD5244DD}" dt="2022-04-05T02:25:25.728" v="0" actId="1076"/>
          <ac:spMkLst>
            <pc:docMk/>
            <pc:sldMk cId="3445766138" sldId="270"/>
            <ac:spMk id="18" creationId="{52339077-2A5C-46AF-90D4-14EF179E05ED}"/>
          </ac:spMkLst>
        </pc:spChg>
      </pc:sldChg>
    </pc:docChg>
  </pc:docChgLst>
  <pc:docChgLst>
    <pc:chgData name="Porta, Tom (Curriculum Support)" userId="29d89606-3fb5-4b7e-9d87-1c42520ace6f" providerId="ADAL" clId="{3B38CE38-3C8E-484C-B6C1-665602E3CFCF}"/>
    <pc:docChg chg="undo custSel modSld">
      <pc:chgData name="Porta, Tom (Curriculum Support)" userId="29d89606-3fb5-4b7e-9d87-1c42520ace6f" providerId="ADAL" clId="{3B38CE38-3C8E-484C-B6C1-665602E3CFCF}" dt="2022-04-11T03:01:40.177" v="104"/>
      <pc:docMkLst>
        <pc:docMk/>
      </pc:docMkLst>
      <pc:sldChg chg="addCm">
        <pc:chgData name="Porta, Tom (Curriculum Support)" userId="29d89606-3fb5-4b7e-9d87-1c42520ace6f" providerId="ADAL" clId="{3B38CE38-3C8E-484C-B6C1-665602E3CFCF}" dt="2022-04-11T01:37:33.314" v="59" actId="1589"/>
        <pc:sldMkLst>
          <pc:docMk/>
          <pc:sldMk cId="3445766138" sldId="270"/>
        </pc:sldMkLst>
      </pc:sldChg>
      <pc:sldChg chg="addCm">
        <pc:chgData name="Porta, Tom (Curriculum Support)" userId="29d89606-3fb5-4b7e-9d87-1c42520ace6f" providerId="ADAL" clId="{3B38CE38-3C8E-484C-B6C1-665602E3CFCF}" dt="2022-04-11T01:36:59.216" v="58" actId="1589"/>
        <pc:sldMkLst>
          <pc:docMk/>
          <pc:sldMk cId="2208171692" sldId="287"/>
        </pc:sldMkLst>
      </pc:sldChg>
      <pc:sldChg chg="addSp modSp mod addCm">
        <pc:chgData name="Porta, Tom (Curriculum Support)" userId="29d89606-3fb5-4b7e-9d87-1c42520ace6f" providerId="ADAL" clId="{3B38CE38-3C8E-484C-B6C1-665602E3CFCF}" dt="2022-04-11T01:47:30.717" v="100" actId="1589"/>
        <pc:sldMkLst>
          <pc:docMk/>
          <pc:sldMk cId="994970659" sldId="289"/>
        </pc:sldMkLst>
        <pc:spChg chg="mod">
          <ac:chgData name="Porta, Tom (Curriculum Support)" userId="29d89606-3fb5-4b7e-9d87-1c42520ace6f" providerId="ADAL" clId="{3B38CE38-3C8E-484C-B6C1-665602E3CFCF}" dt="2022-04-11T01:36:30.603" v="56" actId="20577"/>
          <ac:spMkLst>
            <pc:docMk/>
            <pc:sldMk cId="994970659" sldId="289"/>
            <ac:spMk id="3" creationId="{AB9BDBB3-B0CB-4293-95C9-DF9D3FA6EE67}"/>
          </ac:spMkLst>
        </pc:spChg>
        <pc:graphicFrameChg chg="add mod modGraphic">
          <ac:chgData name="Porta, Tom (Curriculum Support)" userId="29d89606-3fb5-4b7e-9d87-1c42520ace6f" providerId="ADAL" clId="{3B38CE38-3C8E-484C-B6C1-665602E3CFCF}" dt="2022-04-11T01:36:41.940" v="57" actId="1076"/>
          <ac:graphicFrameMkLst>
            <pc:docMk/>
            <pc:sldMk cId="994970659" sldId="289"/>
            <ac:graphicFrameMk id="5" creationId="{05D92C0D-00D2-4B13-8519-C12E56FF3536}"/>
          </ac:graphicFrameMkLst>
        </pc:graphicFrameChg>
      </pc:sldChg>
      <pc:sldChg chg="modCm">
        <pc:chgData name="Porta, Tom (Curriculum Support)" userId="29d89606-3fb5-4b7e-9d87-1c42520ace6f" providerId="ADAL" clId="{3B38CE38-3C8E-484C-B6C1-665602E3CFCF}" dt="2022-04-11T03:01:40.177" v="104"/>
        <pc:sldMkLst>
          <pc:docMk/>
          <pc:sldMk cId="2218482195" sldId="291"/>
        </pc:sldMkLst>
      </pc:sldChg>
      <pc:sldChg chg="delSp modSp mod delAnim">
        <pc:chgData name="Porta, Tom (Curriculum Support)" userId="29d89606-3fb5-4b7e-9d87-1c42520ace6f" providerId="ADAL" clId="{3B38CE38-3C8E-484C-B6C1-665602E3CFCF}" dt="2022-04-11T01:39:50.447" v="61" actId="1076"/>
        <pc:sldMkLst>
          <pc:docMk/>
          <pc:sldMk cId="4269310692" sldId="296"/>
        </pc:sldMkLst>
        <pc:picChg chg="del">
          <ac:chgData name="Porta, Tom (Curriculum Support)" userId="29d89606-3fb5-4b7e-9d87-1c42520ace6f" providerId="ADAL" clId="{3B38CE38-3C8E-484C-B6C1-665602E3CFCF}" dt="2022-04-11T01:39:26.973" v="60" actId="478"/>
          <ac:picMkLst>
            <pc:docMk/>
            <pc:sldMk cId="4269310692" sldId="296"/>
            <ac:picMk id="4" creationId="{6EF74E0A-648F-4E2A-8A66-DA17F45C91A4}"/>
          </ac:picMkLst>
        </pc:picChg>
        <pc:picChg chg="mod">
          <ac:chgData name="Porta, Tom (Curriculum Support)" userId="29d89606-3fb5-4b7e-9d87-1c42520ace6f" providerId="ADAL" clId="{3B38CE38-3C8E-484C-B6C1-665602E3CFCF}" dt="2022-04-11T01:39:50.447" v="61" actId="1076"/>
          <ac:picMkLst>
            <pc:docMk/>
            <pc:sldMk cId="4269310692" sldId="296"/>
            <ac:picMk id="6" creationId="{B4913A97-0A94-456F-9AB3-B2C3C7DF2659}"/>
          </ac:picMkLst>
        </pc:picChg>
      </pc:sldChg>
      <pc:sldChg chg="delSp modSp mod delAnim addCm">
        <pc:chgData name="Porta, Tom (Curriculum Support)" userId="29d89606-3fb5-4b7e-9d87-1c42520ace6f" providerId="ADAL" clId="{3B38CE38-3C8E-484C-B6C1-665602E3CFCF}" dt="2022-04-11T01:48:31.637" v="103" actId="1589"/>
        <pc:sldMkLst>
          <pc:docMk/>
          <pc:sldMk cId="687648487" sldId="297"/>
        </pc:sldMkLst>
        <pc:picChg chg="del">
          <ac:chgData name="Porta, Tom (Curriculum Support)" userId="29d89606-3fb5-4b7e-9d87-1c42520ace6f" providerId="ADAL" clId="{3B38CE38-3C8E-484C-B6C1-665602E3CFCF}" dt="2022-04-11T01:48:26.792" v="101" actId="478"/>
          <ac:picMkLst>
            <pc:docMk/>
            <pc:sldMk cId="687648487" sldId="297"/>
            <ac:picMk id="4" creationId="{3951283F-F752-4B15-AF4A-4E0D1919C2C6}"/>
          </ac:picMkLst>
        </pc:picChg>
        <pc:picChg chg="mod">
          <ac:chgData name="Porta, Tom (Curriculum Support)" userId="29d89606-3fb5-4b7e-9d87-1c42520ace6f" providerId="ADAL" clId="{3B38CE38-3C8E-484C-B6C1-665602E3CFCF}" dt="2022-04-11T01:48:29.590" v="102" actId="1076"/>
          <ac:picMkLst>
            <pc:docMk/>
            <pc:sldMk cId="687648487" sldId="297"/>
            <ac:picMk id="6" creationId="{07AF0447-3443-432D-894D-B9AAE7831279}"/>
          </ac:picMkLst>
        </pc:picChg>
      </pc:sldChg>
      <pc:sldChg chg="modSp mod">
        <pc:chgData name="Porta, Tom (Curriculum Support)" userId="29d89606-3fb5-4b7e-9d87-1c42520ace6f" providerId="ADAL" clId="{3B38CE38-3C8E-484C-B6C1-665602E3CFCF}" dt="2022-04-11T01:46:43.625" v="99" actId="20577"/>
        <pc:sldMkLst>
          <pc:docMk/>
          <pc:sldMk cId="3902160566" sldId="299"/>
        </pc:sldMkLst>
        <pc:graphicFrameChg chg="modGraphic">
          <ac:chgData name="Porta, Tom (Curriculum Support)" userId="29d89606-3fb5-4b7e-9d87-1c42520ace6f" providerId="ADAL" clId="{3B38CE38-3C8E-484C-B6C1-665602E3CFCF}" dt="2022-04-11T01:46:43.625" v="99" actId="20577"/>
          <ac:graphicFrameMkLst>
            <pc:docMk/>
            <pc:sldMk cId="3902160566" sldId="299"/>
            <ac:graphicFrameMk id="4" creationId="{81CCBFDD-C533-4E0D-A9BC-B05E9FD85C32}"/>
          </ac:graphicFrameMkLst>
        </pc:graphicFrameChg>
      </pc:sldChg>
    </pc:docChg>
  </pc:docChgLst>
  <pc:docChgLst>
    <pc:chgData name="McNab, Abbey (Curriculum Support - Secondary)" userId="S::abbey.mcnab538@schools.sa.edu.au::51320d6c-2420-4665-8a03-71aa2205093f" providerId="AD" clId="Web-{1BF95887-D0A3-FAA5-847D-1AD5151113BF}"/>
    <pc:docChg chg="modSld">
      <pc:chgData name="McNab, Abbey (Curriculum Support - Secondary)" userId="S::abbey.mcnab538@schools.sa.edu.au::51320d6c-2420-4665-8a03-71aa2205093f" providerId="AD" clId="Web-{1BF95887-D0A3-FAA5-847D-1AD5151113BF}" dt="2022-04-20T05:56:27.199" v="8" actId="20577"/>
      <pc:docMkLst>
        <pc:docMk/>
      </pc:docMkLst>
      <pc:sldChg chg="modSp">
        <pc:chgData name="McNab, Abbey (Curriculum Support - Secondary)" userId="S::abbey.mcnab538@schools.sa.edu.au::51320d6c-2420-4665-8a03-71aa2205093f" providerId="AD" clId="Web-{1BF95887-D0A3-FAA5-847D-1AD5151113BF}" dt="2022-04-20T05:56:27.199" v="8" actId="20577"/>
        <pc:sldMkLst>
          <pc:docMk/>
          <pc:sldMk cId="1447815874" sldId="271"/>
        </pc:sldMkLst>
        <pc:spChg chg="mod">
          <ac:chgData name="McNab, Abbey (Curriculum Support - Secondary)" userId="S::abbey.mcnab538@schools.sa.edu.au::51320d6c-2420-4665-8a03-71aa2205093f" providerId="AD" clId="Web-{1BF95887-D0A3-FAA5-847D-1AD5151113BF}" dt="2022-04-20T05:56:27.199" v="8" actId="20577"/>
          <ac:spMkLst>
            <pc:docMk/>
            <pc:sldMk cId="1447815874" sldId="271"/>
            <ac:spMk id="3" creationId="{FD40489E-0B09-7A93-3974-A868B50CB331}"/>
          </ac:spMkLst>
        </pc:spChg>
      </pc:sldChg>
    </pc:docChg>
  </pc:docChgLst>
  <pc:docChgLst>
    <pc:chgData name="Porta, Tom (Curriculum Support)" userId="29d89606-3fb5-4b7e-9d87-1c42520ace6f" providerId="ADAL" clId="{347EBE81-95A5-400E-8BE2-6EE52D8EFE4F}"/>
    <pc:docChg chg="undo custSel addSld delSld modSld sldOrd">
      <pc:chgData name="Porta, Tom (Curriculum Support)" userId="29d89606-3fb5-4b7e-9d87-1c42520ace6f" providerId="ADAL" clId="{347EBE81-95A5-400E-8BE2-6EE52D8EFE4F}" dt="2022-04-05T21:17:46.606" v="801"/>
      <pc:docMkLst>
        <pc:docMk/>
      </pc:docMkLst>
      <pc:sldChg chg="modSp mod">
        <pc:chgData name="Porta, Tom (Curriculum Support)" userId="29d89606-3fb5-4b7e-9d87-1c42520ace6f" providerId="ADAL" clId="{347EBE81-95A5-400E-8BE2-6EE52D8EFE4F}" dt="2022-04-04T01:07:18.502" v="596" actId="1076"/>
        <pc:sldMkLst>
          <pc:docMk/>
          <pc:sldMk cId="3641841233" sldId="268"/>
        </pc:sldMkLst>
        <pc:spChg chg="mod">
          <ac:chgData name="Porta, Tom (Curriculum Support)" userId="29d89606-3fb5-4b7e-9d87-1c42520ace6f" providerId="ADAL" clId="{347EBE81-95A5-400E-8BE2-6EE52D8EFE4F}" dt="2022-04-03T07:01:34.389" v="173" actId="20577"/>
          <ac:spMkLst>
            <pc:docMk/>
            <pc:sldMk cId="3641841233" sldId="268"/>
            <ac:spMk id="2" creationId="{E16E19A7-28C1-4456-AA1B-10100DF6CF0C}"/>
          </ac:spMkLst>
        </pc:spChg>
        <pc:spChg chg="mod">
          <ac:chgData name="Porta, Tom (Curriculum Support)" userId="29d89606-3fb5-4b7e-9d87-1c42520ace6f" providerId="ADAL" clId="{347EBE81-95A5-400E-8BE2-6EE52D8EFE4F}" dt="2022-04-03T06:55:35.861" v="85" actId="20577"/>
          <ac:spMkLst>
            <pc:docMk/>
            <pc:sldMk cId="3641841233" sldId="268"/>
            <ac:spMk id="3" creationId="{4CD1DB66-0417-403D-8A90-5058DCCE5EB7}"/>
          </ac:spMkLst>
        </pc:spChg>
        <pc:spChg chg="mod">
          <ac:chgData name="Porta, Tom (Curriculum Support)" userId="29d89606-3fb5-4b7e-9d87-1c42520ace6f" providerId="ADAL" clId="{347EBE81-95A5-400E-8BE2-6EE52D8EFE4F}" dt="2022-04-03T06:55:07.384" v="40" actId="20577"/>
          <ac:spMkLst>
            <pc:docMk/>
            <pc:sldMk cId="3641841233" sldId="268"/>
            <ac:spMk id="4" creationId="{D0697118-CD2B-4676-8ECA-E66DE8A5AE4A}"/>
          </ac:spMkLst>
        </pc:spChg>
        <pc:picChg chg="mod">
          <ac:chgData name="Porta, Tom (Curriculum Support)" userId="29d89606-3fb5-4b7e-9d87-1c42520ace6f" providerId="ADAL" clId="{347EBE81-95A5-400E-8BE2-6EE52D8EFE4F}" dt="2022-04-04T01:07:18.502" v="596" actId="1076"/>
          <ac:picMkLst>
            <pc:docMk/>
            <pc:sldMk cId="3641841233" sldId="268"/>
            <ac:picMk id="5" creationId="{6CE58A6C-7DFB-4E95-A200-2C140F7BAA8B}"/>
          </ac:picMkLst>
        </pc:picChg>
      </pc:sldChg>
      <pc:sldChg chg="addSp modSp mod">
        <pc:chgData name="Porta, Tom (Curriculum Support)" userId="29d89606-3fb5-4b7e-9d87-1c42520ace6f" providerId="ADAL" clId="{347EBE81-95A5-400E-8BE2-6EE52D8EFE4F}" dt="2022-04-05T21:17:31.169" v="790"/>
        <pc:sldMkLst>
          <pc:docMk/>
          <pc:sldMk cId="1379353518" sldId="269"/>
        </pc:sldMkLst>
        <pc:spChg chg="add mod">
          <ac:chgData name="Porta, Tom (Curriculum Support)" userId="29d89606-3fb5-4b7e-9d87-1c42520ace6f" providerId="ADAL" clId="{347EBE81-95A5-400E-8BE2-6EE52D8EFE4F}" dt="2022-04-05T21:17:31.169" v="790"/>
          <ac:spMkLst>
            <pc:docMk/>
            <pc:sldMk cId="1379353518" sldId="269"/>
            <ac:spMk id="6" creationId="{2B28E66A-B446-4969-924C-533D372D7274}"/>
          </ac:spMkLst>
        </pc:spChg>
        <pc:picChg chg="mod">
          <ac:chgData name="Porta, Tom (Curriculum Support)" userId="29d89606-3fb5-4b7e-9d87-1c42520ace6f" providerId="ADAL" clId="{347EBE81-95A5-400E-8BE2-6EE52D8EFE4F}" dt="2022-04-04T01:08:00.391" v="597" actId="1076"/>
          <ac:picMkLst>
            <pc:docMk/>
            <pc:sldMk cId="1379353518" sldId="269"/>
            <ac:picMk id="4" creationId="{F37E2DB9-B275-4B2F-92BD-6DFE129F8D1D}"/>
          </ac:picMkLst>
        </pc:picChg>
      </pc:sldChg>
      <pc:sldChg chg="addSp delSp modSp mod modClrScheme addCm delCm modCm chgLayout">
        <pc:chgData name="Porta, Tom (Curriculum Support)" userId="29d89606-3fb5-4b7e-9d87-1c42520ace6f" providerId="ADAL" clId="{347EBE81-95A5-400E-8BE2-6EE52D8EFE4F}" dt="2022-04-05T21:17:35.739" v="794"/>
        <pc:sldMkLst>
          <pc:docMk/>
          <pc:sldMk cId="3445766138" sldId="270"/>
        </pc:sldMkLst>
        <pc:spChg chg="add del mod ord">
          <ac:chgData name="Porta, Tom (Curriculum Support)" userId="29d89606-3fb5-4b7e-9d87-1c42520ace6f" providerId="ADAL" clId="{347EBE81-95A5-400E-8BE2-6EE52D8EFE4F}" dt="2022-04-03T06:57:50.608" v="120" actId="700"/>
          <ac:spMkLst>
            <pc:docMk/>
            <pc:sldMk cId="3445766138" sldId="270"/>
            <ac:spMk id="2" creationId="{A5EABB93-1410-4813-80B6-01243FE95EC2}"/>
          </ac:spMkLst>
        </pc:spChg>
        <pc:spChg chg="add del mod ord">
          <ac:chgData name="Porta, Tom (Curriculum Support)" userId="29d89606-3fb5-4b7e-9d87-1c42520ace6f" providerId="ADAL" clId="{347EBE81-95A5-400E-8BE2-6EE52D8EFE4F}" dt="2022-04-03T06:57:50.608" v="120" actId="700"/>
          <ac:spMkLst>
            <pc:docMk/>
            <pc:sldMk cId="3445766138" sldId="270"/>
            <ac:spMk id="3" creationId="{3B51465D-CE83-4C25-82D1-FC9478E77337}"/>
          </ac:spMkLst>
        </pc:spChg>
        <pc:spChg chg="add del mod ord">
          <ac:chgData name="Porta, Tom (Curriculum Support)" userId="29d89606-3fb5-4b7e-9d87-1c42520ace6f" providerId="ADAL" clId="{347EBE81-95A5-400E-8BE2-6EE52D8EFE4F}" dt="2022-04-03T06:57:46.633" v="118" actId="700"/>
          <ac:spMkLst>
            <pc:docMk/>
            <pc:sldMk cId="3445766138" sldId="270"/>
            <ac:spMk id="4" creationId="{CBDB901A-AE88-44D8-AC35-4E9006D5834C}"/>
          </ac:spMkLst>
        </pc:spChg>
        <pc:spChg chg="add del mod">
          <ac:chgData name="Porta, Tom (Curriculum Support)" userId="29d89606-3fb5-4b7e-9d87-1c42520ace6f" providerId="ADAL" clId="{347EBE81-95A5-400E-8BE2-6EE52D8EFE4F}" dt="2022-04-03T06:57:46.790" v="119"/>
          <ac:spMkLst>
            <pc:docMk/>
            <pc:sldMk cId="3445766138" sldId="270"/>
            <ac:spMk id="6" creationId="{0D57EA81-CFA8-4990-9C19-26F5276FCC92}"/>
          </ac:spMkLst>
        </pc:spChg>
        <pc:spChg chg="add del mod">
          <ac:chgData name="Porta, Tom (Curriculum Support)" userId="29d89606-3fb5-4b7e-9d87-1c42520ace6f" providerId="ADAL" clId="{347EBE81-95A5-400E-8BE2-6EE52D8EFE4F}" dt="2022-04-03T06:57:46.790" v="119"/>
          <ac:spMkLst>
            <pc:docMk/>
            <pc:sldMk cId="3445766138" sldId="270"/>
            <ac:spMk id="7" creationId="{A1448672-2EE5-4E21-A2DF-859AB6B86DE1}"/>
          </ac:spMkLst>
        </pc:spChg>
        <pc:spChg chg="add mod">
          <ac:chgData name="Porta, Tom (Curriculum Support)" userId="29d89606-3fb5-4b7e-9d87-1c42520ace6f" providerId="ADAL" clId="{347EBE81-95A5-400E-8BE2-6EE52D8EFE4F}" dt="2022-04-05T21:17:35.739" v="794"/>
          <ac:spMkLst>
            <pc:docMk/>
            <pc:sldMk cId="3445766138" sldId="270"/>
            <ac:spMk id="8" creationId="{B6DC4EAE-3A76-438C-B2B7-24A375B196C8}"/>
          </ac:spMkLst>
        </pc:spChg>
        <pc:spChg chg="add del mod">
          <ac:chgData name="Porta, Tom (Curriculum Support)" userId="29d89606-3fb5-4b7e-9d87-1c42520ace6f" providerId="ADAL" clId="{347EBE81-95A5-400E-8BE2-6EE52D8EFE4F}" dt="2022-04-03T06:57:46.790" v="119"/>
          <ac:spMkLst>
            <pc:docMk/>
            <pc:sldMk cId="3445766138" sldId="270"/>
            <ac:spMk id="9" creationId="{E6FD0E15-0F64-4693-87D4-BF672EC4F4A1}"/>
          </ac:spMkLst>
        </pc:spChg>
        <pc:spChg chg="add del mod ord">
          <ac:chgData name="Porta, Tom (Curriculum Support)" userId="29d89606-3fb5-4b7e-9d87-1c42520ace6f" providerId="ADAL" clId="{347EBE81-95A5-400E-8BE2-6EE52D8EFE4F}" dt="2022-04-03T06:57:46.633" v="118" actId="700"/>
          <ac:spMkLst>
            <pc:docMk/>
            <pc:sldMk cId="3445766138" sldId="270"/>
            <ac:spMk id="10" creationId="{269D30C8-733B-45D2-8BF1-AF4E1AEA0D4E}"/>
          </ac:spMkLst>
        </pc:spChg>
        <pc:spChg chg="add del mod ord">
          <ac:chgData name="Porta, Tom (Curriculum Support)" userId="29d89606-3fb5-4b7e-9d87-1c42520ace6f" providerId="ADAL" clId="{347EBE81-95A5-400E-8BE2-6EE52D8EFE4F}" dt="2022-04-03T06:57:46.633" v="118" actId="700"/>
          <ac:spMkLst>
            <pc:docMk/>
            <pc:sldMk cId="3445766138" sldId="270"/>
            <ac:spMk id="11" creationId="{04DEA264-0C8B-4B92-BF91-65A8B59E5F9D}"/>
          </ac:spMkLst>
        </pc:spChg>
        <pc:spChg chg="add mod ord">
          <ac:chgData name="Porta, Tom (Curriculum Support)" userId="29d89606-3fb5-4b7e-9d87-1c42520ace6f" providerId="ADAL" clId="{347EBE81-95A5-400E-8BE2-6EE52D8EFE4F}" dt="2022-04-03T06:57:55.090" v="121"/>
          <ac:spMkLst>
            <pc:docMk/>
            <pc:sldMk cId="3445766138" sldId="270"/>
            <ac:spMk id="12" creationId="{6F50745A-57D0-4BFA-B6F9-124C5A9E9FF6}"/>
          </ac:spMkLst>
        </pc:spChg>
        <pc:spChg chg="add mod ord">
          <ac:chgData name="Porta, Tom (Curriculum Support)" userId="29d89606-3fb5-4b7e-9d87-1c42520ace6f" providerId="ADAL" clId="{347EBE81-95A5-400E-8BE2-6EE52D8EFE4F}" dt="2022-04-05T06:16:49.030" v="668" actId="20577"/>
          <ac:spMkLst>
            <pc:docMk/>
            <pc:sldMk cId="3445766138" sldId="270"/>
            <ac:spMk id="13" creationId="{7D245F62-9148-4250-8389-97D3C928084F}"/>
          </ac:spMkLst>
        </pc:spChg>
        <pc:spChg chg="add del mod ord">
          <ac:chgData name="Porta, Tom (Curriculum Support)" userId="29d89606-3fb5-4b7e-9d87-1c42520ace6f" providerId="ADAL" clId="{347EBE81-95A5-400E-8BE2-6EE52D8EFE4F}" dt="2022-04-03T06:58:05.152" v="125" actId="478"/>
          <ac:spMkLst>
            <pc:docMk/>
            <pc:sldMk cId="3445766138" sldId="270"/>
            <ac:spMk id="14" creationId="{22EC425C-0D7F-46E3-BAEA-30C706D66F49}"/>
          </ac:spMkLst>
        </pc:spChg>
        <pc:spChg chg="add del">
          <ac:chgData name="Porta, Tom (Curriculum Support)" userId="29d89606-3fb5-4b7e-9d87-1c42520ace6f" providerId="ADAL" clId="{347EBE81-95A5-400E-8BE2-6EE52D8EFE4F}" dt="2022-04-03T06:58:23.954" v="129" actId="22"/>
          <ac:spMkLst>
            <pc:docMk/>
            <pc:sldMk cId="3445766138" sldId="270"/>
            <ac:spMk id="17" creationId="{8D3C58C4-0A16-47B4-BC4B-F29F7A5D9D00}"/>
          </ac:spMkLst>
        </pc:spChg>
        <pc:spChg chg="add mod">
          <ac:chgData name="Porta, Tom (Curriculum Support)" userId="29d89606-3fb5-4b7e-9d87-1c42520ace6f" providerId="ADAL" clId="{347EBE81-95A5-400E-8BE2-6EE52D8EFE4F}" dt="2022-04-03T06:58:27.978" v="130"/>
          <ac:spMkLst>
            <pc:docMk/>
            <pc:sldMk cId="3445766138" sldId="270"/>
            <ac:spMk id="18" creationId="{52339077-2A5C-46AF-90D4-14EF179E05ED}"/>
          </ac:spMkLst>
        </pc:spChg>
        <pc:picChg chg="mod">
          <ac:chgData name="Porta, Tom (Curriculum Support)" userId="29d89606-3fb5-4b7e-9d87-1c42520ace6f" providerId="ADAL" clId="{347EBE81-95A5-400E-8BE2-6EE52D8EFE4F}" dt="2022-04-04T01:10:28.599" v="603" actId="1076"/>
          <ac:picMkLst>
            <pc:docMk/>
            <pc:sldMk cId="3445766138" sldId="270"/>
            <ac:picMk id="2" creationId="{49E7D680-B004-42BD-9C6B-D7B4321B2B66}"/>
          </ac:picMkLst>
        </pc:picChg>
        <pc:picChg chg="add del mod">
          <ac:chgData name="Porta, Tom (Curriculum Support)" userId="29d89606-3fb5-4b7e-9d87-1c42520ace6f" providerId="ADAL" clId="{347EBE81-95A5-400E-8BE2-6EE52D8EFE4F}" dt="2022-04-03T06:57:46.790" v="119"/>
          <ac:picMkLst>
            <pc:docMk/>
            <pc:sldMk cId="3445766138" sldId="270"/>
            <ac:picMk id="8" creationId="{932DB32E-5362-4BF4-A883-FC38E57C03D9}"/>
          </ac:picMkLst>
        </pc:picChg>
        <pc:picChg chg="add mod">
          <ac:chgData name="Porta, Tom (Curriculum Support)" userId="29d89606-3fb5-4b7e-9d87-1c42520ace6f" providerId="ADAL" clId="{347EBE81-95A5-400E-8BE2-6EE52D8EFE4F}" dt="2022-04-03T06:58:03.350" v="124"/>
          <ac:picMkLst>
            <pc:docMk/>
            <pc:sldMk cId="3445766138" sldId="270"/>
            <ac:picMk id="15" creationId="{54DFB954-92EC-48E5-9641-40122D7902B3}"/>
          </ac:picMkLst>
        </pc:picChg>
      </pc:sldChg>
      <pc:sldChg chg="addSp delSp modSp modAnim">
        <pc:chgData name="Porta, Tom (Curriculum Support)" userId="29d89606-3fb5-4b7e-9d87-1c42520ace6f" providerId="ADAL" clId="{347EBE81-95A5-400E-8BE2-6EE52D8EFE4F}" dt="2022-04-05T21:17:38.605" v="796"/>
        <pc:sldMkLst>
          <pc:docMk/>
          <pc:sldMk cId="1447815874" sldId="271"/>
        </pc:sldMkLst>
        <pc:spChg chg="add del">
          <ac:chgData name="Porta, Tom (Curriculum Support)" userId="29d89606-3fb5-4b7e-9d87-1c42520ace6f" providerId="ADAL" clId="{347EBE81-95A5-400E-8BE2-6EE52D8EFE4F}" dt="2022-04-03T06:59:52.055" v="137"/>
          <ac:spMkLst>
            <pc:docMk/>
            <pc:sldMk cId="1447815874" sldId="271"/>
            <ac:spMk id="3" creationId="{A5753208-2377-42D5-88F3-503531F38103}"/>
          </ac:spMkLst>
        </pc:spChg>
        <pc:spChg chg="add mod">
          <ac:chgData name="Porta, Tom (Curriculum Support)" userId="29d89606-3fb5-4b7e-9d87-1c42520ace6f" providerId="ADAL" clId="{347EBE81-95A5-400E-8BE2-6EE52D8EFE4F}" dt="2022-04-05T21:17:38.605" v="796"/>
          <ac:spMkLst>
            <pc:docMk/>
            <pc:sldMk cId="1447815874" sldId="271"/>
            <ac:spMk id="6" creationId="{690D8D2C-8D26-4D5A-9555-6FACAA3AA48B}"/>
          </ac:spMkLst>
        </pc:spChg>
        <pc:spChg chg="add mod">
          <ac:chgData name="Porta, Tom (Curriculum Support)" userId="29d89606-3fb5-4b7e-9d87-1c42520ace6f" providerId="ADAL" clId="{347EBE81-95A5-400E-8BE2-6EE52D8EFE4F}" dt="2022-04-03T06:59:09.937" v="136"/>
          <ac:spMkLst>
            <pc:docMk/>
            <pc:sldMk cId="1447815874" sldId="271"/>
            <ac:spMk id="7" creationId="{080AB6BC-E211-4378-9506-8F1590BC688C}"/>
          </ac:spMkLst>
        </pc:spChg>
        <pc:picChg chg="add mod">
          <ac:chgData name="Porta, Tom (Curriculum Support)" userId="29d89606-3fb5-4b7e-9d87-1c42520ace6f" providerId="ADAL" clId="{347EBE81-95A5-400E-8BE2-6EE52D8EFE4F}" dt="2022-04-03T06:59:52.055" v="137"/>
          <ac:picMkLst>
            <pc:docMk/>
            <pc:sldMk cId="1447815874" sldId="271"/>
            <ac:picMk id="4" creationId="{DCBB660F-5315-46B8-83F0-1E5DA2190062}"/>
          </ac:picMkLst>
        </pc:picChg>
        <pc:picChg chg="add del mod">
          <ac:chgData name="Porta, Tom (Curriculum Support)" userId="29d89606-3fb5-4b7e-9d87-1c42520ace6f" providerId="ADAL" clId="{347EBE81-95A5-400E-8BE2-6EE52D8EFE4F}" dt="2022-04-03T06:59:04.207" v="135"/>
          <ac:picMkLst>
            <pc:docMk/>
            <pc:sldMk cId="1447815874" sldId="271"/>
            <ac:picMk id="6" creationId="{8165CAFC-DB2D-46AA-8BCC-815F03990CB8}"/>
          </ac:picMkLst>
        </pc:picChg>
      </pc:sldChg>
      <pc:sldChg chg="del">
        <pc:chgData name="Porta, Tom (Curriculum Support)" userId="29d89606-3fb5-4b7e-9d87-1c42520ace6f" providerId="ADAL" clId="{347EBE81-95A5-400E-8BE2-6EE52D8EFE4F}" dt="2022-04-03T21:55:40.991" v="174" actId="47"/>
        <pc:sldMkLst>
          <pc:docMk/>
          <pc:sldMk cId="3372526462" sldId="277"/>
        </pc:sldMkLst>
      </pc:sldChg>
      <pc:sldChg chg="del">
        <pc:chgData name="Porta, Tom (Curriculum Support)" userId="29d89606-3fb5-4b7e-9d87-1c42520ace6f" providerId="ADAL" clId="{347EBE81-95A5-400E-8BE2-6EE52D8EFE4F}" dt="2022-04-03T07:00:54.386" v="147" actId="47"/>
        <pc:sldMkLst>
          <pc:docMk/>
          <pc:sldMk cId="949889065" sldId="282"/>
        </pc:sldMkLst>
      </pc:sldChg>
      <pc:sldChg chg="addSp modSp mod ord">
        <pc:chgData name="Porta, Tom (Curriculum Support)" userId="29d89606-3fb5-4b7e-9d87-1c42520ace6f" providerId="ADAL" clId="{347EBE81-95A5-400E-8BE2-6EE52D8EFE4F}" dt="2022-04-05T21:17:32.491" v="791"/>
        <pc:sldMkLst>
          <pc:docMk/>
          <pc:sldMk cId="4260628335" sldId="286"/>
        </pc:sldMkLst>
        <pc:spChg chg="mod">
          <ac:chgData name="Porta, Tom (Curriculum Support)" userId="29d89606-3fb5-4b7e-9d87-1c42520ace6f" providerId="ADAL" clId="{347EBE81-95A5-400E-8BE2-6EE52D8EFE4F}" dt="2022-04-03T06:57:04.998" v="113"/>
          <ac:spMkLst>
            <pc:docMk/>
            <pc:sldMk cId="4260628335" sldId="286"/>
            <ac:spMk id="3" creationId="{AB9BDBB3-B0CB-4293-95C9-DF9D3FA6EE67}"/>
          </ac:spMkLst>
        </pc:spChg>
        <pc:spChg chg="add mod">
          <ac:chgData name="Porta, Tom (Curriculum Support)" userId="29d89606-3fb5-4b7e-9d87-1c42520ace6f" providerId="ADAL" clId="{347EBE81-95A5-400E-8BE2-6EE52D8EFE4F}" dt="2022-04-05T21:17:32.491" v="791"/>
          <ac:spMkLst>
            <pc:docMk/>
            <pc:sldMk cId="4260628335" sldId="286"/>
            <ac:spMk id="6" creationId="{DFD5391C-997E-436C-A722-CE8834DAFE24}"/>
          </ac:spMkLst>
        </pc:spChg>
        <pc:picChg chg="mod">
          <ac:chgData name="Porta, Tom (Curriculum Support)" userId="29d89606-3fb5-4b7e-9d87-1c42520ace6f" providerId="ADAL" clId="{347EBE81-95A5-400E-8BE2-6EE52D8EFE4F}" dt="2022-04-04T01:08:16.916" v="598" actId="1076"/>
          <ac:picMkLst>
            <pc:docMk/>
            <pc:sldMk cId="4260628335" sldId="286"/>
            <ac:picMk id="4" creationId="{05BC304E-168A-41CB-8074-5AACEF496A47}"/>
          </ac:picMkLst>
        </pc:picChg>
      </pc:sldChg>
      <pc:sldChg chg="addSp modSp mod">
        <pc:chgData name="Porta, Tom (Curriculum Support)" userId="29d89606-3fb5-4b7e-9d87-1c42520ace6f" providerId="ADAL" clId="{347EBE81-95A5-400E-8BE2-6EE52D8EFE4F}" dt="2022-04-05T21:17:34.559" v="793"/>
        <pc:sldMkLst>
          <pc:docMk/>
          <pc:sldMk cId="2208171692" sldId="287"/>
        </pc:sldMkLst>
        <pc:spChg chg="mod">
          <ac:chgData name="Porta, Tom (Curriculum Support)" userId="29d89606-3fb5-4b7e-9d87-1c42520ace6f" providerId="ADAL" clId="{347EBE81-95A5-400E-8BE2-6EE52D8EFE4F}" dt="2022-04-03T06:57:18.967" v="115"/>
          <ac:spMkLst>
            <pc:docMk/>
            <pc:sldMk cId="2208171692" sldId="287"/>
            <ac:spMk id="2" creationId="{D04B11CB-A4AA-4BB3-AE5A-874E462C0F69}"/>
          </ac:spMkLst>
        </pc:spChg>
        <pc:spChg chg="mod">
          <ac:chgData name="Porta, Tom (Curriculum Support)" userId="29d89606-3fb5-4b7e-9d87-1c42520ace6f" providerId="ADAL" clId="{347EBE81-95A5-400E-8BE2-6EE52D8EFE4F}" dt="2022-04-03T06:57:15.615" v="114"/>
          <ac:spMkLst>
            <pc:docMk/>
            <pc:sldMk cId="2208171692" sldId="287"/>
            <ac:spMk id="3" creationId="{AB9BDBB3-B0CB-4293-95C9-DF9D3FA6EE67}"/>
          </ac:spMkLst>
        </pc:spChg>
        <pc:spChg chg="add mod">
          <ac:chgData name="Porta, Tom (Curriculum Support)" userId="29d89606-3fb5-4b7e-9d87-1c42520ace6f" providerId="ADAL" clId="{347EBE81-95A5-400E-8BE2-6EE52D8EFE4F}" dt="2022-04-05T21:17:34.559" v="793"/>
          <ac:spMkLst>
            <pc:docMk/>
            <pc:sldMk cId="2208171692" sldId="287"/>
            <ac:spMk id="6" creationId="{C7867073-DF67-4B96-AB19-214073C2F1A2}"/>
          </ac:spMkLst>
        </pc:spChg>
        <pc:picChg chg="mod">
          <ac:chgData name="Porta, Tom (Curriculum Support)" userId="29d89606-3fb5-4b7e-9d87-1c42520ace6f" providerId="ADAL" clId="{347EBE81-95A5-400E-8BE2-6EE52D8EFE4F}" dt="2022-04-04T01:09:26.597" v="602" actId="1076"/>
          <ac:picMkLst>
            <pc:docMk/>
            <pc:sldMk cId="2208171692" sldId="287"/>
            <ac:picMk id="4" creationId="{FF3228B2-4BC9-4A6D-BCB9-62FB61262419}"/>
          </ac:picMkLst>
        </pc:picChg>
      </pc:sldChg>
      <pc:sldChg chg="modSp del mod ord">
        <pc:chgData name="Porta, Tom (Curriculum Support)" userId="29d89606-3fb5-4b7e-9d87-1c42520ace6f" providerId="ADAL" clId="{347EBE81-95A5-400E-8BE2-6EE52D8EFE4F}" dt="2022-04-03T06:56:34.716" v="104" actId="47"/>
        <pc:sldMkLst>
          <pc:docMk/>
          <pc:sldMk cId="4099865084" sldId="288"/>
        </pc:sldMkLst>
        <pc:spChg chg="mod">
          <ac:chgData name="Porta, Tom (Curriculum Support)" userId="29d89606-3fb5-4b7e-9d87-1c42520ace6f" providerId="ADAL" clId="{347EBE81-95A5-400E-8BE2-6EE52D8EFE4F}" dt="2022-04-03T06:55:52.503" v="88"/>
          <ac:spMkLst>
            <pc:docMk/>
            <pc:sldMk cId="4099865084" sldId="288"/>
            <ac:spMk id="9" creationId="{1EA97085-3AF2-4A5F-A537-08C7F27FDE3B}"/>
          </ac:spMkLst>
        </pc:spChg>
      </pc:sldChg>
      <pc:sldChg chg="addSp modSp mod">
        <pc:chgData name="Porta, Tom (Curriculum Support)" userId="29d89606-3fb5-4b7e-9d87-1c42520ace6f" providerId="ADAL" clId="{347EBE81-95A5-400E-8BE2-6EE52D8EFE4F}" dt="2022-04-05T21:17:33.482" v="792"/>
        <pc:sldMkLst>
          <pc:docMk/>
          <pc:sldMk cId="994970659" sldId="289"/>
        </pc:sldMkLst>
        <pc:spChg chg="mod">
          <ac:chgData name="Porta, Tom (Curriculum Support)" userId="29d89606-3fb5-4b7e-9d87-1c42520ace6f" providerId="ADAL" clId="{347EBE81-95A5-400E-8BE2-6EE52D8EFE4F}" dt="2022-04-03T06:56:01.625" v="97" actId="20577"/>
          <ac:spMkLst>
            <pc:docMk/>
            <pc:sldMk cId="994970659" sldId="289"/>
            <ac:spMk id="2" creationId="{D04B11CB-A4AA-4BB3-AE5A-874E462C0F69}"/>
          </ac:spMkLst>
        </pc:spChg>
        <pc:spChg chg="mod">
          <ac:chgData name="Porta, Tom (Curriculum Support)" userId="29d89606-3fb5-4b7e-9d87-1c42520ace6f" providerId="ADAL" clId="{347EBE81-95A5-400E-8BE2-6EE52D8EFE4F}" dt="2022-04-04T01:08:47.189" v="601" actId="20577"/>
          <ac:spMkLst>
            <pc:docMk/>
            <pc:sldMk cId="994970659" sldId="289"/>
            <ac:spMk id="3" creationId="{AB9BDBB3-B0CB-4293-95C9-DF9D3FA6EE67}"/>
          </ac:spMkLst>
        </pc:spChg>
        <pc:spChg chg="add mod">
          <ac:chgData name="Porta, Tom (Curriculum Support)" userId="29d89606-3fb5-4b7e-9d87-1c42520ace6f" providerId="ADAL" clId="{347EBE81-95A5-400E-8BE2-6EE52D8EFE4F}" dt="2022-04-05T21:17:33.482" v="792"/>
          <ac:spMkLst>
            <pc:docMk/>
            <pc:sldMk cId="994970659" sldId="289"/>
            <ac:spMk id="6" creationId="{62D8716B-0B87-4CF4-AA20-AEC4C8CF3EB4}"/>
          </ac:spMkLst>
        </pc:spChg>
        <pc:picChg chg="mod">
          <ac:chgData name="Porta, Tom (Curriculum Support)" userId="29d89606-3fb5-4b7e-9d87-1c42520ace6f" providerId="ADAL" clId="{347EBE81-95A5-400E-8BE2-6EE52D8EFE4F}" dt="2022-04-04T01:08:45.422" v="599" actId="1076"/>
          <ac:picMkLst>
            <pc:docMk/>
            <pc:sldMk cId="994970659" sldId="289"/>
            <ac:picMk id="4" creationId="{CAFB86FD-43E9-46BC-8331-93162084678B}"/>
          </ac:picMkLst>
        </pc:picChg>
      </pc:sldChg>
      <pc:sldChg chg="addSp modSp mod">
        <pc:chgData name="Porta, Tom (Curriculum Support)" userId="29d89606-3fb5-4b7e-9d87-1c42520ace6f" providerId="ADAL" clId="{347EBE81-95A5-400E-8BE2-6EE52D8EFE4F}" dt="2022-04-05T21:17:45.469" v="800"/>
        <pc:sldMkLst>
          <pc:docMk/>
          <pc:sldMk cId="3899296163" sldId="290"/>
        </pc:sldMkLst>
        <pc:spChg chg="mod">
          <ac:chgData name="Porta, Tom (Curriculum Support)" userId="29d89606-3fb5-4b7e-9d87-1c42520ace6f" providerId="ADAL" clId="{347EBE81-95A5-400E-8BE2-6EE52D8EFE4F}" dt="2022-04-03T07:01:01.435" v="154" actId="20577"/>
          <ac:spMkLst>
            <pc:docMk/>
            <pc:sldMk cId="3899296163" sldId="290"/>
            <ac:spMk id="2" creationId="{D04B11CB-A4AA-4BB3-AE5A-874E462C0F69}"/>
          </ac:spMkLst>
        </pc:spChg>
        <pc:spChg chg="mod">
          <ac:chgData name="Porta, Tom (Curriculum Support)" userId="29d89606-3fb5-4b7e-9d87-1c42520ace6f" providerId="ADAL" clId="{347EBE81-95A5-400E-8BE2-6EE52D8EFE4F}" dt="2022-04-03T07:01:06.208" v="155"/>
          <ac:spMkLst>
            <pc:docMk/>
            <pc:sldMk cId="3899296163" sldId="290"/>
            <ac:spMk id="3" creationId="{AB9BDBB3-B0CB-4293-95C9-DF9D3FA6EE67}"/>
          </ac:spMkLst>
        </pc:spChg>
        <pc:spChg chg="add mod">
          <ac:chgData name="Porta, Tom (Curriculum Support)" userId="29d89606-3fb5-4b7e-9d87-1c42520ace6f" providerId="ADAL" clId="{347EBE81-95A5-400E-8BE2-6EE52D8EFE4F}" dt="2022-04-05T21:17:45.469" v="800"/>
          <ac:spMkLst>
            <pc:docMk/>
            <pc:sldMk cId="3899296163" sldId="290"/>
            <ac:spMk id="6" creationId="{82A3B679-BB46-48A0-B0F6-6619D207C9C4}"/>
          </ac:spMkLst>
        </pc:spChg>
        <pc:picChg chg="mod">
          <ac:chgData name="Porta, Tom (Curriculum Support)" userId="29d89606-3fb5-4b7e-9d87-1c42520ace6f" providerId="ADAL" clId="{347EBE81-95A5-400E-8BE2-6EE52D8EFE4F}" dt="2022-04-04T01:14:27.973" v="607" actId="1076"/>
          <ac:picMkLst>
            <pc:docMk/>
            <pc:sldMk cId="3899296163" sldId="290"/>
            <ac:picMk id="4" creationId="{6DB48AC7-F612-4FFE-8429-09FD4920351B}"/>
          </ac:picMkLst>
        </pc:picChg>
      </pc:sldChg>
      <pc:sldChg chg="addSp modSp mod addCm">
        <pc:chgData name="Porta, Tom (Curriculum Support)" userId="29d89606-3fb5-4b7e-9d87-1c42520ace6f" providerId="ADAL" clId="{347EBE81-95A5-400E-8BE2-6EE52D8EFE4F}" dt="2022-04-05T21:17:46.606" v="801"/>
        <pc:sldMkLst>
          <pc:docMk/>
          <pc:sldMk cId="2218482195" sldId="291"/>
        </pc:sldMkLst>
        <pc:spChg chg="mod">
          <ac:chgData name="Porta, Tom (Curriculum Support)" userId="29d89606-3fb5-4b7e-9d87-1c42520ace6f" providerId="ADAL" clId="{347EBE81-95A5-400E-8BE2-6EE52D8EFE4F}" dt="2022-04-05T06:26:54.812" v="788" actId="20577"/>
          <ac:spMkLst>
            <pc:docMk/>
            <pc:sldMk cId="2218482195" sldId="291"/>
            <ac:spMk id="3" creationId="{AB9BDBB3-B0CB-4293-95C9-DF9D3FA6EE67}"/>
          </ac:spMkLst>
        </pc:spChg>
        <pc:spChg chg="add mod">
          <ac:chgData name="Porta, Tom (Curriculum Support)" userId="29d89606-3fb5-4b7e-9d87-1c42520ace6f" providerId="ADAL" clId="{347EBE81-95A5-400E-8BE2-6EE52D8EFE4F}" dt="2022-04-05T21:17:46.606" v="801"/>
          <ac:spMkLst>
            <pc:docMk/>
            <pc:sldMk cId="2218482195" sldId="291"/>
            <ac:spMk id="6" creationId="{9BDD56B8-42F5-452A-9249-F97D92F86FF5}"/>
          </ac:spMkLst>
        </pc:spChg>
        <pc:picChg chg="mod">
          <ac:chgData name="Porta, Tom (Curriculum Support)" userId="29d89606-3fb5-4b7e-9d87-1c42520ace6f" providerId="ADAL" clId="{347EBE81-95A5-400E-8BE2-6EE52D8EFE4F}" dt="2022-04-04T01:14:52.238" v="608" actId="1076"/>
          <ac:picMkLst>
            <pc:docMk/>
            <pc:sldMk cId="2218482195" sldId="291"/>
            <ac:picMk id="4" creationId="{A07EEC2B-135C-40D8-A383-C6F757481D83}"/>
          </ac:picMkLst>
        </pc:picChg>
      </pc:sldChg>
      <pc:sldChg chg="del">
        <pc:chgData name="Porta, Tom (Curriculum Support)" userId="29d89606-3fb5-4b7e-9d87-1c42520ace6f" providerId="ADAL" clId="{347EBE81-95A5-400E-8BE2-6EE52D8EFE4F}" dt="2022-04-03T07:01:19.289" v="157" actId="47"/>
        <pc:sldMkLst>
          <pc:docMk/>
          <pc:sldMk cId="2904459304" sldId="292"/>
        </pc:sldMkLst>
      </pc:sldChg>
      <pc:sldChg chg="del">
        <pc:chgData name="Porta, Tom (Curriculum Support)" userId="29d89606-3fb5-4b7e-9d87-1c42520ace6f" providerId="ADAL" clId="{347EBE81-95A5-400E-8BE2-6EE52D8EFE4F}" dt="2022-04-03T07:01:20.543" v="158" actId="47"/>
        <pc:sldMkLst>
          <pc:docMk/>
          <pc:sldMk cId="1121514500" sldId="293"/>
        </pc:sldMkLst>
      </pc:sldChg>
      <pc:sldChg chg="del">
        <pc:chgData name="Porta, Tom (Curriculum Support)" userId="29d89606-3fb5-4b7e-9d87-1c42520ace6f" providerId="ADAL" clId="{347EBE81-95A5-400E-8BE2-6EE52D8EFE4F}" dt="2022-04-03T07:01:21.439" v="159" actId="47"/>
        <pc:sldMkLst>
          <pc:docMk/>
          <pc:sldMk cId="3249534116" sldId="295"/>
        </pc:sldMkLst>
      </pc:sldChg>
      <pc:sldChg chg="addSp modSp new mod addCm">
        <pc:chgData name="Porta, Tom (Curriculum Support)" userId="29d89606-3fb5-4b7e-9d87-1c42520ace6f" providerId="ADAL" clId="{347EBE81-95A5-400E-8BE2-6EE52D8EFE4F}" dt="2022-04-05T21:17:36.980" v="795"/>
        <pc:sldMkLst>
          <pc:docMk/>
          <pc:sldMk cId="4269310692" sldId="296"/>
        </pc:sldMkLst>
        <pc:spChg chg="mod">
          <ac:chgData name="Porta, Tom (Curriculum Support)" userId="29d89606-3fb5-4b7e-9d87-1c42520ace6f" providerId="ADAL" clId="{347EBE81-95A5-400E-8BE2-6EE52D8EFE4F}" dt="2022-04-03T06:58:49.701" v="132"/>
          <ac:spMkLst>
            <pc:docMk/>
            <pc:sldMk cId="4269310692" sldId="296"/>
            <ac:spMk id="2" creationId="{04164999-8513-4EB0-86E8-39AE4A4745BB}"/>
          </ac:spMkLst>
        </pc:spChg>
        <pc:spChg chg="mod">
          <ac:chgData name="Porta, Tom (Curriculum Support)" userId="29d89606-3fb5-4b7e-9d87-1c42520ace6f" providerId="ADAL" clId="{347EBE81-95A5-400E-8BE2-6EE52D8EFE4F}" dt="2022-04-05T06:17:16.782" v="723" actId="20577"/>
          <ac:spMkLst>
            <pc:docMk/>
            <pc:sldMk cId="4269310692" sldId="296"/>
            <ac:spMk id="3" creationId="{01F90082-F046-4484-B963-312CCBB4DFF1}"/>
          </ac:spMkLst>
        </pc:spChg>
        <pc:spChg chg="add mod">
          <ac:chgData name="Porta, Tom (Curriculum Support)" userId="29d89606-3fb5-4b7e-9d87-1c42520ace6f" providerId="ADAL" clId="{347EBE81-95A5-400E-8BE2-6EE52D8EFE4F}" dt="2022-04-05T21:17:36.980" v="795"/>
          <ac:spMkLst>
            <pc:docMk/>
            <pc:sldMk cId="4269310692" sldId="296"/>
            <ac:spMk id="5" creationId="{CBC5F822-AE94-4518-BB6A-1BD105AD2759}"/>
          </ac:spMkLst>
        </pc:spChg>
        <pc:picChg chg="mod">
          <ac:chgData name="Porta, Tom (Curriculum Support)" userId="29d89606-3fb5-4b7e-9d87-1c42520ace6f" providerId="ADAL" clId="{347EBE81-95A5-400E-8BE2-6EE52D8EFE4F}" dt="2022-04-04T01:11:03.417" v="604" actId="1076"/>
          <ac:picMkLst>
            <pc:docMk/>
            <pc:sldMk cId="4269310692" sldId="296"/>
            <ac:picMk id="4" creationId="{6EF74E0A-648F-4E2A-8A66-DA17F45C91A4}"/>
          </ac:picMkLst>
        </pc:picChg>
      </pc:sldChg>
      <pc:sldChg chg="addSp modSp new mod">
        <pc:chgData name="Porta, Tom (Curriculum Support)" userId="29d89606-3fb5-4b7e-9d87-1c42520ace6f" providerId="ADAL" clId="{347EBE81-95A5-400E-8BE2-6EE52D8EFE4F}" dt="2022-04-05T21:17:40.097" v="797"/>
        <pc:sldMkLst>
          <pc:docMk/>
          <pc:sldMk cId="687648487" sldId="297"/>
        </pc:sldMkLst>
        <pc:spChg chg="mod">
          <ac:chgData name="Porta, Tom (Curriculum Support)" userId="29d89606-3fb5-4b7e-9d87-1c42520ace6f" providerId="ADAL" clId="{347EBE81-95A5-400E-8BE2-6EE52D8EFE4F}" dt="2022-04-03T07:00:04.222" v="139"/>
          <ac:spMkLst>
            <pc:docMk/>
            <pc:sldMk cId="687648487" sldId="297"/>
            <ac:spMk id="2" creationId="{B59670EA-F52F-4D17-ABC1-D7C0D5318AD1}"/>
          </ac:spMkLst>
        </pc:spChg>
        <pc:spChg chg="mod">
          <ac:chgData name="Porta, Tom (Curriculum Support)" userId="29d89606-3fb5-4b7e-9d87-1c42520ace6f" providerId="ADAL" clId="{347EBE81-95A5-400E-8BE2-6EE52D8EFE4F}" dt="2022-04-03T21:58:01.109" v="595" actId="20577"/>
          <ac:spMkLst>
            <pc:docMk/>
            <pc:sldMk cId="687648487" sldId="297"/>
            <ac:spMk id="3" creationId="{DB5831D8-E2C8-429B-8EFB-4F9CA4BBCAD8}"/>
          </ac:spMkLst>
        </pc:spChg>
        <pc:spChg chg="add mod">
          <ac:chgData name="Porta, Tom (Curriculum Support)" userId="29d89606-3fb5-4b7e-9d87-1c42520ace6f" providerId="ADAL" clId="{347EBE81-95A5-400E-8BE2-6EE52D8EFE4F}" dt="2022-04-05T21:17:40.097" v="797"/>
          <ac:spMkLst>
            <pc:docMk/>
            <pc:sldMk cId="687648487" sldId="297"/>
            <ac:spMk id="5" creationId="{B763DCDA-E26B-47A2-9B63-FBAF2F1488CE}"/>
          </ac:spMkLst>
        </pc:spChg>
        <pc:picChg chg="mod">
          <ac:chgData name="Porta, Tom (Curriculum Support)" userId="29d89606-3fb5-4b7e-9d87-1c42520ace6f" providerId="ADAL" clId="{347EBE81-95A5-400E-8BE2-6EE52D8EFE4F}" dt="2022-04-04T01:12:31.421" v="605" actId="1076"/>
          <ac:picMkLst>
            <pc:docMk/>
            <pc:sldMk cId="687648487" sldId="297"/>
            <ac:picMk id="4" creationId="{3951283F-F752-4B15-AF4A-4E0D1919C2C6}"/>
          </ac:picMkLst>
        </pc:picChg>
      </pc:sldChg>
      <pc:sldChg chg="addSp modSp new mod addCm">
        <pc:chgData name="Porta, Tom (Curriculum Support)" userId="29d89606-3fb5-4b7e-9d87-1c42520ace6f" providerId="ADAL" clId="{347EBE81-95A5-400E-8BE2-6EE52D8EFE4F}" dt="2022-04-05T21:17:41.091" v="798"/>
        <pc:sldMkLst>
          <pc:docMk/>
          <pc:sldMk cId="3208275781" sldId="298"/>
        </pc:sldMkLst>
        <pc:spChg chg="mod">
          <ac:chgData name="Porta, Tom (Curriculum Support)" userId="29d89606-3fb5-4b7e-9d87-1c42520ace6f" providerId="ADAL" clId="{347EBE81-95A5-400E-8BE2-6EE52D8EFE4F}" dt="2022-04-03T07:00:19.947" v="141"/>
          <ac:spMkLst>
            <pc:docMk/>
            <pc:sldMk cId="3208275781" sldId="298"/>
            <ac:spMk id="2" creationId="{F78C9673-6F4A-49B5-8BFA-7AE23DB333CE}"/>
          </ac:spMkLst>
        </pc:spChg>
        <pc:spChg chg="mod">
          <ac:chgData name="Porta, Tom (Curriculum Support)" userId="29d89606-3fb5-4b7e-9d87-1c42520ace6f" providerId="ADAL" clId="{347EBE81-95A5-400E-8BE2-6EE52D8EFE4F}" dt="2022-04-05T06:24:09.776" v="740" actId="404"/>
          <ac:spMkLst>
            <pc:docMk/>
            <pc:sldMk cId="3208275781" sldId="298"/>
            <ac:spMk id="3" creationId="{84F2235D-CAC6-4E21-8F88-4CFB50C47DB6}"/>
          </ac:spMkLst>
        </pc:spChg>
        <pc:spChg chg="add mod">
          <ac:chgData name="Porta, Tom (Curriculum Support)" userId="29d89606-3fb5-4b7e-9d87-1c42520ace6f" providerId="ADAL" clId="{347EBE81-95A5-400E-8BE2-6EE52D8EFE4F}" dt="2022-04-05T21:17:41.091" v="798"/>
          <ac:spMkLst>
            <pc:docMk/>
            <pc:sldMk cId="3208275781" sldId="298"/>
            <ac:spMk id="6" creationId="{C28AFCB0-F6B1-4984-B54F-679FFBF37445}"/>
          </ac:spMkLst>
        </pc:spChg>
        <pc:graphicFrameChg chg="add mod">
          <ac:chgData name="Porta, Tom (Curriculum Support)" userId="29d89606-3fb5-4b7e-9d87-1c42520ace6f" providerId="ADAL" clId="{347EBE81-95A5-400E-8BE2-6EE52D8EFE4F}" dt="2022-04-05T06:19:18.299" v="731" actId="1076"/>
          <ac:graphicFrameMkLst>
            <pc:docMk/>
            <pc:sldMk cId="3208275781" sldId="298"/>
            <ac:graphicFrameMk id="4" creationId="{2F873A35-55E5-4DED-8B04-4AD7C5D7A41B}"/>
          </ac:graphicFrameMkLst>
        </pc:graphicFrameChg>
      </pc:sldChg>
      <pc:sldChg chg="addSp modSp new mod">
        <pc:chgData name="Porta, Tom (Curriculum Support)" userId="29d89606-3fb5-4b7e-9d87-1c42520ace6f" providerId="ADAL" clId="{347EBE81-95A5-400E-8BE2-6EE52D8EFE4F}" dt="2022-04-05T21:17:44.293" v="799"/>
        <pc:sldMkLst>
          <pc:docMk/>
          <pc:sldMk cId="3902160566" sldId="299"/>
        </pc:sldMkLst>
        <pc:spChg chg="mod">
          <ac:chgData name="Porta, Tom (Curriculum Support)" userId="29d89606-3fb5-4b7e-9d87-1c42520ace6f" providerId="ADAL" clId="{347EBE81-95A5-400E-8BE2-6EE52D8EFE4F}" dt="2022-04-03T07:00:44.406" v="145"/>
          <ac:spMkLst>
            <pc:docMk/>
            <pc:sldMk cId="3902160566" sldId="299"/>
            <ac:spMk id="2" creationId="{19691C68-8C60-45E8-A575-DEB6DEA2464C}"/>
          </ac:spMkLst>
        </pc:spChg>
        <pc:spChg chg="add mod">
          <ac:chgData name="Porta, Tom (Curriculum Support)" userId="29d89606-3fb5-4b7e-9d87-1c42520ace6f" providerId="ADAL" clId="{347EBE81-95A5-400E-8BE2-6EE52D8EFE4F}" dt="2022-04-05T21:17:44.293" v="799"/>
          <ac:spMkLst>
            <pc:docMk/>
            <pc:sldMk cId="3902160566" sldId="299"/>
            <ac:spMk id="6" creationId="{4805A01C-9AD1-43F7-94DD-4A6A0ED6EB0F}"/>
          </ac:spMkLst>
        </pc:spChg>
        <pc:graphicFrameChg chg="add mod">
          <ac:chgData name="Porta, Tom (Curriculum Support)" userId="29d89606-3fb5-4b7e-9d87-1c42520ace6f" providerId="ADAL" clId="{347EBE81-95A5-400E-8BE2-6EE52D8EFE4F}" dt="2022-04-03T07:00:48.538" v="146"/>
          <ac:graphicFrameMkLst>
            <pc:docMk/>
            <pc:sldMk cId="3902160566" sldId="299"/>
            <ac:graphicFrameMk id="4" creationId="{81CCBFDD-C533-4E0D-A9BC-B05E9FD85C32}"/>
          </ac:graphicFrameMkLst>
        </pc:graphicFrameChg>
        <pc:picChg chg="mod">
          <ac:chgData name="Porta, Tom (Curriculum Support)" userId="29d89606-3fb5-4b7e-9d87-1c42520ace6f" providerId="ADAL" clId="{347EBE81-95A5-400E-8BE2-6EE52D8EFE4F}" dt="2022-04-04T01:13:53.932" v="606" actId="1076"/>
          <ac:picMkLst>
            <pc:docMk/>
            <pc:sldMk cId="3902160566" sldId="299"/>
            <ac:picMk id="5" creationId="{9A3C99F9-54D2-47B1-81A3-EF8E1D7BDD6E}"/>
          </ac:picMkLst>
        </pc:picChg>
      </pc:sldChg>
    </pc:docChg>
  </pc:docChgLst>
  <pc:docChgLst>
    <pc:chgData name="Chiera-Macchia, Antonella (Curriculum Support - Secondary)" userId="S::antonella.chiera280@schools.sa.edu.au::3eadea46-c5af-4a1f-aa0a-de3265ddb58e" providerId="AD" clId="Web-{0A19D1F5-7AE5-4A00-A3A9-41C5038E8006}"/>
    <pc:docChg chg="modSld">
      <pc:chgData name="Chiera-Macchia, Antonella (Curriculum Support - Secondary)" userId="S::antonella.chiera280@schools.sa.edu.au::3eadea46-c5af-4a1f-aa0a-de3265ddb58e" providerId="AD" clId="Web-{0A19D1F5-7AE5-4A00-A3A9-41C5038E8006}" dt="2022-04-06T03:11:41.258" v="13" actId="20577"/>
      <pc:docMkLst>
        <pc:docMk/>
      </pc:docMkLst>
      <pc:sldChg chg="modSp">
        <pc:chgData name="Chiera-Macchia, Antonella (Curriculum Support - Secondary)" userId="S::antonella.chiera280@schools.sa.edu.au::3eadea46-c5af-4a1f-aa0a-de3265ddb58e" providerId="AD" clId="Web-{0A19D1F5-7AE5-4A00-A3A9-41C5038E8006}" dt="2022-04-06T03:11:41.258" v="13" actId="20577"/>
        <pc:sldMkLst>
          <pc:docMk/>
          <pc:sldMk cId="3208275781" sldId="298"/>
        </pc:sldMkLst>
        <pc:spChg chg="mod">
          <ac:chgData name="Chiera-Macchia, Antonella (Curriculum Support - Secondary)" userId="S::antonella.chiera280@schools.sa.edu.au::3eadea46-c5af-4a1f-aa0a-de3265ddb58e" providerId="AD" clId="Web-{0A19D1F5-7AE5-4A00-A3A9-41C5038E8006}" dt="2022-04-06T03:11:41.258" v="13" actId="20577"/>
          <ac:spMkLst>
            <pc:docMk/>
            <pc:sldMk cId="3208275781" sldId="298"/>
            <ac:spMk id="3" creationId="{84F2235D-CAC6-4E21-8F88-4CFB50C47DB6}"/>
          </ac:spMkLst>
        </pc:spChg>
      </pc:sldChg>
    </pc:docChg>
  </pc:docChgLst>
  <pc:docChgLst>
    <pc:chgData name="McNab, Abbey (Curriculum Support - Secondary)" userId="S::abbey.mcnab538@schools.sa.edu.au::51320d6c-2420-4665-8a03-71aa2205093f" providerId="AD" clId="Web-{69F14926-E030-EFFE-B4A7-2715A1430D0D}"/>
    <pc:docChg chg="modSld">
      <pc:chgData name="McNab, Abbey (Curriculum Support - Secondary)" userId="S::abbey.mcnab538@schools.sa.edu.au::51320d6c-2420-4665-8a03-71aa2205093f" providerId="AD" clId="Web-{69F14926-E030-EFFE-B4A7-2715A1430D0D}" dt="2022-04-20T05:35:16.262" v="0" actId="1076"/>
      <pc:docMkLst>
        <pc:docMk/>
      </pc:docMkLst>
      <pc:sldChg chg="modSp">
        <pc:chgData name="McNab, Abbey (Curriculum Support - Secondary)" userId="S::abbey.mcnab538@schools.sa.edu.au::51320d6c-2420-4665-8a03-71aa2205093f" providerId="AD" clId="Web-{69F14926-E030-EFFE-B4A7-2715A1430D0D}" dt="2022-04-20T05:35:16.262" v="0" actId="1076"/>
        <pc:sldMkLst>
          <pc:docMk/>
          <pc:sldMk cId="1447815874" sldId="271"/>
        </pc:sldMkLst>
        <pc:spChg chg="mod">
          <ac:chgData name="McNab, Abbey (Curriculum Support - Secondary)" userId="S::abbey.mcnab538@schools.sa.edu.au::51320d6c-2420-4665-8a03-71aa2205093f" providerId="AD" clId="Web-{69F14926-E030-EFFE-B4A7-2715A1430D0D}" dt="2022-04-20T05:35:16.262" v="0" actId="1076"/>
          <ac:spMkLst>
            <pc:docMk/>
            <pc:sldMk cId="1447815874" sldId="271"/>
            <ac:spMk id="3" creationId="{FD40489E-0B09-7A93-3974-A868B50CB331}"/>
          </ac:spMkLst>
        </pc:spChg>
      </pc:sldChg>
    </pc:docChg>
  </pc:docChgLst>
  <pc:docChgLst>
    <pc:chgData name="Osbourne, Lawrina (Curriculum Support - Secondary)" userId="5b989294-1a4f-4ecd-b7ab-ed9ef82fb5c7" providerId="ADAL" clId="{292E83CF-AE11-480C-AE61-C195BBAA15E5}"/>
    <pc:docChg chg="custSel addSld delSld modSld">
      <pc:chgData name="Osbourne, Lawrina (Curriculum Support - Secondary)" userId="5b989294-1a4f-4ecd-b7ab-ed9ef82fb5c7" providerId="ADAL" clId="{292E83CF-AE11-480C-AE61-C195BBAA15E5}" dt="2022-04-20T03:47:39.959" v="86" actId="1076"/>
      <pc:docMkLst>
        <pc:docMk/>
      </pc:docMkLst>
      <pc:sldChg chg="modTransition">
        <pc:chgData name="Osbourne, Lawrina (Curriculum Support - Secondary)" userId="5b989294-1a4f-4ecd-b7ab-ed9ef82fb5c7" providerId="ADAL" clId="{292E83CF-AE11-480C-AE61-C195BBAA15E5}" dt="2022-04-20T02:12:21.395" v="0"/>
        <pc:sldMkLst>
          <pc:docMk/>
          <pc:sldMk cId="1379353518" sldId="269"/>
        </pc:sldMkLst>
      </pc:sldChg>
      <pc:sldChg chg="addSp delSp modSp mod modAnim">
        <pc:chgData name="Osbourne, Lawrina (Curriculum Support - Secondary)" userId="5b989294-1a4f-4ecd-b7ab-ed9ef82fb5c7" providerId="ADAL" clId="{292E83CF-AE11-480C-AE61-C195BBAA15E5}" dt="2022-04-20T03:09:59.602" v="78" actId="14100"/>
        <pc:sldMkLst>
          <pc:docMk/>
          <pc:sldMk cId="3445766138" sldId="270"/>
        </pc:sldMkLst>
        <pc:spChg chg="add del mod">
          <ac:chgData name="Osbourne, Lawrina (Curriculum Support - Secondary)" userId="5b989294-1a4f-4ecd-b7ab-ed9ef82fb5c7" providerId="ADAL" clId="{292E83CF-AE11-480C-AE61-C195BBAA15E5}" dt="2022-04-20T03:08:36.403" v="59"/>
          <ac:spMkLst>
            <pc:docMk/>
            <pc:sldMk cId="3445766138" sldId="270"/>
            <ac:spMk id="3" creationId="{FBB9037A-1AD3-47B4-8A1E-0F300DE9731A}"/>
          </ac:spMkLst>
        </pc:spChg>
        <pc:spChg chg="add mod">
          <ac:chgData name="Osbourne, Lawrina (Curriculum Support - Secondary)" userId="5b989294-1a4f-4ecd-b7ab-ed9ef82fb5c7" providerId="ADAL" clId="{292E83CF-AE11-480C-AE61-C195BBAA15E5}" dt="2022-04-20T03:09:59.602" v="78" actId="14100"/>
          <ac:spMkLst>
            <pc:docMk/>
            <pc:sldMk cId="3445766138" sldId="270"/>
            <ac:spMk id="4" creationId="{F07AD8DA-ACB7-464A-8695-75088B006780}"/>
          </ac:spMkLst>
        </pc:spChg>
        <pc:spChg chg="mod">
          <ac:chgData name="Osbourne, Lawrina (Curriculum Support - Secondary)" userId="5b989294-1a4f-4ecd-b7ab-ed9ef82fb5c7" providerId="ADAL" clId="{292E83CF-AE11-480C-AE61-C195BBAA15E5}" dt="2022-04-20T03:08:28.353" v="54" actId="1076"/>
          <ac:spMkLst>
            <pc:docMk/>
            <pc:sldMk cId="3445766138" sldId="270"/>
            <ac:spMk id="18" creationId="{52339077-2A5C-46AF-90D4-14EF179E05ED}"/>
          </ac:spMkLst>
        </pc:spChg>
        <pc:picChg chg="mod">
          <ac:chgData name="Osbourne, Lawrina (Curriculum Support - Secondary)" userId="5b989294-1a4f-4ecd-b7ab-ed9ef82fb5c7" providerId="ADAL" clId="{292E83CF-AE11-480C-AE61-C195BBAA15E5}" dt="2022-04-20T03:09:44.785" v="75" actId="1076"/>
          <ac:picMkLst>
            <pc:docMk/>
            <pc:sldMk cId="3445766138" sldId="270"/>
            <ac:picMk id="15" creationId="{54DFB954-92EC-48E5-9641-40122D7902B3}"/>
          </ac:picMkLst>
        </pc:picChg>
      </pc:sldChg>
      <pc:sldChg chg="addSp modSp mod">
        <pc:chgData name="Osbourne, Lawrina (Curriculum Support - Secondary)" userId="5b989294-1a4f-4ecd-b7ab-ed9ef82fb5c7" providerId="ADAL" clId="{292E83CF-AE11-480C-AE61-C195BBAA15E5}" dt="2022-04-20T02:53:34.370" v="48" actId="1076"/>
        <pc:sldMkLst>
          <pc:docMk/>
          <pc:sldMk cId="1422690129" sldId="285"/>
        </pc:sldMkLst>
        <pc:spChg chg="add mod">
          <ac:chgData name="Osbourne, Lawrina (Curriculum Support - Secondary)" userId="5b989294-1a4f-4ecd-b7ab-ed9ef82fb5c7" providerId="ADAL" clId="{292E83CF-AE11-480C-AE61-C195BBAA15E5}" dt="2022-04-20T02:53:34.370" v="48" actId="1076"/>
          <ac:spMkLst>
            <pc:docMk/>
            <pc:sldMk cId="1422690129" sldId="285"/>
            <ac:spMk id="3" creationId="{C17CCCC4-B1AF-4FAA-956D-2A57C61949B8}"/>
          </ac:spMkLst>
        </pc:spChg>
      </pc:sldChg>
      <pc:sldChg chg="modSp del mod">
        <pc:chgData name="Osbourne, Lawrina (Curriculum Support - Secondary)" userId="5b989294-1a4f-4ecd-b7ab-ed9ef82fb5c7" providerId="ADAL" clId="{292E83CF-AE11-480C-AE61-C195BBAA15E5}" dt="2022-04-20T02:20:30.240" v="45" actId="2696"/>
        <pc:sldMkLst>
          <pc:docMk/>
          <pc:sldMk cId="994970659" sldId="289"/>
        </pc:sldMkLst>
        <pc:graphicFrameChg chg="modGraphic">
          <ac:chgData name="Osbourne, Lawrina (Curriculum Support - Secondary)" userId="5b989294-1a4f-4ecd-b7ab-ed9ef82fb5c7" providerId="ADAL" clId="{292E83CF-AE11-480C-AE61-C195BBAA15E5}" dt="2022-04-20T02:14:39.519" v="1" actId="2161"/>
          <ac:graphicFrameMkLst>
            <pc:docMk/>
            <pc:sldMk cId="994970659" sldId="289"/>
            <ac:graphicFrameMk id="5" creationId="{05D92C0D-00D2-4B13-8519-C12E56FF3536}"/>
          </ac:graphicFrameMkLst>
        </pc:graphicFrameChg>
      </pc:sldChg>
      <pc:sldChg chg="modAnim">
        <pc:chgData name="Osbourne, Lawrina (Curriculum Support - Secondary)" userId="5b989294-1a4f-4ecd-b7ab-ed9ef82fb5c7" providerId="ADAL" clId="{292E83CF-AE11-480C-AE61-C195BBAA15E5}" dt="2022-04-20T02:38:11.738" v="46"/>
        <pc:sldMkLst>
          <pc:docMk/>
          <pc:sldMk cId="3899296163" sldId="290"/>
        </pc:sldMkLst>
      </pc:sldChg>
      <pc:sldChg chg="modSp mod">
        <pc:chgData name="Osbourne, Lawrina (Curriculum Support - Secondary)" userId="5b989294-1a4f-4ecd-b7ab-ed9ef82fb5c7" providerId="ADAL" clId="{292E83CF-AE11-480C-AE61-C195BBAA15E5}" dt="2022-04-20T03:47:39.959" v="86" actId="1076"/>
        <pc:sldMkLst>
          <pc:docMk/>
          <pc:sldMk cId="3208275781" sldId="298"/>
        </pc:sldMkLst>
        <pc:spChg chg="mod">
          <ac:chgData name="Osbourne, Lawrina (Curriculum Support - Secondary)" userId="5b989294-1a4f-4ecd-b7ab-ed9ef82fb5c7" providerId="ADAL" clId="{292E83CF-AE11-480C-AE61-C195BBAA15E5}" dt="2022-04-20T03:44:17.246" v="79" actId="20577"/>
          <ac:spMkLst>
            <pc:docMk/>
            <pc:sldMk cId="3208275781" sldId="298"/>
            <ac:spMk id="3" creationId="{84F2235D-CAC6-4E21-8F88-4CFB50C47DB6}"/>
          </ac:spMkLst>
        </pc:spChg>
        <pc:graphicFrameChg chg="mod">
          <ac:chgData name="Osbourne, Lawrina (Curriculum Support - Secondary)" userId="5b989294-1a4f-4ecd-b7ab-ed9ef82fb5c7" providerId="ADAL" clId="{292E83CF-AE11-480C-AE61-C195BBAA15E5}" dt="2022-04-20T03:47:39.959" v="86" actId="1076"/>
          <ac:graphicFrameMkLst>
            <pc:docMk/>
            <pc:sldMk cId="3208275781" sldId="298"/>
            <ac:graphicFrameMk id="4" creationId="{2F873A35-55E5-4DED-8B04-4AD7C5D7A41B}"/>
          </ac:graphicFrameMkLst>
        </pc:graphicFrameChg>
      </pc:sldChg>
      <pc:sldChg chg="modSp mod">
        <pc:chgData name="Osbourne, Lawrina (Curriculum Support - Secondary)" userId="5b989294-1a4f-4ecd-b7ab-ed9ef82fb5c7" providerId="ADAL" clId="{292E83CF-AE11-480C-AE61-C195BBAA15E5}" dt="2022-04-20T03:47:31.719" v="85" actId="1076"/>
        <pc:sldMkLst>
          <pc:docMk/>
          <pc:sldMk cId="3902160566" sldId="299"/>
        </pc:sldMkLst>
        <pc:graphicFrameChg chg="mod modGraphic">
          <ac:chgData name="Osbourne, Lawrina (Curriculum Support - Secondary)" userId="5b989294-1a4f-4ecd-b7ab-ed9ef82fb5c7" providerId="ADAL" clId="{292E83CF-AE11-480C-AE61-C195BBAA15E5}" dt="2022-04-20T03:47:31.719" v="85" actId="1076"/>
          <ac:graphicFrameMkLst>
            <pc:docMk/>
            <pc:sldMk cId="3902160566" sldId="299"/>
            <ac:graphicFrameMk id="4" creationId="{81CCBFDD-C533-4E0D-A9BC-B05E9FD85C32}"/>
          </ac:graphicFrameMkLst>
        </pc:graphicFrameChg>
      </pc:sldChg>
      <pc:sldChg chg="addSp delSp modSp add mod">
        <pc:chgData name="Osbourne, Lawrina (Curriculum Support - Secondary)" userId="5b989294-1a4f-4ecd-b7ab-ed9ef82fb5c7" providerId="ADAL" clId="{292E83CF-AE11-480C-AE61-C195BBAA15E5}" dt="2022-04-20T02:20:11.246" v="44" actId="113"/>
        <pc:sldMkLst>
          <pc:docMk/>
          <pc:sldMk cId="3235513365" sldId="300"/>
        </pc:sldMkLst>
        <pc:graphicFrameChg chg="del">
          <ac:chgData name="Osbourne, Lawrina (Curriculum Support - Secondary)" userId="5b989294-1a4f-4ecd-b7ab-ed9ef82fb5c7" providerId="ADAL" clId="{292E83CF-AE11-480C-AE61-C195BBAA15E5}" dt="2022-04-20T02:15:23.376" v="3" actId="478"/>
          <ac:graphicFrameMkLst>
            <pc:docMk/>
            <pc:sldMk cId="3235513365" sldId="300"/>
            <ac:graphicFrameMk id="5" creationId="{05D92C0D-00D2-4B13-8519-C12E56FF3536}"/>
          </ac:graphicFrameMkLst>
        </pc:graphicFrameChg>
        <pc:graphicFrameChg chg="add mod modGraphic">
          <ac:chgData name="Osbourne, Lawrina (Curriculum Support - Secondary)" userId="5b989294-1a4f-4ecd-b7ab-ed9ef82fb5c7" providerId="ADAL" clId="{292E83CF-AE11-480C-AE61-C195BBAA15E5}" dt="2022-04-20T02:20:11.246" v="44" actId="113"/>
          <ac:graphicFrameMkLst>
            <pc:docMk/>
            <pc:sldMk cId="3235513365" sldId="300"/>
            <ac:graphicFrameMk id="7" creationId="{68B7A3BC-0445-4E45-AAA9-7FD11F242306}"/>
          </ac:graphicFrameMkLst>
        </pc:graphicFrameChg>
      </pc:sldChg>
    </pc:docChg>
  </pc:docChgLst>
  <pc:docChgLst>
    <pc:chgData name="Porta, Tom (Curriculum Support - Secondary)" userId="29d89606-3fb5-4b7e-9d87-1c42520ace6f" providerId="ADAL" clId="{347EBE81-95A5-400E-8BE2-6EE52D8EFE4F}"/>
    <pc:docChg chg="custSel modSld">
      <pc:chgData name="Porta, Tom (Curriculum Support - Secondary)" userId="29d89606-3fb5-4b7e-9d87-1c42520ace6f" providerId="ADAL" clId="{347EBE81-95A5-400E-8BE2-6EE52D8EFE4F}" dt="2022-04-22T04:32:23.911" v="3" actId="1589"/>
      <pc:docMkLst>
        <pc:docMk/>
      </pc:docMkLst>
      <pc:sldChg chg="addCm">
        <pc:chgData name="Porta, Tom (Curriculum Support - Secondary)" userId="29d89606-3fb5-4b7e-9d87-1c42520ace6f" providerId="ADAL" clId="{347EBE81-95A5-400E-8BE2-6EE52D8EFE4F}" dt="2022-04-22T04:30:37.245" v="2" actId="1589"/>
        <pc:sldMkLst>
          <pc:docMk/>
          <pc:sldMk cId="2218482195" sldId="291"/>
        </pc:sldMkLst>
      </pc:sldChg>
      <pc:sldChg chg="delSp modSp mod delAnim addCm">
        <pc:chgData name="Porta, Tom (Curriculum Support - Secondary)" userId="29d89606-3fb5-4b7e-9d87-1c42520ace6f" providerId="ADAL" clId="{347EBE81-95A5-400E-8BE2-6EE52D8EFE4F}" dt="2022-04-22T04:32:23.911" v="3" actId="1589"/>
        <pc:sldMkLst>
          <pc:docMk/>
          <pc:sldMk cId="3208275781" sldId="298"/>
        </pc:sldMkLst>
        <pc:picChg chg="del">
          <ac:chgData name="Porta, Tom (Curriculum Support - Secondary)" userId="29d89606-3fb5-4b7e-9d87-1c42520ace6f" providerId="ADAL" clId="{347EBE81-95A5-400E-8BE2-6EE52D8EFE4F}" dt="2022-04-20T05:39:28.960" v="0" actId="478"/>
          <ac:picMkLst>
            <pc:docMk/>
            <pc:sldMk cId="3208275781" sldId="298"/>
            <ac:picMk id="5" creationId="{1EAE8061-27FB-45B4-BF89-BB080465D277}"/>
          </ac:picMkLst>
        </pc:picChg>
        <pc:picChg chg="mod">
          <ac:chgData name="Porta, Tom (Curriculum Support - Secondary)" userId="29d89606-3fb5-4b7e-9d87-1c42520ace6f" providerId="ADAL" clId="{347EBE81-95A5-400E-8BE2-6EE52D8EFE4F}" dt="2022-04-20T05:40:02.177" v="1" actId="1076"/>
          <ac:picMkLst>
            <pc:docMk/>
            <pc:sldMk cId="3208275781" sldId="298"/>
            <ac:picMk id="7" creationId="{F8F2AD71-FB11-45C7-B626-1875DD1B3039}"/>
          </ac:picMkLst>
        </pc:picChg>
      </pc:sldChg>
    </pc:docChg>
  </pc:docChgLst>
  <pc:docChgLst>
    <pc:chgData name="Chiera-Macchia, Antonella (Curriculum Support - Secondary)" userId="S::antonella.chiera280@schools.sa.edu.au::3eadea46-c5af-4a1f-aa0a-de3265ddb58e" providerId="AD" clId="Web-{78D8C1D7-9276-441F-9463-17FA7449D1E5}"/>
    <pc:docChg chg="modSld">
      <pc:chgData name="Chiera-Macchia, Antonella (Curriculum Support - Secondary)" userId="S::antonella.chiera280@schools.sa.edu.au::3eadea46-c5af-4a1f-aa0a-de3265ddb58e" providerId="AD" clId="Web-{78D8C1D7-9276-441F-9463-17FA7449D1E5}" dt="2022-04-19T01:12:39.708" v="3"/>
      <pc:docMkLst>
        <pc:docMk/>
      </pc:docMkLst>
      <pc:sldChg chg="modSp">
        <pc:chgData name="Chiera-Macchia, Antonella (Curriculum Support - Secondary)" userId="S::antonella.chiera280@schools.sa.edu.au::3eadea46-c5af-4a1f-aa0a-de3265ddb58e" providerId="AD" clId="Web-{78D8C1D7-9276-441F-9463-17FA7449D1E5}" dt="2022-04-19T01:12:13.598" v="1"/>
        <pc:sldMkLst>
          <pc:docMk/>
          <pc:sldMk cId="3208275781" sldId="298"/>
        </pc:sldMkLst>
        <pc:graphicFrameChg chg="modGraphic">
          <ac:chgData name="Chiera-Macchia, Antonella (Curriculum Support - Secondary)" userId="S::antonella.chiera280@schools.sa.edu.au::3eadea46-c5af-4a1f-aa0a-de3265ddb58e" providerId="AD" clId="Web-{78D8C1D7-9276-441F-9463-17FA7449D1E5}" dt="2022-04-19T01:12:13.598" v="1"/>
          <ac:graphicFrameMkLst>
            <pc:docMk/>
            <pc:sldMk cId="3208275781" sldId="298"/>
            <ac:graphicFrameMk id="4" creationId="{2F873A35-55E5-4DED-8B04-4AD7C5D7A41B}"/>
          </ac:graphicFrameMkLst>
        </pc:graphicFrameChg>
      </pc:sldChg>
      <pc:sldChg chg="modSp">
        <pc:chgData name="Chiera-Macchia, Antonella (Curriculum Support - Secondary)" userId="S::antonella.chiera280@schools.sa.edu.au::3eadea46-c5af-4a1f-aa0a-de3265ddb58e" providerId="AD" clId="Web-{78D8C1D7-9276-441F-9463-17FA7449D1E5}" dt="2022-04-19T01:12:39.708" v="3"/>
        <pc:sldMkLst>
          <pc:docMk/>
          <pc:sldMk cId="3902160566" sldId="299"/>
        </pc:sldMkLst>
        <pc:graphicFrameChg chg="mod modGraphic">
          <ac:chgData name="Chiera-Macchia, Antonella (Curriculum Support - Secondary)" userId="S::antonella.chiera280@schools.sa.edu.au::3eadea46-c5af-4a1f-aa0a-de3265ddb58e" providerId="AD" clId="Web-{78D8C1D7-9276-441F-9463-17FA7449D1E5}" dt="2022-04-19T01:12:39.708" v="3"/>
          <ac:graphicFrameMkLst>
            <pc:docMk/>
            <pc:sldMk cId="3902160566" sldId="299"/>
            <ac:graphicFrameMk id="4" creationId="{81CCBFDD-C533-4E0D-A9BC-B05E9FD85C32}"/>
          </ac:graphicFrameMkLst>
        </pc:graphicFrameChg>
      </pc:sldChg>
    </pc:docChg>
  </pc:docChgLst>
  <pc:docChgLst>
    <pc:chgData name="Blackwell, Elyse (Curriculum and Learning Division)" userId="f36cee0c-4795-4a4e-a200-ec64c6c861e9" providerId="ADAL" clId="{73B1EDDC-606C-46AB-B72E-86107190766B}"/>
    <pc:docChg chg="custSel modSld">
      <pc:chgData name="Blackwell, Elyse (Curriculum and Learning Division)" userId="f36cee0c-4795-4a4e-a200-ec64c6c861e9" providerId="ADAL" clId="{73B1EDDC-606C-46AB-B72E-86107190766B}" dt="2022-04-28T00:41:19.469" v="23" actId="368"/>
      <pc:docMkLst>
        <pc:docMk/>
      </pc:docMkLst>
      <pc:sldChg chg="modNotes">
        <pc:chgData name="Blackwell, Elyse (Curriculum and Learning Division)" userId="f36cee0c-4795-4a4e-a200-ec64c6c861e9" providerId="ADAL" clId="{73B1EDDC-606C-46AB-B72E-86107190766B}" dt="2022-04-28T00:41:19.355" v="3" actId="368"/>
        <pc:sldMkLst>
          <pc:docMk/>
          <pc:sldMk cId="2213450308" sldId="264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344" v="1" actId="368"/>
        <pc:sldMkLst>
          <pc:docMk/>
          <pc:sldMk cId="3641841233" sldId="268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368" v="5" actId="368"/>
        <pc:sldMkLst>
          <pc:docMk/>
          <pc:sldMk cId="1379353518" sldId="269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14" v="13" actId="368"/>
        <pc:sldMkLst>
          <pc:docMk/>
          <pc:sldMk cId="3445766138" sldId="270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27" v="15" actId="368"/>
        <pc:sldMkLst>
          <pc:docMk/>
          <pc:sldMk cId="1447815874" sldId="271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60" v="21" actId="368"/>
        <pc:sldMkLst>
          <pc:docMk/>
          <pc:sldMk cId="2267462658" sldId="283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69" v="23" actId="368"/>
        <pc:sldMkLst>
          <pc:docMk/>
          <pc:sldMk cId="1422690129" sldId="285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378" v="7" actId="368"/>
        <pc:sldMkLst>
          <pc:docMk/>
          <pc:sldMk cId="4260628335" sldId="286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02" v="11" actId="368"/>
        <pc:sldMkLst>
          <pc:docMk/>
          <pc:sldMk cId="2208171692" sldId="287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40" v="17" actId="368"/>
        <pc:sldMkLst>
          <pc:docMk/>
          <pc:sldMk cId="3899296163" sldId="290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451" v="19" actId="368"/>
        <pc:sldMkLst>
          <pc:docMk/>
          <pc:sldMk cId="2218482195" sldId="291"/>
        </pc:sldMkLst>
      </pc:sldChg>
      <pc:sldChg chg="modNotes">
        <pc:chgData name="Blackwell, Elyse (Curriculum and Learning Division)" userId="f36cee0c-4795-4a4e-a200-ec64c6c861e9" providerId="ADAL" clId="{73B1EDDC-606C-46AB-B72E-86107190766B}" dt="2022-04-28T00:41:19.388" v="9" actId="368"/>
        <pc:sldMkLst>
          <pc:docMk/>
          <pc:sldMk cId="3235513365" sldId="300"/>
        </pc:sldMkLst>
      </pc:sldChg>
    </pc:docChg>
  </pc:docChgLst>
  <pc:docChgLst>
    <pc:chgData name="Osbourne, Lawrina (Curriculum Support)" userId="5b989294-1a4f-4ecd-b7ab-ed9ef82fb5c7" providerId="ADAL" clId="{292E83CF-AE11-480C-AE61-C195BBAA15E5}"/>
    <pc:docChg chg="undo custSel modSld">
      <pc:chgData name="Osbourne, Lawrina (Curriculum Support)" userId="5b989294-1a4f-4ecd-b7ab-ed9ef82fb5c7" providerId="ADAL" clId="{292E83CF-AE11-480C-AE61-C195BBAA15E5}" dt="2022-04-11T00:18:12.163" v="347" actId="478"/>
      <pc:docMkLst>
        <pc:docMk/>
      </pc:docMkLst>
      <pc:sldChg chg="modSp mod">
        <pc:chgData name="Osbourne, Lawrina (Curriculum Support)" userId="5b989294-1a4f-4ecd-b7ab-ed9ef82fb5c7" providerId="ADAL" clId="{292E83CF-AE11-480C-AE61-C195BBAA15E5}" dt="2022-04-08T05:31:54.934" v="4" actId="20577"/>
        <pc:sldMkLst>
          <pc:docMk/>
          <pc:sldMk cId="3641841233" sldId="268"/>
        </pc:sldMkLst>
        <pc:spChg chg="mod">
          <ac:chgData name="Osbourne, Lawrina (Curriculum Support)" userId="5b989294-1a4f-4ecd-b7ab-ed9ef82fb5c7" providerId="ADAL" clId="{292E83CF-AE11-480C-AE61-C195BBAA15E5}" dt="2022-04-08T05:31:54.934" v="4" actId="20577"/>
          <ac:spMkLst>
            <pc:docMk/>
            <pc:sldMk cId="3641841233" sldId="268"/>
            <ac:spMk id="3" creationId="{4CD1DB66-0417-403D-8A90-5058DCCE5EB7}"/>
          </ac:spMkLst>
        </pc:spChg>
      </pc:sldChg>
      <pc:sldChg chg="modSp mod addCm">
        <pc:chgData name="Osbourne, Lawrina (Curriculum Support)" userId="5b989294-1a4f-4ecd-b7ab-ed9ef82fb5c7" providerId="ADAL" clId="{292E83CF-AE11-480C-AE61-C195BBAA15E5}" dt="2022-04-08T05:52:29.155" v="87" actId="1589"/>
        <pc:sldMkLst>
          <pc:docMk/>
          <pc:sldMk cId="3445766138" sldId="270"/>
        </pc:sldMkLst>
        <pc:spChg chg="mod">
          <ac:chgData name="Osbourne, Lawrina (Curriculum Support)" userId="5b989294-1a4f-4ecd-b7ab-ed9ef82fb5c7" providerId="ADAL" clId="{292E83CF-AE11-480C-AE61-C195BBAA15E5}" dt="2022-04-08T05:27:23.971" v="2" actId="14100"/>
          <ac:spMkLst>
            <pc:docMk/>
            <pc:sldMk cId="3445766138" sldId="270"/>
            <ac:spMk id="13" creationId="{7D245F62-9148-4250-8389-97D3C928084F}"/>
          </ac:spMkLst>
        </pc:spChg>
      </pc:sldChg>
      <pc:sldChg chg="addSp delSp modSp mod">
        <pc:chgData name="Osbourne, Lawrina (Curriculum Support)" userId="5b989294-1a4f-4ecd-b7ab-ed9ef82fb5c7" providerId="ADAL" clId="{292E83CF-AE11-480C-AE61-C195BBAA15E5}" dt="2022-04-10T23:07:06.704" v="346" actId="1076"/>
        <pc:sldMkLst>
          <pc:docMk/>
          <pc:sldMk cId="1447815874" sldId="271"/>
        </pc:sldMkLst>
        <pc:spChg chg="mod">
          <ac:chgData name="Osbourne, Lawrina (Curriculum Support)" userId="5b989294-1a4f-4ecd-b7ab-ed9ef82fb5c7" providerId="ADAL" clId="{292E83CF-AE11-480C-AE61-C195BBAA15E5}" dt="2022-04-08T05:54:43.901" v="120" actId="20577"/>
          <ac:spMkLst>
            <pc:docMk/>
            <pc:sldMk cId="1447815874" sldId="271"/>
            <ac:spMk id="2" creationId="{EBB6B7EA-02EE-43EA-848D-2AC27237B47C}"/>
          </ac:spMkLst>
        </pc:spChg>
        <pc:spChg chg="del mod">
          <ac:chgData name="Osbourne, Lawrina (Curriculum Support)" userId="5b989294-1a4f-4ecd-b7ab-ed9ef82fb5c7" providerId="ADAL" clId="{292E83CF-AE11-480C-AE61-C195BBAA15E5}" dt="2022-04-10T22:52:14.670" v="337" actId="478"/>
          <ac:spMkLst>
            <pc:docMk/>
            <pc:sldMk cId="1447815874" sldId="271"/>
            <ac:spMk id="7" creationId="{080AB6BC-E211-4378-9506-8F1590BC688C}"/>
          </ac:spMkLst>
        </pc:spChg>
        <pc:spChg chg="add mod">
          <ac:chgData name="Osbourne, Lawrina (Curriculum Support)" userId="5b989294-1a4f-4ecd-b7ab-ed9ef82fb5c7" providerId="ADAL" clId="{292E83CF-AE11-480C-AE61-C195BBAA15E5}" dt="2022-04-10T23:07:06.704" v="346" actId="1076"/>
          <ac:spMkLst>
            <pc:docMk/>
            <pc:sldMk cId="1447815874" sldId="271"/>
            <ac:spMk id="8" creationId="{A413E980-904C-45B2-80B0-A30088841EC2}"/>
          </ac:spMkLst>
        </pc:spChg>
        <pc:spChg chg="add del mod">
          <ac:chgData name="Osbourne, Lawrina (Curriculum Support)" userId="5b989294-1a4f-4ecd-b7ab-ed9ef82fb5c7" providerId="ADAL" clId="{292E83CF-AE11-480C-AE61-C195BBAA15E5}" dt="2022-04-10T23:06:14.724" v="342" actId="478"/>
          <ac:spMkLst>
            <pc:docMk/>
            <pc:sldMk cId="1447815874" sldId="271"/>
            <ac:spMk id="9" creationId="{7F719DD4-2D1C-4EFE-8174-C528E8FF913D}"/>
          </ac:spMkLst>
        </pc:spChg>
        <pc:picChg chg="mod">
          <ac:chgData name="Osbourne, Lawrina (Curriculum Support)" userId="5b989294-1a4f-4ecd-b7ab-ed9ef82fb5c7" providerId="ADAL" clId="{292E83CF-AE11-480C-AE61-C195BBAA15E5}" dt="2022-04-10T23:07:03.296" v="345" actId="14100"/>
          <ac:picMkLst>
            <pc:docMk/>
            <pc:sldMk cId="1447815874" sldId="271"/>
            <ac:picMk id="4" creationId="{DCBB660F-5315-46B8-83F0-1E5DA2190062}"/>
          </ac:picMkLst>
        </pc:picChg>
      </pc:sldChg>
      <pc:sldChg chg="modSp mod addCm modCm">
        <pc:chgData name="Osbourne, Lawrina (Curriculum Support)" userId="5b989294-1a4f-4ecd-b7ab-ed9ef82fb5c7" providerId="ADAL" clId="{292E83CF-AE11-480C-AE61-C195BBAA15E5}" dt="2022-04-08T06:00:05.557" v="125"/>
        <pc:sldMkLst>
          <pc:docMk/>
          <pc:sldMk cId="2208171692" sldId="287"/>
        </pc:sldMkLst>
        <pc:spChg chg="mod">
          <ac:chgData name="Osbourne, Lawrina (Curriculum Support)" userId="5b989294-1a4f-4ecd-b7ab-ed9ef82fb5c7" providerId="ADAL" clId="{292E83CF-AE11-480C-AE61-C195BBAA15E5}" dt="2022-04-08T05:50:04.009" v="84" actId="20577"/>
          <ac:spMkLst>
            <pc:docMk/>
            <pc:sldMk cId="2208171692" sldId="287"/>
            <ac:spMk id="3" creationId="{AB9BDBB3-B0CB-4293-95C9-DF9D3FA6EE67}"/>
          </ac:spMkLst>
        </pc:spChg>
      </pc:sldChg>
      <pc:sldChg chg="addCm modCm">
        <pc:chgData name="Osbourne, Lawrina (Curriculum Support)" userId="5b989294-1a4f-4ecd-b7ab-ed9ef82fb5c7" providerId="ADAL" clId="{292E83CF-AE11-480C-AE61-C195BBAA15E5}" dt="2022-04-08T05:33:44.468" v="6"/>
        <pc:sldMkLst>
          <pc:docMk/>
          <pc:sldMk cId="994970659" sldId="289"/>
        </pc:sldMkLst>
      </pc:sldChg>
      <pc:sldChg chg="modSp mod addCm delCm modCm">
        <pc:chgData name="Osbourne, Lawrina (Curriculum Support)" userId="5b989294-1a4f-4ecd-b7ab-ed9ef82fb5c7" providerId="ADAL" clId="{292E83CF-AE11-480C-AE61-C195BBAA15E5}" dt="2022-04-10T22:47:34.401" v="329" actId="6549"/>
        <pc:sldMkLst>
          <pc:docMk/>
          <pc:sldMk cId="4269310692" sldId="296"/>
        </pc:sldMkLst>
        <pc:spChg chg="mod">
          <ac:chgData name="Osbourne, Lawrina (Curriculum Support)" userId="5b989294-1a4f-4ecd-b7ab-ed9ef82fb5c7" providerId="ADAL" clId="{292E83CF-AE11-480C-AE61-C195BBAA15E5}" dt="2022-04-08T05:54:30.924" v="105" actId="20577"/>
          <ac:spMkLst>
            <pc:docMk/>
            <pc:sldMk cId="4269310692" sldId="296"/>
            <ac:spMk id="2" creationId="{04164999-8513-4EB0-86E8-39AE4A4745BB}"/>
          </ac:spMkLst>
        </pc:spChg>
        <pc:spChg chg="mod">
          <ac:chgData name="Osbourne, Lawrina (Curriculum Support)" userId="5b989294-1a4f-4ecd-b7ab-ed9ef82fb5c7" providerId="ADAL" clId="{292E83CF-AE11-480C-AE61-C195BBAA15E5}" dt="2022-04-10T22:47:34.401" v="329" actId="6549"/>
          <ac:spMkLst>
            <pc:docMk/>
            <pc:sldMk cId="4269310692" sldId="296"/>
            <ac:spMk id="3" creationId="{01F90082-F046-4484-B963-312CCBB4DFF1}"/>
          </ac:spMkLst>
        </pc:spChg>
      </pc:sldChg>
      <pc:sldChg chg="addCm modCm">
        <pc:chgData name="Osbourne, Lawrina (Curriculum Support)" userId="5b989294-1a4f-4ecd-b7ab-ed9ef82fb5c7" providerId="ADAL" clId="{292E83CF-AE11-480C-AE61-C195BBAA15E5}" dt="2022-04-08T05:47:57.974" v="22"/>
        <pc:sldMkLst>
          <pc:docMk/>
          <pc:sldMk cId="687648487" sldId="297"/>
        </pc:sldMkLst>
      </pc:sldChg>
      <pc:sldChg chg="modSp mod">
        <pc:chgData name="Osbourne, Lawrina (Curriculum Support)" userId="5b989294-1a4f-4ecd-b7ab-ed9ef82fb5c7" providerId="ADAL" clId="{292E83CF-AE11-480C-AE61-C195BBAA15E5}" dt="2022-04-08T05:56:04.866" v="124" actId="1076"/>
        <pc:sldMkLst>
          <pc:docMk/>
          <pc:sldMk cId="3208275781" sldId="298"/>
        </pc:sldMkLst>
        <pc:spChg chg="mod">
          <ac:chgData name="Osbourne, Lawrina (Curriculum Support)" userId="5b989294-1a4f-4ecd-b7ab-ed9ef82fb5c7" providerId="ADAL" clId="{292E83CF-AE11-480C-AE61-C195BBAA15E5}" dt="2022-04-08T05:55:58.483" v="123" actId="20577"/>
          <ac:spMkLst>
            <pc:docMk/>
            <pc:sldMk cId="3208275781" sldId="298"/>
            <ac:spMk id="3" creationId="{84F2235D-CAC6-4E21-8F88-4CFB50C47DB6}"/>
          </ac:spMkLst>
        </pc:spChg>
        <pc:graphicFrameChg chg="mod">
          <ac:chgData name="Osbourne, Lawrina (Curriculum Support)" userId="5b989294-1a4f-4ecd-b7ab-ed9ef82fb5c7" providerId="ADAL" clId="{292E83CF-AE11-480C-AE61-C195BBAA15E5}" dt="2022-04-08T05:56:04.866" v="124" actId="1076"/>
          <ac:graphicFrameMkLst>
            <pc:docMk/>
            <pc:sldMk cId="3208275781" sldId="298"/>
            <ac:graphicFrameMk id="4" creationId="{2F873A35-55E5-4DED-8B04-4AD7C5D7A41B}"/>
          </ac:graphicFrameMkLst>
        </pc:graphicFrameChg>
      </pc:sldChg>
      <pc:sldChg chg="delSp mod">
        <pc:chgData name="Osbourne, Lawrina (Curriculum Support)" userId="5b989294-1a4f-4ecd-b7ab-ed9ef82fb5c7" providerId="ADAL" clId="{292E83CF-AE11-480C-AE61-C195BBAA15E5}" dt="2022-04-11T00:18:12.163" v="347" actId="478"/>
        <pc:sldMkLst>
          <pc:docMk/>
          <pc:sldMk cId="3902160566" sldId="299"/>
        </pc:sldMkLst>
        <pc:spChg chg="del">
          <ac:chgData name="Osbourne, Lawrina (Curriculum Support)" userId="5b989294-1a4f-4ecd-b7ab-ed9ef82fb5c7" providerId="ADAL" clId="{292E83CF-AE11-480C-AE61-C195BBAA15E5}" dt="2022-04-11T00:18:12.163" v="347" actId="478"/>
          <ac:spMkLst>
            <pc:docMk/>
            <pc:sldMk cId="3902160566" sldId="299"/>
            <ac:spMk id="3" creationId="{81CB09B7-6A68-498A-A267-92C13E79C371}"/>
          </ac:spMkLst>
        </pc:spChg>
      </pc:sldChg>
    </pc:docChg>
  </pc:docChgLst>
  <pc:docChgLst>
    <pc:chgData name="Basic, Adriana (Curriculum Support - Secondary)" userId="ffdbb911-2bc8-42d4-8e6b-e570f363887a" providerId="ADAL" clId="{5AA56959-FBEB-4C30-BB59-342CEF4F3416}"/>
    <pc:docChg chg="modSld">
      <pc:chgData name="Basic, Adriana (Curriculum Support - Secondary)" userId="ffdbb911-2bc8-42d4-8e6b-e570f363887a" providerId="ADAL" clId="{5AA56959-FBEB-4C30-BB59-342CEF4F3416}" dt="2022-04-11T03:25:02.006" v="0" actId="1076"/>
      <pc:docMkLst>
        <pc:docMk/>
      </pc:docMkLst>
      <pc:sldChg chg="modSp mod">
        <pc:chgData name="Basic, Adriana (Curriculum Support - Secondary)" userId="ffdbb911-2bc8-42d4-8e6b-e570f363887a" providerId="ADAL" clId="{5AA56959-FBEB-4C30-BB59-342CEF4F3416}" dt="2022-04-11T03:25:02.006" v="0" actId="1076"/>
        <pc:sldMkLst>
          <pc:docMk/>
          <pc:sldMk cId="4260628335" sldId="286"/>
        </pc:sldMkLst>
        <pc:picChg chg="mod">
          <ac:chgData name="Basic, Adriana (Curriculum Support - Secondary)" userId="ffdbb911-2bc8-42d4-8e6b-e570f363887a" providerId="ADAL" clId="{5AA56959-FBEB-4C30-BB59-342CEF4F3416}" dt="2022-04-11T03:25:02.006" v="0" actId="1076"/>
          <ac:picMkLst>
            <pc:docMk/>
            <pc:sldMk cId="4260628335" sldId="286"/>
            <ac:picMk id="4" creationId="{05BC304E-168A-41CB-8074-5AACEF496A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FECC-1972-412E-8BF8-21A854E560F4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A0F19-7AE5-4E94-A46F-E30C999C8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44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6129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61290" lvl="0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44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6129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6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76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99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0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8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06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06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59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0F19-7AE5-4E94-A46F-E30C999C86A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41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.customers@sa.gov.au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2C74-B4C5-4423-97D0-D837E39A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3062" y="2863969"/>
            <a:ext cx="9974577" cy="80657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[INSERT Year # Subject </a:t>
            </a:r>
            <a:r>
              <a:rPr lang="en-US" err="1"/>
              <a:t>ie</a:t>
            </a:r>
            <a:r>
              <a:rPr lang="en-US"/>
              <a:t> Year 4 English] 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C25B45-175D-43DF-8D57-05E1A357BF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847" y="1300843"/>
            <a:ext cx="4450464" cy="120101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68B62F-70BE-4009-83EE-B2E227C476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3279" y="4382218"/>
            <a:ext cx="9436100" cy="69029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LESSON </a:t>
            </a:r>
            <a:r>
              <a:rPr lang="en-US" err="1"/>
              <a:t>ie</a:t>
            </a:r>
            <a:r>
              <a:rPr lang="en-US"/>
              <a:t> Lesson 1 – number and money]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E55352-7817-4805-BF24-DE802387A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3638" y="3681097"/>
            <a:ext cx="9974578" cy="69056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[INSERT UNIT </a:t>
            </a:r>
            <a:r>
              <a:rPr lang="en-US" err="1"/>
              <a:t>ie</a:t>
            </a:r>
            <a:r>
              <a:rPr lang="en-US"/>
              <a:t> Fractions]</a:t>
            </a:r>
            <a:endParaRPr lang="en-AU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DBFFF7F-95AD-4FD3-88A9-74F00CD38A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650" y="6449489"/>
            <a:ext cx="4644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950">
                <a:solidFill>
                  <a:srgbClr val="3577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9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89C09-E053-4CF2-A32D-8E215CB69A28}"/>
              </a:ext>
            </a:extLst>
          </p:cNvPr>
          <p:cNvSpPr txBox="1"/>
          <p:nvPr userDrawn="1"/>
        </p:nvSpPr>
        <p:spPr>
          <a:xfrm>
            <a:off x="838200" y="109994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/>
              <a:t>Copyright statement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CD593-D986-4AB4-989A-D1EDAD34BA34}"/>
              </a:ext>
            </a:extLst>
          </p:cNvPr>
          <p:cNvSpPr txBox="1"/>
          <p:nvPr userDrawn="1"/>
        </p:nvSpPr>
        <p:spPr>
          <a:xfrm>
            <a:off x="838200" y="1949570"/>
            <a:ext cx="9858555" cy="347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The Department for Education, South Australia, has created teaching and curriculum resources to support students during the staged return to school in 2022. </a:t>
            </a:r>
          </a:p>
          <a:p>
            <a:pPr lvl="0"/>
            <a:endParaRPr lang="en-AU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The resources are available for students, parents and teachers in South Australia, where students are undertaking remote learning.  </a:t>
            </a:r>
          </a:p>
          <a:p>
            <a:pPr lvl="0"/>
            <a:endParaRPr lang="en-AU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The material has been produced and communicated on behalf of the State and, to the extent necessary, in reliance on section 113P and/or Part VII of the </a:t>
            </a:r>
            <a:r>
              <a:rPr lang="en-AU" i="1">
                <a:latin typeface="Segoe UI" panose="020B0502040204020203" pitchFamily="34" charset="0"/>
                <a:cs typeface="Segoe UI" panose="020B0502040204020203" pitchFamily="34" charset="0"/>
              </a:rPr>
              <a:t>Copyright Act 1968 </a:t>
            </a:r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AU" err="1">
                <a:latin typeface="Segoe UI" panose="020B0502040204020203" pitchFamily="34" charset="0"/>
                <a:cs typeface="Segoe UI" panose="020B0502040204020203" pitchFamily="34" charset="0"/>
              </a:rPr>
              <a:t>Cth</a:t>
            </a:r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lvl="0"/>
            <a:endParaRPr lang="en-AU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AU">
                <a:latin typeface="Segoe UI" panose="020B0502040204020203" pitchFamily="34" charset="0"/>
                <a:cs typeface="Segoe UI" panose="020B0502040204020203" pitchFamily="34" charset="0"/>
              </a:rPr>
              <a:t>If you believe you own or otherwise have an interest in the copyright in any aspect of these materials and object to its use, please notify </a:t>
            </a:r>
            <a:r>
              <a:rPr lang="en-AU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education.customers@sa.gov.au </a:t>
            </a:r>
            <a:endParaRPr lang="en-AU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11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690C856-41F2-40FF-9402-8D6E56B7F1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64987"/>
            <a:ext cx="4789093" cy="38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97A8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950">
                <a:solidFill>
                  <a:srgbClr val="397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Department for Education, the Government of South Australia, Learning at home, 2022</a:t>
            </a:r>
            <a:endParaRPr lang="en-AU" altLang="en-US" sz="950" spc="-10">
              <a:solidFill>
                <a:srgbClr val="397A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18211-FFD4-4341-867A-FF0ADCF779A8}"/>
              </a:ext>
            </a:extLst>
          </p:cNvPr>
          <p:cNvSpPr txBox="1"/>
          <p:nvPr userDrawn="1"/>
        </p:nvSpPr>
        <p:spPr>
          <a:xfrm>
            <a:off x="838200" y="797762"/>
            <a:ext cx="1058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/>
              <a:t>Handy tips for this lesson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E0110-B120-4318-8989-F35527581A3C}"/>
              </a:ext>
            </a:extLst>
          </p:cNvPr>
          <p:cNvSpPr txBox="1"/>
          <p:nvPr userDrawn="1"/>
        </p:nvSpPr>
        <p:spPr>
          <a:xfrm>
            <a:off x="915200" y="1756625"/>
            <a:ext cx="103695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/>
              <a:t>View the lesson in slide show mode to use the buttons:</a:t>
            </a:r>
          </a:p>
          <a:p>
            <a:pPr marL="285750" lvl="0" indent="-2857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/>
              <a:t>Use the arrows in the top right corner to go to the next</a:t>
            </a:r>
            <a:br>
              <a:rPr lang="en-US" sz="2800"/>
            </a:br>
            <a:r>
              <a:rPr lang="en-US" sz="2800"/>
              <a:t>or previous slide. </a:t>
            </a:r>
          </a:p>
          <a:p>
            <a:pPr marL="285750" lvl="0" indent="-2857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/>
              <a:t>Click the home button to go back to the first slide.</a:t>
            </a:r>
          </a:p>
          <a:p>
            <a:pPr marL="285750" lvl="0" indent="-2857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/>
              <a:t>Some slides have audio. Click on the speaker button to listen.</a:t>
            </a:r>
          </a:p>
          <a:p>
            <a:pPr marL="285750" lvl="0" indent="-2857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/>
              <a:t>Some slides may be interactive. Click the button for extra elements.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8893E-6710-4CAD-9804-CA6C033F5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63" y="4319001"/>
            <a:ext cx="718487" cy="645065"/>
          </a:xfrm>
          <a:prstGeom prst="rect">
            <a:avLst/>
          </a:prstGeom>
        </p:spPr>
      </p:pic>
      <p:sp>
        <p:nvSpPr>
          <p:cNvPr id="16" name="Action Button: Go Home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EABEA39-9D51-468F-840D-A64C5611C90F}"/>
              </a:ext>
            </a:extLst>
          </p:cNvPr>
          <p:cNvSpPr/>
          <p:nvPr userDrawn="1"/>
        </p:nvSpPr>
        <p:spPr>
          <a:xfrm>
            <a:off x="163880" y="3460170"/>
            <a:ext cx="726455" cy="726455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Go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0705389-20F8-4B20-AFC5-15FF55BA4995}"/>
              </a:ext>
            </a:extLst>
          </p:cNvPr>
          <p:cNvSpPr/>
          <p:nvPr userDrawn="1"/>
        </p:nvSpPr>
        <p:spPr>
          <a:xfrm>
            <a:off x="94899" y="2546725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Go Forward or Next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12B096-DF68-44D1-AB6D-AC351EC1C3E0}"/>
              </a:ext>
            </a:extLst>
          </p:cNvPr>
          <p:cNvSpPr/>
          <p:nvPr userDrawn="1"/>
        </p:nvSpPr>
        <p:spPr>
          <a:xfrm>
            <a:off x="527107" y="2546725"/>
            <a:ext cx="468201" cy="468201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C9DE91-06AE-4B8D-A05E-5C17F3D28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76" y="5096442"/>
            <a:ext cx="653759" cy="6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99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842-C886-4E6A-9BF2-9A817AA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2711"/>
            <a:ext cx="10515600" cy="65997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99E8-B897-4343-9937-1BDFEFDA10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23291"/>
            <a:ext cx="10515600" cy="4141931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add text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30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842-C886-4E6A-9BF2-9A817AA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2710"/>
            <a:ext cx="10515600" cy="60372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1B8D05-310A-41FC-AD98-FEEEA85667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723292"/>
            <a:ext cx="10515600" cy="41549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/>
              <a:t>Add picture or diagram</a:t>
            </a:r>
          </a:p>
        </p:txBody>
      </p:sp>
    </p:spTree>
    <p:extLst>
      <p:ext uri="{BB962C8B-B14F-4D97-AF65-F5344CB8AC3E}">
        <p14:creationId xmlns:p14="http://schemas.microsoft.com/office/powerpoint/2010/main" val="26653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842-C886-4E6A-9BF2-9A817AA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2710"/>
            <a:ext cx="10515600" cy="66986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03D64E8-8A6E-41E6-92D3-BC734D8E20D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838200" y="1735014"/>
            <a:ext cx="10515600" cy="4143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/>
              <a:t>To embed a YouTube video click insert &gt; video &gt; online video</a:t>
            </a:r>
          </a:p>
        </p:txBody>
      </p:sp>
    </p:spTree>
    <p:extLst>
      <p:ext uri="{BB962C8B-B14F-4D97-AF65-F5344CB8AC3E}">
        <p14:creationId xmlns:p14="http://schemas.microsoft.com/office/powerpoint/2010/main" val="409837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and audi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8468C1-D27B-443A-8289-19DEE2E6D3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240985"/>
            <a:ext cx="10515600" cy="4650364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Insert picture or diagram</a:t>
            </a:r>
          </a:p>
        </p:txBody>
      </p:sp>
    </p:spTree>
    <p:extLst>
      <p:ext uri="{BB962C8B-B14F-4D97-AF65-F5344CB8AC3E}">
        <p14:creationId xmlns:p14="http://schemas.microsoft.com/office/powerpoint/2010/main" val="203667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842-C886-4E6A-9BF2-9A817AA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2711"/>
            <a:ext cx="10515600" cy="62301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99E8-B897-4343-9937-1BDFEFDA10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2047"/>
            <a:ext cx="6343650" cy="4166810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add text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ED0C1D-EC77-41B3-A61C-826D71579F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81875" y="1672288"/>
            <a:ext cx="3971925" cy="416681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Insert picture or diagram</a:t>
            </a:r>
          </a:p>
        </p:txBody>
      </p:sp>
    </p:spTree>
    <p:extLst>
      <p:ext uri="{BB962C8B-B14F-4D97-AF65-F5344CB8AC3E}">
        <p14:creationId xmlns:p14="http://schemas.microsoft.com/office/powerpoint/2010/main" val="242778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reakou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842-C886-4E6A-9BF2-9A817AA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2711"/>
            <a:ext cx="10515600" cy="65997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99E8-B897-4343-9937-1BDFEFDA10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46738"/>
            <a:ext cx="7629525" cy="4105422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add text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17A6A3-0A6C-4CE8-9C77-248FBFB068DE}"/>
              </a:ext>
            </a:extLst>
          </p:cNvPr>
          <p:cNvSpPr/>
          <p:nvPr userDrawn="1"/>
        </p:nvSpPr>
        <p:spPr>
          <a:xfrm>
            <a:off x="11559399" y="94888"/>
            <a:ext cx="465827" cy="465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41F5A9-3C3B-4D1D-BB7A-4EA1F8020B7B}"/>
              </a:ext>
            </a:extLst>
          </p:cNvPr>
          <p:cNvSpPr/>
          <p:nvPr userDrawn="1"/>
        </p:nvSpPr>
        <p:spPr>
          <a:xfrm>
            <a:off x="10544357" y="94887"/>
            <a:ext cx="465827" cy="46582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Go Hom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FE24B58-136F-4038-AC91-D531026A20B8}"/>
              </a:ext>
            </a:extLst>
          </p:cNvPr>
          <p:cNvSpPr/>
          <p:nvPr userDrawn="1"/>
        </p:nvSpPr>
        <p:spPr>
          <a:xfrm>
            <a:off x="11051878" y="94888"/>
            <a:ext cx="465827" cy="465827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B9838-9AA5-44B4-BDFD-7637A9A1D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7275" y="1746739"/>
            <a:ext cx="2676525" cy="4105422"/>
          </a:xfrm>
          <a:solidFill>
            <a:srgbClr val="397A80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breakout box</a:t>
            </a:r>
          </a:p>
        </p:txBody>
      </p:sp>
    </p:spTree>
    <p:extLst>
      <p:ext uri="{BB962C8B-B14F-4D97-AF65-F5344CB8AC3E}">
        <p14:creationId xmlns:p14="http://schemas.microsoft.com/office/powerpoint/2010/main" val="22173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4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0462A-28DF-49AC-8B8A-D93FA04D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692"/>
            <a:ext cx="10515600" cy="53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A7304-36C3-4C44-BB0E-B096674D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6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8" r:id="rId5"/>
    <p:sldLayoutId id="2147483670" r:id="rId6"/>
    <p:sldLayoutId id="2147483664" r:id="rId7"/>
    <p:sldLayoutId id="2147483665" r:id="rId8"/>
    <p:sldLayoutId id="2147483655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hyperlink" Target="https://kids.kiddle.co/Water" TargetMode="External"/><Relationship Id="rId4" Type="http://schemas.openxmlformats.org/officeDocument/2006/relationships/hyperlink" Target="https://sciencing.com/do-cells-need-food-540857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s://www.wehi.edu.au/research/research-fields/cell-death" TargetMode="Externa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625f9576ed80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19A7-28C1-4456-AA1B-10100DF6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Year 9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1DB66-0417-403D-8A90-5058DCCE5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Lesson 1 – what do cells need to stay alive?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7118-CD2B-4676-8ECA-E66DE8A5A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3638" y="3681097"/>
            <a:ext cx="9974578" cy="690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Responding to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239E6-7242-4E29-A2B7-C833D519BC45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E58A6C-7DFB-4E95-A200-2C140F7BAA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6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70EA-F52F-4D17-ABC1-D7C0D531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Video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31D8-E2C8-429B-8EFB-4F9CA4BB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A cell is a small self-contained unit within an organism. You might think of this like a room within a house.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Cells are the building blocks of life.</a:t>
            </a:r>
            <a:endParaRPr lang="en-AU"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Cells come in all different shapes and sizes.</a:t>
            </a:r>
            <a:endParaRPr lang="en-AU"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Nerve cells can run the entire length of a human spine.</a:t>
            </a:r>
            <a:endParaRPr lang="en-AU"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Each cell has a specific function.</a:t>
            </a:r>
            <a:endParaRPr lang="en-AU"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Cells work together to carry out specific functions, for example, pumping blood around the body. </a:t>
            </a:r>
            <a:endParaRPr lang="en-AU">
              <a:cs typeface="Calibri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763DCDA-E26B-47A2-9B63-FBAF2F14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AF0447-3443-432D-894D-B9AAE78312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8000" y="646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9673-6F4A-49B5-8BFA-7AE23DB3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02"/>
            <a:ext cx="10515600" cy="659978"/>
          </a:xfrm>
        </p:spPr>
        <p:txBody>
          <a:bodyPr/>
          <a:lstStyle/>
          <a:p>
            <a:r>
              <a:rPr lang="en-AU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235D-CAC6-4E21-8F88-4CFB50C4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sz="2400"/>
              <a:t>Complete the table below by referring to the information in the links provided. </a:t>
            </a:r>
          </a:p>
          <a:p>
            <a:r>
              <a:rPr lang="en-GB" sz="2400">
                <a:hlinkClick r:id="rId4"/>
              </a:rPr>
              <a:t>Why do cells need food?</a:t>
            </a:r>
            <a:r>
              <a:rPr lang="en-GB" sz="2400"/>
              <a:t>         </a:t>
            </a:r>
            <a:r>
              <a:rPr lang="en-GB" sz="2400">
                <a:hlinkClick r:id="rId5"/>
              </a:rPr>
              <a:t>Why water is important?</a:t>
            </a:r>
            <a:endParaRPr lang="en-GB" sz="2400"/>
          </a:p>
          <a:p>
            <a:endParaRPr lang="en-AU" sz="2000">
              <a:cs typeface="Calibri"/>
            </a:endParaRPr>
          </a:p>
          <a:p>
            <a:endParaRPr lang="en-AU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2F873A35-55E5-4DED-8B04-4AD7C5D7A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6497"/>
              </p:ext>
            </p:extLst>
          </p:nvPr>
        </p:nvGraphicFramePr>
        <p:xfrm>
          <a:off x="1069945" y="2847976"/>
          <a:ext cx="9004146" cy="3017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4231">
                  <a:extLst>
                    <a:ext uri="{9D8B030D-6E8A-4147-A177-3AD203B41FA5}">
                      <a16:colId xmlns:a16="http://schemas.microsoft.com/office/drawing/2014/main" val="3198445435"/>
                    </a:ext>
                  </a:extLst>
                </a:gridCol>
                <a:gridCol w="3007465">
                  <a:extLst>
                    <a:ext uri="{9D8B030D-6E8A-4147-A177-3AD203B41FA5}">
                      <a16:colId xmlns:a16="http://schemas.microsoft.com/office/drawing/2014/main" val="284274532"/>
                    </a:ext>
                  </a:extLst>
                </a:gridCol>
                <a:gridCol w="2962450">
                  <a:extLst>
                    <a:ext uri="{9D8B030D-6E8A-4147-A177-3AD203B41FA5}">
                      <a16:colId xmlns:a16="http://schemas.microsoft.com/office/drawing/2014/main" val="1906111103"/>
                    </a:ext>
                  </a:extLst>
                </a:gridCol>
              </a:tblGrid>
              <a:tr h="1101950">
                <a:tc>
                  <a:txBody>
                    <a:bodyPr/>
                    <a:lstStyle/>
                    <a:p>
                      <a:r>
                        <a:rPr lang="en-AU"/>
                        <a:t>What animals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Why animals need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What animal cells do with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2922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r>
                        <a:rPr lang="en-AU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6534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r>
                        <a:rPr lang="en-AU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72804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r>
                        <a:rPr lang="en-AU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98992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C28AFCB0-F6B1-4984-B54F-679FFBF3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F2AD71-FB11-45C7-B626-1875DD1B3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1C68-8C60-45E8-A575-DEB6DEA2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Activity answers 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81CCBFDD-C533-4E0D-A9BC-B05E9FD85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67468"/>
              </p:ext>
            </p:extLst>
          </p:nvPr>
        </p:nvGraphicFramePr>
        <p:xfrm>
          <a:off x="1065320" y="1918600"/>
          <a:ext cx="9407343" cy="3491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4726">
                  <a:extLst>
                    <a:ext uri="{9D8B030D-6E8A-4147-A177-3AD203B41FA5}">
                      <a16:colId xmlns:a16="http://schemas.microsoft.com/office/drawing/2014/main" val="3198445435"/>
                    </a:ext>
                  </a:extLst>
                </a:gridCol>
                <a:gridCol w="3471169">
                  <a:extLst>
                    <a:ext uri="{9D8B030D-6E8A-4147-A177-3AD203B41FA5}">
                      <a16:colId xmlns:a16="http://schemas.microsoft.com/office/drawing/2014/main" val="284274532"/>
                    </a:ext>
                  </a:extLst>
                </a:gridCol>
                <a:gridCol w="3521448">
                  <a:extLst>
                    <a:ext uri="{9D8B030D-6E8A-4147-A177-3AD203B41FA5}">
                      <a16:colId xmlns:a16="http://schemas.microsoft.com/office/drawing/2014/main" val="1906111103"/>
                    </a:ext>
                  </a:extLst>
                </a:gridCol>
              </a:tblGrid>
              <a:tr h="1022638">
                <a:tc>
                  <a:txBody>
                    <a:bodyPr/>
                    <a:lstStyle/>
                    <a:p>
                      <a:r>
                        <a:rPr lang="en-AU"/>
                        <a:t>What animals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Why animals need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What animal cells do with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2922"/>
                  </a:ext>
                </a:extLst>
              </a:tr>
              <a:tr h="592481">
                <a:tc>
                  <a:txBody>
                    <a:bodyPr/>
                    <a:lstStyle/>
                    <a:p>
                      <a:r>
                        <a:rPr lang="en-AU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As a source of oxygen.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Animal cells use oxygen for respiration to provide energy for life processes.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6534"/>
                  </a:ext>
                </a:extLst>
              </a:tr>
              <a:tr h="592481">
                <a:tc>
                  <a:txBody>
                    <a:bodyPr/>
                    <a:lstStyle/>
                    <a:p>
                      <a:r>
                        <a:rPr lang="en-AU"/>
                        <a:t>Water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To store and transport dissolved substances.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Animal cells are filled up with it and it provides structure to the cell.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72804"/>
                  </a:ext>
                </a:extLst>
              </a:tr>
              <a:tr h="592481">
                <a:tc>
                  <a:txBody>
                    <a:bodyPr/>
                    <a:lstStyle/>
                    <a:p>
                      <a:r>
                        <a:rPr lang="en-AU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For nutrition and respiration.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Animal cells use it to get energy, and to make new cells and materials.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98992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3C99F9-54D2-47B1-81A3-EF8E1D7BDD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4805A01C-9AD1-43F7-94DD-4A6A0ED6E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Cells need air, water and food in order to function properly.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Without these substances, cells cannot survive. </a:t>
            </a:r>
          </a:p>
          <a:p>
            <a:endParaRPr lang="en-AU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48AC7-F612-4FFE-8429-09FD492035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2A3B679-BB46-48A0-B0F6-6619D207C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Independent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AU"/>
              <a:t>As part of the independent learning for this lesson, find out what happens to cells if they cannot perform their function(s) properly.</a:t>
            </a:r>
          </a:p>
          <a:p>
            <a:pPr>
              <a:lnSpc>
                <a:spcPct val="100000"/>
              </a:lnSpc>
            </a:pPr>
            <a:r>
              <a:rPr lang="en-AU"/>
              <a:t>The following link may assist you:</a:t>
            </a:r>
          </a:p>
          <a:p>
            <a:pPr>
              <a:lnSpc>
                <a:spcPct val="100000"/>
              </a:lnSpc>
            </a:pPr>
            <a:r>
              <a:rPr lang="en-AU">
                <a:hlinkClick r:id="rId5"/>
              </a:rPr>
              <a:t>Cell death</a:t>
            </a:r>
            <a:r>
              <a:rPr lang="en-AU"/>
              <a:t> </a:t>
            </a:r>
          </a:p>
          <a:p>
            <a:pPr>
              <a:lnSpc>
                <a:spcPct val="100000"/>
              </a:lnSpc>
            </a:pPr>
            <a:endParaRPr lang="en-AU"/>
          </a:p>
          <a:p>
            <a:pPr>
              <a:lnSpc>
                <a:spcPct val="100000"/>
              </a:lnSpc>
            </a:pPr>
            <a:r>
              <a:rPr lang="en-AU"/>
              <a:t>The answer will be provided in the next lesson.</a:t>
            </a:r>
            <a:endParaRPr lang="en-AU">
              <a:cs typeface="Calibri"/>
            </a:endParaRPr>
          </a:p>
          <a:p>
            <a:endParaRPr lang="en-AU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7EEC2B-135C-40D8-A383-C6F757481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BDD56B8-42F5-452A-9249-F97D92F8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FB9F0-794E-45B1-8295-F7E22ECE657A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B67276-1896-4008-AC8B-DE5C3930B8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CCCC4-B1AF-4FAA-956D-2A57C61949B8}"/>
              </a:ext>
            </a:extLst>
          </p:cNvPr>
          <p:cNvSpPr txBox="1"/>
          <p:nvPr/>
        </p:nvSpPr>
        <p:spPr>
          <a:xfrm>
            <a:off x="1480" y="6401385"/>
            <a:ext cx="6094520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altLang="en-US" sz="950" b="0" i="0" u="none" strike="noStrike" kern="1200" cap="none" spc="-10" normalizeH="0" baseline="0" noProof="0">
                <a:ln>
                  <a:noFill/>
                </a:ln>
                <a:solidFill>
                  <a:srgbClr val="35777D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©</a:t>
            </a:r>
            <a:r>
              <a:rPr kumimoji="0" lang="en-AU" sz="950" b="0" i="0" u="none" strike="noStrike" kern="1200" cap="none" spc="0" normalizeH="0" baseline="0" noProof="0">
                <a:ln>
                  <a:noFill/>
                </a:ln>
                <a:solidFill>
                  <a:srgbClr val="3577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9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5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Get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3292"/>
            <a:ext cx="10515600" cy="2231192"/>
          </a:xfrm>
        </p:spPr>
        <p:txBody>
          <a:bodyPr/>
          <a:lstStyle/>
          <a:p>
            <a:r>
              <a:rPr lang="en-AU"/>
              <a:t>You will need: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/>
              <a:t>pen or pencil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paper or a notebook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a digital device.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7E2DB9-B275-4B2F-92BD-6DFE129F8D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B28E66A-B446-4969-924C-533D372D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Learning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To understand what cells need in order to stay alive.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BC304E-168A-41CB-8074-5AACEF496A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FD5391C-997E-436C-A722-CE8834DA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FB86FD-43E9-46BC-8331-9316208467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2D8716B-0B87-4CF4-AA20-AEC4C8CF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B7A3BC-0445-4E45-AAA9-7FD11F242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12163"/>
              </p:ext>
            </p:extLst>
          </p:nvPr>
        </p:nvGraphicFramePr>
        <p:xfrm>
          <a:off x="935853" y="2032986"/>
          <a:ext cx="9575308" cy="2920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6717">
                  <a:extLst>
                    <a:ext uri="{9D8B030D-6E8A-4147-A177-3AD203B41FA5}">
                      <a16:colId xmlns:a16="http://schemas.microsoft.com/office/drawing/2014/main" val="3435497478"/>
                    </a:ext>
                  </a:extLst>
                </a:gridCol>
                <a:gridCol w="7318591">
                  <a:extLst>
                    <a:ext uri="{9D8B030D-6E8A-4147-A177-3AD203B41FA5}">
                      <a16:colId xmlns:a16="http://schemas.microsoft.com/office/drawing/2014/main" val="1103977734"/>
                    </a:ext>
                  </a:extLst>
                </a:gridCol>
              </a:tblGrid>
              <a:tr h="645970">
                <a:tc>
                  <a:txBody>
                    <a:bodyPr/>
                    <a:lstStyle/>
                    <a:p>
                      <a:r>
                        <a:rPr lang="en-AU" sz="2800" b="0"/>
                        <a:t>Term</a:t>
                      </a:r>
                      <a:r>
                        <a:rPr lang="en-AU" sz="28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/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89024"/>
                  </a:ext>
                </a:extLst>
              </a:tr>
              <a:tr h="645970">
                <a:tc>
                  <a:txBody>
                    <a:bodyPr/>
                    <a:lstStyle/>
                    <a:p>
                      <a:r>
                        <a:rPr lang="en-AU" sz="2800" b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/>
                        <a:t>A simple sugar.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5431"/>
                  </a:ext>
                </a:extLst>
              </a:tr>
              <a:tr h="645970">
                <a:tc>
                  <a:txBody>
                    <a:bodyPr/>
                    <a:lstStyle/>
                    <a:p>
                      <a:r>
                        <a:rPr lang="en-AU" sz="280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/>
                        <a:t>The smallest unit of a living thing.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06130"/>
                  </a:ext>
                </a:extLst>
              </a:tr>
              <a:tr h="982844">
                <a:tc>
                  <a:txBody>
                    <a:bodyPr/>
                    <a:lstStyle/>
                    <a:p>
                      <a:r>
                        <a:rPr lang="en-AU" sz="2800"/>
                        <a:t>Organelles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Specialised structures within cells that perform various jobs.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32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5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28CBA8-0B08-4CE3-8499-73B741072AC7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11CB-A4AA-4BB3-AE5A-874E462C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do cells need to stay alive?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DBB3-B0CB-4293-95C9-DF9D3FA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For cells to survive they need a variety of elements: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glucose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minerals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oxygen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water.</a:t>
            </a:r>
          </a:p>
          <a:p>
            <a:pPr>
              <a:lnSpc>
                <a:spcPct val="100000"/>
              </a:lnSpc>
            </a:pPr>
            <a:r>
              <a:rPr lang="en-AU"/>
              <a:t>Cells need to be able to dispose of their waste products. Waste build up  can lead to cell death.  </a:t>
            </a:r>
          </a:p>
          <a:p>
            <a:endParaRPr lang="en-AU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228B2-4BC9-4A6D-BCB9-62FB612624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7867073-DF67-4B96-AB19-214073C2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50745A-57D0-4BFA-B6F9-124C5A9E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do cells need to stay alive?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245F62-9148-4250-8389-97D3C928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047"/>
            <a:ext cx="6343650" cy="430324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AU"/>
              <a:t>Cells require oxygen as animals need oxygen to respire. They also need water as this allows the cell to store and transport dissolved substances.</a:t>
            </a:r>
          </a:p>
          <a:p>
            <a:pPr>
              <a:lnSpc>
                <a:spcPct val="120000"/>
              </a:lnSpc>
            </a:pPr>
            <a:r>
              <a:rPr lang="en-AU"/>
              <a:t>Animal cells need food to get energy for growth, repair and reproduction.</a:t>
            </a:r>
            <a:endParaRPr lang="en-AU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AU"/>
              <a:t>Therefore, cells cannot survive without water, oxygen and food.</a:t>
            </a:r>
            <a:endParaRPr lang="en-AU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AU"/>
              <a:t>Cells have multiple organelles (you might think of these like organs in humans) and the cells need to provide food, water and oxygen for them to perform their functions. </a:t>
            </a:r>
            <a:endParaRPr lang="en-AU">
              <a:cs typeface="Calibri"/>
            </a:endParaRPr>
          </a:p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22F00-3BFB-46E1-996A-1811CDA3CA75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pic>
        <p:nvPicPr>
          <p:cNvPr id="15" name="Picture 8" descr="Animal Cell, Biology, Eukaryote">
            <a:extLst>
              <a:ext uri="{FF2B5EF4-FFF2-40B4-BE49-F238E27FC236}">
                <a16:creationId xmlns:a16="http://schemas.microsoft.com/office/drawing/2014/main" id="{54DFB954-92EC-48E5-9641-40122D79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70" y="219813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339077-2A5C-46AF-90D4-14EF179E05ED}"/>
              </a:ext>
            </a:extLst>
          </p:cNvPr>
          <p:cNvSpPr txBox="1"/>
          <p:nvPr/>
        </p:nvSpPr>
        <p:spPr>
          <a:xfrm>
            <a:off x="7649460" y="5754756"/>
            <a:ext cx="1125354" cy="22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>
                <a:solidFill>
                  <a:schemeClr val="accent5"/>
                </a:solidFill>
              </a:rPr>
              <a:t>Source: </a:t>
            </a:r>
            <a:r>
              <a:rPr lang="en-AU" sz="800" err="1">
                <a:solidFill>
                  <a:schemeClr val="accent5"/>
                </a:solidFill>
              </a:rPr>
              <a:t>Pixabay</a:t>
            </a:r>
            <a:r>
              <a:rPr lang="en-AU" sz="80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7D680-B004-42BD-9C6B-D7B4321B2B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B6DC4EAE-3A76-438C-B2B7-24A375B1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AD8DA-ACB7-464A-8695-75088B006780}"/>
              </a:ext>
            </a:extLst>
          </p:cNvPr>
          <p:cNvSpPr txBox="1"/>
          <p:nvPr/>
        </p:nvSpPr>
        <p:spPr>
          <a:xfrm>
            <a:off x="7649460" y="1701184"/>
            <a:ext cx="33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Animal cell</a:t>
            </a:r>
          </a:p>
        </p:txBody>
      </p:sp>
    </p:spTree>
    <p:extLst>
      <p:ext uri="{BB962C8B-B14F-4D97-AF65-F5344CB8AC3E}">
        <p14:creationId xmlns:p14="http://schemas.microsoft.com/office/powerpoint/2010/main" val="3445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4999-8513-4EB0-86E8-39AE4A47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are cells?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0082-F046-4484-B963-312CCBB4D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Watch the video in the following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Take notes of the key points.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/>
              <a:t>Keep your notes for the coming lessons.</a:t>
            </a:r>
            <a:endParaRPr lang="en-AU">
              <a:cs typeface="Calibri"/>
            </a:endParaRPr>
          </a:p>
          <a:p>
            <a:endParaRPr lang="en-AU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C5F822-AE94-4518-BB6A-1BD105AD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913A97-0A94-456F-9AB3-B2C3C7DF26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8000" y="64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B7EA-02EE-43EA-848D-2AC27237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are cells?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8651-51CC-436E-8433-8B189F2D0201}"/>
              </a:ext>
            </a:extLst>
          </p:cNvPr>
          <p:cNvSpPr txBox="1"/>
          <p:nvPr/>
        </p:nvSpPr>
        <p:spPr>
          <a:xfrm>
            <a:off x="11156991" y="538494"/>
            <a:ext cx="1279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050">
                <a:solidFill>
                  <a:srgbClr val="B9B9BB"/>
                </a:solidFill>
              </a:rPr>
              <a:t>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90D8D2C-8D26-4D5A-9555-6FACAA3A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" y="6188076"/>
            <a:ext cx="46871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AU" altLang="en-US" sz="50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950" spc="-10">
                <a:solidFill>
                  <a:srgbClr val="3577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©</a:t>
            </a:r>
            <a:r>
              <a:rPr lang="en-AU" sz="950" kern="1200">
                <a:solidFill>
                  <a:srgbClr val="35777D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Department for Education, the Government of South Australia, Learning at home, 2022</a:t>
            </a:r>
            <a:endParaRPr lang="en-AU" altLang="en-US" sz="950" spc="-10">
              <a:solidFill>
                <a:srgbClr val="3577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0489E-0B09-7A93-3974-A868B50CB331}"/>
              </a:ext>
            </a:extLst>
          </p:cNvPr>
          <p:cNvSpPr txBox="1"/>
          <p:nvPr/>
        </p:nvSpPr>
        <p:spPr>
          <a:xfrm>
            <a:off x="2514163" y="5535848"/>
            <a:ext cx="59363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800" b="1">
                <a:solidFill>
                  <a:srgbClr val="7F7F7F"/>
                </a:solidFill>
              </a:rPr>
              <a:t>When finished viewing this video, please return to your slideshow lesson.</a:t>
            </a:r>
          </a:p>
          <a:p>
            <a:r>
              <a:rPr lang="en-AU" sz="800">
                <a:solidFill>
                  <a:srgbClr val="7F7F7F"/>
                </a:solidFill>
                <a:cs typeface="Calibri"/>
              </a:rPr>
              <a:t>Watch </a:t>
            </a:r>
            <a:r>
              <a:rPr lang="en-AU" sz="800">
                <a:solidFill>
                  <a:srgbClr val="7F7F7F"/>
                </a:solidFill>
                <a:cs typeface="Calibri"/>
                <a:hlinkClick r:id="rId3"/>
              </a:rPr>
              <a:t>What are cells | Cells | Biology | FuseSchool</a:t>
            </a:r>
            <a:r>
              <a:rPr lang="en-AU" sz="800">
                <a:solidFill>
                  <a:srgbClr val="7F7F7F"/>
                </a:solidFill>
                <a:cs typeface="Calibri"/>
              </a:rPr>
              <a:t> on YouTube (</a:t>
            </a:r>
            <a:r>
              <a:rPr lang="en-AU" sz="800" err="1">
                <a:solidFill>
                  <a:srgbClr val="7F7F7F"/>
                </a:solidFill>
                <a:cs typeface="Calibri"/>
              </a:rPr>
              <a:t>FuseSchool</a:t>
            </a:r>
            <a:r>
              <a:rPr lang="en-AU" sz="800">
                <a:solidFill>
                  <a:srgbClr val="7F7F7F"/>
                </a:solidFill>
                <a:cs typeface="Calibri"/>
              </a:rPr>
              <a:t>- Global Education, 2020, 00:00 - 02:42)</a:t>
            </a:r>
            <a:r>
              <a:rPr lang="en-US" sz="800">
                <a:solidFill>
                  <a:srgbClr val="7F7F7F"/>
                </a:solidFill>
                <a:cs typeface="Calibri"/>
              </a:rPr>
              <a:t> 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C7202388-22E6-4ADD-98DA-C04021B0C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163" y="1735014"/>
            <a:ext cx="6484860" cy="3787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81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419B9B"/>
      </a:accent2>
      <a:accent3>
        <a:srgbClr val="8BCEB8"/>
      </a:accent3>
      <a:accent4>
        <a:srgbClr val="303C5C"/>
      </a:accent4>
      <a:accent5>
        <a:srgbClr val="7F7F7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c12812-9f3c-4df2-849d-85f1199e22b9" xsi:nil="true"/>
    <lcf76f155ced4ddcb4097134ff3c332f xmlns="28b115c3-459a-455f-9491-f822ae48e2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A5E3F90A8F04FBFC584BD82790259" ma:contentTypeVersion="15" ma:contentTypeDescription="Create a new document." ma:contentTypeScope="" ma:versionID="3f73e9bce60e23ea3b889b236453146e">
  <xsd:schema xmlns:xsd="http://www.w3.org/2001/XMLSchema" xmlns:xs="http://www.w3.org/2001/XMLSchema" xmlns:p="http://schemas.microsoft.com/office/2006/metadata/properties" xmlns:ns2="28b115c3-459a-455f-9491-f822ae48e207" xmlns:ns3="aac12812-9f3c-4df2-849d-85f1199e22b9" targetNamespace="http://schemas.microsoft.com/office/2006/metadata/properties" ma:root="true" ma:fieldsID="a79edbb5106075887c8335b2b463f3b9" ns2:_="" ns3:_="">
    <xsd:import namespace="28b115c3-459a-455f-9491-f822ae48e207"/>
    <xsd:import namespace="aac12812-9f3c-4df2-849d-85f1199e2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115c3-459a-455f-9491-f822ae48e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12812-9f3c-4df2-849d-85f1199e2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57138f4-0ba8-4d79-9d34-5cc5f763d1df}" ma:internalName="TaxCatchAll" ma:showField="CatchAllData" ma:web="aac12812-9f3c-4df2-849d-85f1199e2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C28F-C2B4-491A-9586-0A742BEAEB59}">
  <ds:schemaRefs>
    <ds:schemaRef ds:uri="28b115c3-459a-455f-9491-f822ae48e20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ac12812-9f3c-4df2-849d-85f1199e22b9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91A525-0D60-4273-8254-15B0C97BD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E5A04-419A-4ED2-894E-F0B50D16200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811</Words>
  <Application>Microsoft Office PowerPoint</Application>
  <PresentationFormat>Widescreen</PresentationFormat>
  <Paragraphs>125</Paragraphs>
  <Slides>16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Segoe UI</vt:lpstr>
      <vt:lpstr>Symbol</vt:lpstr>
      <vt:lpstr>Office Theme</vt:lpstr>
      <vt:lpstr>Year 9 Science</vt:lpstr>
      <vt:lpstr>PowerPoint Presentation</vt:lpstr>
      <vt:lpstr>Get ready</vt:lpstr>
      <vt:lpstr>Learning intention</vt:lpstr>
      <vt:lpstr>Key terms</vt:lpstr>
      <vt:lpstr>What do cells need to stay alive?</vt:lpstr>
      <vt:lpstr>What do cells need to stay alive?</vt:lpstr>
      <vt:lpstr>What are cells?</vt:lpstr>
      <vt:lpstr>What are cells?</vt:lpstr>
      <vt:lpstr>Video summary</vt:lpstr>
      <vt:lpstr>Activity</vt:lpstr>
      <vt:lpstr>Activity answers </vt:lpstr>
      <vt:lpstr>Summary</vt:lpstr>
      <vt:lpstr>Independent learning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Science Lesson 1 – what do cells need to stay alive?</dc:title>
  <dc:creator>Department for Education</dc:creator>
  <cp:lastModifiedBy>Blackwell, Elyse (Curriculum and Learning Division)</cp:lastModifiedBy>
  <cp:revision>1</cp:revision>
  <dcterms:created xsi:type="dcterms:W3CDTF">2022-01-13T00:58:01Z</dcterms:created>
  <dcterms:modified xsi:type="dcterms:W3CDTF">2022-04-28T00:41:24Z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0x010100F0AA5E3F90A8F04FBFC584BD82790259</vt:lpwstr>
  </property>
  <property fmtid="{D5CDD505-2E9C-101B-9397-08002B2CF9AE}" pid="3" name="_MarkAsFinal">
    <vt:bool>true</vt:bool>
  </property>
  <property fmtid="{D5CDD505-2E9C-101B-9397-08002B2CF9AE}" pid="4" name="MediaServiceImageTags">
    <vt:lpwstr/>
  </property>
</Properties>
</file>