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4"/>
  </p:notesMasterIdLst>
  <p:handoutMasterIdLst>
    <p:handoutMasterId r:id="rId15"/>
  </p:handoutMasterIdLst>
  <p:sldIdLst>
    <p:sldId id="256" r:id="rId3"/>
    <p:sldId id="974" r:id="rId4"/>
    <p:sldId id="970" r:id="rId5"/>
    <p:sldId id="559" r:id="rId6"/>
    <p:sldId id="358" r:id="rId7"/>
    <p:sldId id="964" r:id="rId8"/>
    <p:sldId id="972" r:id="rId9"/>
    <p:sldId id="967" r:id="rId10"/>
    <p:sldId id="968" r:id="rId11"/>
    <p:sldId id="973" r:id="rId12"/>
    <p:sldId id="969" r:id="rId13"/>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smin Harman-Smith" initials="YH [2]" lastIdx="1" clrIdx="6">
    <p:extLst>
      <p:ext uri="{19B8F6BF-5375-455C-9EA6-DF929625EA0E}">
        <p15:presenceInfo xmlns:p15="http://schemas.microsoft.com/office/powerpoint/2012/main" userId="Yasmin Harman-Smith" providerId="None"/>
      </p:ext>
    </p:extLst>
  </p:cmAuthor>
  <p:cmAuthor id="1" name="Ashleigh Wilson" initials="AW" lastIdx="133" clrIdx="0">
    <p:extLst>
      <p:ext uri="{19B8F6BF-5375-455C-9EA6-DF929625EA0E}">
        <p15:presenceInfo xmlns:p15="http://schemas.microsoft.com/office/powerpoint/2012/main" userId="S-1-5-21-2501458700-1784877820-732027191-137157" providerId="AD"/>
      </p:ext>
    </p:extLst>
  </p:cmAuthor>
  <p:cmAuthor id="8" name="Mylene Warman" initials="MW" lastIdx="2" clrIdx="7">
    <p:extLst>
      <p:ext uri="{19B8F6BF-5375-455C-9EA6-DF929625EA0E}">
        <p15:presenceInfo xmlns:p15="http://schemas.microsoft.com/office/powerpoint/2012/main" userId="S-1-5-21-2501458700-1784877820-732027191-8159" providerId="AD"/>
      </p:ext>
    </p:extLst>
  </p:cmAuthor>
  <p:cmAuthor id="2" name="Ashleigh Wilson" initials="AW [2]" lastIdx="6" clrIdx="1">
    <p:extLst>
      <p:ext uri="{19B8F6BF-5375-455C-9EA6-DF929625EA0E}">
        <p15:presenceInfo xmlns:p15="http://schemas.microsoft.com/office/powerpoint/2012/main" userId="S::ashleigh.wilson@telethonkids.org.au::63e5b439-0750-4689-a926-405abb0b7c5a" providerId="AD"/>
      </p:ext>
    </p:extLst>
  </p:cmAuthor>
  <p:cmAuthor id="9" name="Liliana Yamasaki" initials="LY" lastIdx="1" clrIdx="8">
    <p:extLst>
      <p:ext uri="{19B8F6BF-5375-455C-9EA6-DF929625EA0E}">
        <p15:presenceInfo xmlns:p15="http://schemas.microsoft.com/office/powerpoint/2012/main" userId="S-1-5-21-2501458700-1784877820-732027191-165949" providerId="AD"/>
      </p:ext>
    </p:extLst>
  </p:cmAuthor>
  <p:cmAuthor id="3" name="Yasmin Harman-Smith" initials="YH" lastIdx="28" clrIdx="2">
    <p:extLst>
      <p:ext uri="{19B8F6BF-5375-455C-9EA6-DF929625EA0E}">
        <p15:presenceInfo xmlns:p15="http://schemas.microsoft.com/office/powerpoint/2012/main" userId="S::yasmin.harman-smith@telethonkids.org.au::09d3618b-32cd-4d27-b6db-fdbe6b1a1e7f" providerId="AD"/>
      </p:ext>
    </p:extLst>
  </p:cmAuthor>
  <p:cmAuthor id="10" name="Warman, Mylene (Early Childhood Programs)" initials="WM(CP" lastIdx="1" clrIdx="9">
    <p:extLst>
      <p:ext uri="{19B8F6BF-5375-455C-9EA6-DF929625EA0E}">
        <p15:presenceInfo xmlns:p15="http://schemas.microsoft.com/office/powerpoint/2012/main" userId="Warman, Mylene (Early Childhood Programs)" providerId="None"/>
      </p:ext>
    </p:extLst>
  </p:cmAuthor>
  <p:cmAuthor id="4" name="Perry, Anna" initials="PA" lastIdx="3" clrIdx="3">
    <p:extLst>
      <p:ext uri="{19B8F6BF-5375-455C-9EA6-DF929625EA0E}">
        <p15:presenceInfo xmlns:p15="http://schemas.microsoft.com/office/powerpoint/2012/main" userId="S-1-5-21-815100918-1079928561-1238779560-544841" providerId="AD"/>
      </p:ext>
    </p:extLst>
  </p:cmAuthor>
  <p:cmAuthor id="11" name="Warman, Mylene  (Education)" initials="WM(" lastIdx="9" clrIdx="10">
    <p:extLst>
      <p:ext uri="{19B8F6BF-5375-455C-9EA6-DF929625EA0E}">
        <p15:presenceInfo xmlns:p15="http://schemas.microsoft.com/office/powerpoint/2012/main" userId="S::Mylene.Warman@sa.gov.au::73bbf4e9-0688-4946-aea9-bd0bb40ecf07_5::10032000CA755770" providerId="AD"/>
      </p:ext>
    </p:extLst>
  </p:cmAuthor>
  <p:cmAuthor id="5" name="Russell, Anna" initials="RA" lastIdx="9" clrIdx="4">
    <p:extLst>
      <p:ext uri="{19B8F6BF-5375-455C-9EA6-DF929625EA0E}">
        <p15:presenceInfo xmlns:p15="http://schemas.microsoft.com/office/powerpoint/2012/main" userId="S-1-5-21-815100918-1079928561-1238779560-475201" providerId="AD"/>
      </p:ext>
    </p:extLst>
  </p:cmAuthor>
  <p:cmAuthor id="12" name="Parker, Carolyn (Early Childhood Programs)" initials="PC(CP" lastIdx="7" clrIdx="11">
    <p:extLst>
      <p:ext uri="{19B8F6BF-5375-455C-9EA6-DF929625EA0E}">
        <p15:presenceInfo xmlns:p15="http://schemas.microsoft.com/office/powerpoint/2012/main" userId="S::Carolyn.Parker779@schools.sa.edu.au::cf9e7cd7-a694-4913-8bb7-0eee50d34ddc" providerId="AD"/>
      </p:ext>
    </p:extLst>
  </p:cmAuthor>
  <p:cmAuthor id="6" name="Yasmin HarmanSmith" initials="YH" lastIdx="12" clrIdx="5">
    <p:extLst>
      <p:ext uri="{19B8F6BF-5375-455C-9EA6-DF929625EA0E}">
        <p15:presenceInfo xmlns:p15="http://schemas.microsoft.com/office/powerpoint/2012/main" userId="S-1-5-21-2501458700-1784877820-732027191-1045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444"/>
    <a:srgbClr val="99FF66"/>
    <a:srgbClr val="D9FFB3"/>
    <a:srgbClr val="CCFF99"/>
    <a:srgbClr val="FFD1D1"/>
    <a:srgbClr val="D60093"/>
    <a:srgbClr val="FFFFA3"/>
    <a:srgbClr val="DDEEFF"/>
    <a:srgbClr val="99CCFF"/>
    <a:srgbClr val="3F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4" autoAdjust="0"/>
    <p:restoredTop sz="58498" autoAdjust="0"/>
  </p:normalViewPr>
  <p:slideViewPr>
    <p:cSldViewPr snapToGrid="0">
      <p:cViewPr varScale="1">
        <p:scale>
          <a:sx n="66" d="100"/>
          <a:sy n="66" d="100"/>
        </p:scale>
        <p:origin x="2046" y="78"/>
      </p:cViewPr>
      <p:guideLst/>
    </p:cSldViewPr>
  </p:slideViewPr>
  <p:outlineViewPr>
    <p:cViewPr>
      <p:scale>
        <a:sx n="33" d="100"/>
        <a:sy n="33" d="100"/>
      </p:scale>
      <p:origin x="0" y="-11371"/>
    </p:cViewPr>
  </p:outlineViewPr>
  <p:notesTextViewPr>
    <p:cViewPr>
      <p:scale>
        <a:sx n="3" d="2"/>
        <a:sy n="3" d="2"/>
      </p:scale>
      <p:origin x="0" y="0"/>
    </p:cViewPr>
  </p:notesTextViewPr>
  <p:sorterViewPr>
    <p:cViewPr>
      <p:scale>
        <a:sx n="100" d="100"/>
        <a:sy n="100" d="100"/>
      </p:scale>
      <p:origin x="0" y="-5962"/>
    </p:cViewPr>
  </p:sorterViewPr>
  <p:notesViewPr>
    <p:cSldViewPr snapToGrid="0">
      <p:cViewPr varScale="1">
        <p:scale>
          <a:sx n="60" d="100"/>
          <a:sy n="60" d="100"/>
        </p:scale>
        <p:origin x="3274" y="43"/>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viewProps" Target="viewProps.xml" Id="rId18" /><Relationship Type="http://schemas.openxmlformats.org/officeDocument/2006/relationships/slide" Target="slides/slide1.xml" Id="rId3"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presProps" Target="presProps.xml" Id="rId17" /><Relationship Type="http://schemas.openxmlformats.org/officeDocument/2006/relationships/slideMaster" Target="slideMasters/slideMaster1.xml" Id="rId2" /><Relationship Type="http://schemas.openxmlformats.org/officeDocument/2006/relationships/commentAuthors" Target="commentAuthors.xml" Id="rId16" /><Relationship Type="http://schemas.openxmlformats.org/officeDocument/2006/relationships/tableStyles" Target="tableStyles.xml" Id="rId20"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3.xml" Id="rId5" /><Relationship Type="http://schemas.openxmlformats.org/officeDocument/2006/relationships/handoutMaster" Target="handoutMasters/handoutMaster1.xml" Id="rId15" /><Relationship Type="http://schemas.openxmlformats.org/officeDocument/2006/relationships/slide" Target="slides/slide8.xml" Id="rId10" /><Relationship Type="http://schemas.openxmlformats.org/officeDocument/2006/relationships/theme" Target="theme/theme1.xml" Id="rId19"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notesMaster" Target="notesMasters/notesMaster1.xml" Id="rId14" /><Relationship Type="http://schemas.openxmlformats.org/officeDocument/2006/relationships/customXml" Target="/customXML/item2.xml" Id="R6c31168811b348c4"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F4F7C-D653-4C97-9533-41D2FE223DC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4244604F-4775-4F1A-BCC2-AED9D852E423}">
      <dgm:prSet phldrT="[Text]"/>
      <dgm:spPr/>
      <dgm:t>
        <a:bodyPr/>
        <a:lstStyle/>
        <a:p>
          <a:r>
            <a:rPr lang="en-AU" dirty="0"/>
            <a:t>NOW</a:t>
          </a:r>
        </a:p>
      </dgm:t>
    </dgm:pt>
    <dgm:pt modelId="{83073A3B-5334-40CF-BE4F-0D53542C8BED}" type="parTrans" cxnId="{787CBE2C-9357-467E-9BC0-C4C96EFD7B7B}">
      <dgm:prSet/>
      <dgm:spPr/>
      <dgm:t>
        <a:bodyPr/>
        <a:lstStyle/>
        <a:p>
          <a:endParaRPr lang="en-AU"/>
        </a:p>
      </dgm:t>
    </dgm:pt>
    <dgm:pt modelId="{320C20C1-2D5B-4C4A-B0C4-23BBF1CF0366}" type="sibTrans" cxnId="{787CBE2C-9357-467E-9BC0-C4C96EFD7B7B}">
      <dgm:prSet/>
      <dgm:spPr/>
      <dgm:t>
        <a:bodyPr/>
        <a:lstStyle/>
        <a:p>
          <a:endParaRPr lang="en-AU"/>
        </a:p>
      </dgm:t>
    </dgm:pt>
    <dgm:pt modelId="{84E54353-23A8-4B8D-A82E-D42653AD9044}">
      <dgm:prSet phldrT="[Text]" custT="1"/>
      <dgm:spPr/>
      <dgm:t>
        <a:bodyPr/>
        <a:lstStyle/>
        <a:p>
          <a:r>
            <a:rPr lang="en-AU" altLang="en-US" sz="2200" dirty="0">
              <a:solidFill>
                <a:schemeClr val="tx1"/>
              </a:solidFill>
              <a:latin typeface="Arial" panose="020B0604020202020204" pitchFamily="34" charset="0"/>
              <a:ea typeface="SimSun" panose="02010600030101010101" pitchFamily="2" charset="-122"/>
              <a:cs typeface="Arial" panose="020B0604020202020204" pitchFamily="34" charset="0"/>
            </a:rPr>
            <a:t>Preliminary School Snapshot</a:t>
          </a:r>
          <a:endParaRPr lang="en-AU" sz="2200" dirty="0">
            <a:solidFill>
              <a:schemeClr val="tx1"/>
            </a:solidFill>
            <a:latin typeface="Arial" panose="020B0604020202020204" pitchFamily="34" charset="0"/>
            <a:cs typeface="Arial" panose="020B0604020202020204" pitchFamily="34" charset="0"/>
          </a:endParaRPr>
        </a:p>
      </dgm:t>
    </dgm:pt>
    <dgm:pt modelId="{B5126ADB-DBCF-4D9E-B580-DF8F0A6660D2}" type="parTrans" cxnId="{9FBD3A45-45BD-43C8-91F9-159784C1D568}">
      <dgm:prSet/>
      <dgm:spPr/>
      <dgm:t>
        <a:bodyPr/>
        <a:lstStyle/>
        <a:p>
          <a:endParaRPr lang="en-AU"/>
        </a:p>
      </dgm:t>
    </dgm:pt>
    <dgm:pt modelId="{FBA88B97-642B-45F0-8892-014406C6F0D6}" type="sibTrans" cxnId="{9FBD3A45-45BD-43C8-91F9-159784C1D568}">
      <dgm:prSet/>
      <dgm:spPr/>
      <dgm:t>
        <a:bodyPr/>
        <a:lstStyle/>
        <a:p>
          <a:endParaRPr lang="en-AU"/>
        </a:p>
      </dgm:t>
    </dgm:pt>
    <dgm:pt modelId="{B30737BA-A6C3-4757-B070-85EFFC6FBB90}">
      <dgm:prSet phldrT="[Text]"/>
      <dgm:spPr/>
      <dgm:t>
        <a:bodyPr/>
        <a:lstStyle/>
        <a:p>
          <a:r>
            <a:rPr lang="en-AU" dirty="0"/>
            <a:t>MAR 22</a:t>
          </a:r>
        </a:p>
      </dgm:t>
    </dgm:pt>
    <dgm:pt modelId="{B50776EE-495A-428E-A17F-465383C76315}" type="parTrans" cxnId="{AAA16DD5-7C1E-4581-A64A-B12A6D4B09B4}">
      <dgm:prSet/>
      <dgm:spPr/>
      <dgm:t>
        <a:bodyPr/>
        <a:lstStyle/>
        <a:p>
          <a:endParaRPr lang="en-AU"/>
        </a:p>
      </dgm:t>
    </dgm:pt>
    <dgm:pt modelId="{CB6A7974-4249-4169-A990-ED7267DE32DC}" type="sibTrans" cxnId="{AAA16DD5-7C1E-4581-A64A-B12A6D4B09B4}">
      <dgm:prSet/>
      <dgm:spPr/>
      <dgm:t>
        <a:bodyPr/>
        <a:lstStyle/>
        <a:p>
          <a:endParaRPr lang="en-AU"/>
        </a:p>
      </dgm:t>
    </dgm:pt>
    <dgm:pt modelId="{0FD2DA5F-1E37-4EC9-AA81-6ED78A463411}">
      <dgm:prSet phldrT="[Text]" custT="1"/>
      <dgm:spPr/>
      <dgm:t>
        <a:bodyPr/>
        <a:lstStyle/>
        <a:p>
          <a:r>
            <a:rPr lang="en-AU" sz="2200" dirty="0">
              <a:latin typeface="Arial" panose="020B0604020202020204" pitchFamily="34" charset="0"/>
              <a:cs typeface="Arial" panose="020B0604020202020204" pitchFamily="34" charset="0"/>
            </a:rPr>
            <a:t>National 2021 AEDC results </a:t>
          </a:r>
        </a:p>
      </dgm:t>
    </dgm:pt>
    <dgm:pt modelId="{A55EA22C-097F-4FC6-8414-4568B752FE09}" type="parTrans" cxnId="{737523AA-146D-45F9-81F1-2DD04DB948F8}">
      <dgm:prSet/>
      <dgm:spPr/>
      <dgm:t>
        <a:bodyPr/>
        <a:lstStyle/>
        <a:p>
          <a:endParaRPr lang="en-AU"/>
        </a:p>
      </dgm:t>
    </dgm:pt>
    <dgm:pt modelId="{C74548D0-9D6F-42D0-B5EC-F73632C6D8AC}" type="sibTrans" cxnId="{737523AA-146D-45F9-81F1-2DD04DB948F8}">
      <dgm:prSet/>
      <dgm:spPr/>
      <dgm:t>
        <a:bodyPr/>
        <a:lstStyle/>
        <a:p>
          <a:endParaRPr lang="en-AU"/>
        </a:p>
      </dgm:t>
    </dgm:pt>
    <dgm:pt modelId="{C9068196-C643-431F-B782-3A89CCB41261}">
      <dgm:prSet/>
      <dgm:spPr/>
      <dgm:t>
        <a:bodyPr/>
        <a:lstStyle/>
        <a:p>
          <a:r>
            <a:rPr lang="en-AU" dirty="0"/>
            <a:t>NOV 21</a:t>
          </a:r>
        </a:p>
      </dgm:t>
    </dgm:pt>
    <dgm:pt modelId="{EEDCF472-A0B4-456A-B833-B892AEC50878}" type="parTrans" cxnId="{F1051742-0155-49F2-8341-15D1145B28C0}">
      <dgm:prSet/>
      <dgm:spPr/>
      <dgm:t>
        <a:bodyPr/>
        <a:lstStyle/>
        <a:p>
          <a:endParaRPr lang="en-AU"/>
        </a:p>
      </dgm:t>
    </dgm:pt>
    <dgm:pt modelId="{AF56D360-BF59-4F02-B861-3C5593A1145A}" type="sibTrans" cxnId="{F1051742-0155-49F2-8341-15D1145B28C0}">
      <dgm:prSet/>
      <dgm:spPr/>
      <dgm:t>
        <a:bodyPr/>
        <a:lstStyle/>
        <a:p>
          <a:endParaRPr lang="en-AU"/>
        </a:p>
      </dgm:t>
    </dgm:pt>
    <dgm:pt modelId="{32B78205-6099-41B8-B448-E082D99C17C6}">
      <dgm:prSet custT="1"/>
      <dgm:spPr/>
      <dgm:t>
        <a:bodyPr/>
        <a:lstStyle/>
        <a:p>
          <a:r>
            <a:rPr lang="en-AU" sz="2200" dirty="0">
              <a:latin typeface="Arial" panose="020B0604020202020204" pitchFamily="34" charset="0"/>
              <a:cs typeface="Arial" panose="020B0604020202020204" pitchFamily="34" charset="0"/>
            </a:rPr>
            <a:t>Final School Profile</a:t>
          </a:r>
        </a:p>
      </dgm:t>
    </dgm:pt>
    <dgm:pt modelId="{BFD5A218-1343-44F5-AC22-9E5430138A53}" type="parTrans" cxnId="{A59615B3-18C1-446F-8E55-70173BB7A330}">
      <dgm:prSet/>
      <dgm:spPr/>
      <dgm:t>
        <a:bodyPr/>
        <a:lstStyle/>
        <a:p>
          <a:endParaRPr lang="en-AU"/>
        </a:p>
      </dgm:t>
    </dgm:pt>
    <dgm:pt modelId="{4D811CCC-AC8B-4BD7-8ADE-2DA1C18C1A2D}" type="sibTrans" cxnId="{A59615B3-18C1-446F-8E55-70173BB7A330}">
      <dgm:prSet/>
      <dgm:spPr/>
      <dgm:t>
        <a:bodyPr/>
        <a:lstStyle/>
        <a:p>
          <a:endParaRPr lang="en-AU"/>
        </a:p>
      </dgm:t>
    </dgm:pt>
    <dgm:pt modelId="{7260BC1F-18D1-4510-8AA4-2461807EC60B}">
      <dgm:prSet phldrT="[Text]" custT="1"/>
      <dgm:spPr/>
      <dgm:t>
        <a:bodyPr/>
        <a:lstStyle/>
        <a:p>
          <a:r>
            <a:rPr lang="en-AU" sz="2200" dirty="0">
              <a:latin typeface="Arial" panose="020B0604020202020204" pitchFamily="34" charset="0"/>
              <a:cs typeface="Arial" panose="020B0604020202020204" pitchFamily="34" charset="0"/>
            </a:rPr>
            <a:t>Community profiles</a:t>
          </a:r>
        </a:p>
      </dgm:t>
    </dgm:pt>
    <dgm:pt modelId="{4F9D2CAC-5745-4F89-BD23-187DBE619AE9}" type="parTrans" cxnId="{76526074-2DC1-407D-B996-C6CAA9DB9422}">
      <dgm:prSet/>
      <dgm:spPr/>
      <dgm:t>
        <a:bodyPr/>
        <a:lstStyle/>
        <a:p>
          <a:endParaRPr lang="en-AU"/>
        </a:p>
      </dgm:t>
    </dgm:pt>
    <dgm:pt modelId="{F3325BF2-7E92-44AB-8853-ACDEDF12CD09}" type="sibTrans" cxnId="{76526074-2DC1-407D-B996-C6CAA9DB9422}">
      <dgm:prSet/>
      <dgm:spPr/>
      <dgm:t>
        <a:bodyPr/>
        <a:lstStyle/>
        <a:p>
          <a:endParaRPr lang="en-AU"/>
        </a:p>
      </dgm:t>
    </dgm:pt>
    <dgm:pt modelId="{4DB7416C-C64D-49EC-A396-E2065F4315E1}">
      <dgm:prSet phldrT="[Text]" custT="1"/>
      <dgm:spPr/>
      <dgm:t>
        <a:bodyPr/>
        <a:lstStyle/>
        <a:p>
          <a:r>
            <a:rPr lang="en-AU" sz="2200" dirty="0">
              <a:latin typeface="Arial" panose="020B0604020202020204" pitchFamily="34" charset="0"/>
              <a:cs typeface="Arial" panose="020B0604020202020204" pitchFamily="34" charset="0"/>
            </a:rPr>
            <a:t>Addendums of school trend results compared to the rest of SA and Australia </a:t>
          </a:r>
        </a:p>
      </dgm:t>
    </dgm:pt>
    <dgm:pt modelId="{7780198A-48F5-4F98-A783-AD7B29BDCF83}" type="parTrans" cxnId="{4756680C-BEDF-4477-8481-A015EEE18650}">
      <dgm:prSet/>
      <dgm:spPr/>
      <dgm:t>
        <a:bodyPr/>
        <a:lstStyle/>
        <a:p>
          <a:endParaRPr lang="en-AU"/>
        </a:p>
      </dgm:t>
    </dgm:pt>
    <dgm:pt modelId="{162A494A-5607-41B5-8F11-A7554D345A37}" type="sibTrans" cxnId="{4756680C-BEDF-4477-8481-A015EEE18650}">
      <dgm:prSet/>
      <dgm:spPr/>
      <dgm:t>
        <a:bodyPr/>
        <a:lstStyle/>
        <a:p>
          <a:endParaRPr lang="en-AU"/>
        </a:p>
      </dgm:t>
    </dgm:pt>
    <dgm:pt modelId="{674200B4-ECC4-4728-ADC3-8585E18F4DC9}" type="pres">
      <dgm:prSet presAssocID="{4BCF4F7C-D653-4C97-9533-41D2FE223DC9}" presName="linearFlow" presStyleCnt="0">
        <dgm:presLayoutVars>
          <dgm:dir/>
          <dgm:animLvl val="lvl"/>
          <dgm:resizeHandles val="exact"/>
        </dgm:presLayoutVars>
      </dgm:prSet>
      <dgm:spPr/>
    </dgm:pt>
    <dgm:pt modelId="{6D66EC18-B2F0-41B5-996C-C2D58A302BD9}" type="pres">
      <dgm:prSet presAssocID="{4244604F-4775-4F1A-BCC2-AED9D852E423}" presName="composite" presStyleCnt="0"/>
      <dgm:spPr/>
    </dgm:pt>
    <dgm:pt modelId="{062BFE0C-E259-43FB-9305-56A7E6DC3F8F}" type="pres">
      <dgm:prSet presAssocID="{4244604F-4775-4F1A-BCC2-AED9D852E423}" presName="parentText" presStyleLbl="alignNode1" presStyleIdx="0" presStyleCnt="3">
        <dgm:presLayoutVars>
          <dgm:chMax val="1"/>
          <dgm:bulletEnabled val="1"/>
        </dgm:presLayoutVars>
      </dgm:prSet>
      <dgm:spPr/>
    </dgm:pt>
    <dgm:pt modelId="{6DA2F03F-5B26-4BCD-8F92-1DA40C2AEADD}" type="pres">
      <dgm:prSet presAssocID="{4244604F-4775-4F1A-BCC2-AED9D852E423}" presName="descendantText" presStyleLbl="alignAcc1" presStyleIdx="0" presStyleCnt="3">
        <dgm:presLayoutVars>
          <dgm:bulletEnabled val="1"/>
        </dgm:presLayoutVars>
      </dgm:prSet>
      <dgm:spPr/>
    </dgm:pt>
    <dgm:pt modelId="{33B7EB46-A74D-4777-8938-86CAB1838B7E}" type="pres">
      <dgm:prSet presAssocID="{320C20C1-2D5B-4C4A-B0C4-23BBF1CF0366}" presName="sp" presStyleCnt="0"/>
      <dgm:spPr/>
    </dgm:pt>
    <dgm:pt modelId="{520632CB-1C12-40FC-B42B-6D1B73DE1D71}" type="pres">
      <dgm:prSet presAssocID="{C9068196-C643-431F-B782-3A89CCB41261}" presName="composite" presStyleCnt="0"/>
      <dgm:spPr/>
    </dgm:pt>
    <dgm:pt modelId="{B1C384C5-398D-4FAB-A0DA-3D9D042B7600}" type="pres">
      <dgm:prSet presAssocID="{C9068196-C643-431F-B782-3A89CCB41261}" presName="parentText" presStyleLbl="alignNode1" presStyleIdx="1" presStyleCnt="3">
        <dgm:presLayoutVars>
          <dgm:chMax val="1"/>
          <dgm:bulletEnabled val="1"/>
        </dgm:presLayoutVars>
      </dgm:prSet>
      <dgm:spPr/>
    </dgm:pt>
    <dgm:pt modelId="{4D6F3552-091F-4F1C-B479-E62C9832C388}" type="pres">
      <dgm:prSet presAssocID="{C9068196-C643-431F-B782-3A89CCB41261}" presName="descendantText" presStyleLbl="alignAcc1" presStyleIdx="1" presStyleCnt="3">
        <dgm:presLayoutVars>
          <dgm:bulletEnabled val="1"/>
        </dgm:presLayoutVars>
      </dgm:prSet>
      <dgm:spPr/>
    </dgm:pt>
    <dgm:pt modelId="{F8071271-8963-47D3-A643-5DA8236DEDFC}" type="pres">
      <dgm:prSet presAssocID="{AF56D360-BF59-4F02-B861-3C5593A1145A}" presName="sp" presStyleCnt="0"/>
      <dgm:spPr/>
    </dgm:pt>
    <dgm:pt modelId="{0A231A32-8CB2-409C-B10D-107C42155193}" type="pres">
      <dgm:prSet presAssocID="{B30737BA-A6C3-4757-B070-85EFFC6FBB90}" presName="composite" presStyleCnt="0"/>
      <dgm:spPr/>
    </dgm:pt>
    <dgm:pt modelId="{16315162-4CF2-4FAE-9063-0644DCA0EFF6}" type="pres">
      <dgm:prSet presAssocID="{B30737BA-A6C3-4757-B070-85EFFC6FBB90}" presName="parentText" presStyleLbl="alignNode1" presStyleIdx="2" presStyleCnt="3">
        <dgm:presLayoutVars>
          <dgm:chMax val="1"/>
          <dgm:bulletEnabled val="1"/>
        </dgm:presLayoutVars>
      </dgm:prSet>
      <dgm:spPr/>
    </dgm:pt>
    <dgm:pt modelId="{62A35156-13D6-42B4-B2AF-090BED14A1F0}" type="pres">
      <dgm:prSet presAssocID="{B30737BA-A6C3-4757-B070-85EFFC6FBB90}" presName="descendantText" presStyleLbl="alignAcc1" presStyleIdx="2" presStyleCnt="3">
        <dgm:presLayoutVars>
          <dgm:bulletEnabled val="1"/>
        </dgm:presLayoutVars>
      </dgm:prSet>
      <dgm:spPr/>
    </dgm:pt>
  </dgm:ptLst>
  <dgm:cxnLst>
    <dgm:cxn modelId="{1D22CB0B-EF9E-4A30-AE1D-422C2A20C215}" type="presOf" srcId="{7260BC1F-18D1-4510-8AA4-2461807EC60B}" destId="{62A35156-13D6-42B4-B2AF-090BED14A1F0}" srcOrd="0" destOrd="1" presId="urn:microsoft.com/office/officeart/2005/8/layout/chevron2"/>
    <dgm:cxn modelId="{4756680C-BEDF-4477-8481-A015EEE18650}" srcId="{B30737BA-A6C3-4757-B070-85EFFC6FBB90}" destId="{4DB7416C-C64D-49EC-A396-E2065F4315E1}" srcOrd="2" destOrd="0" parTransId="{7780198A-48F5-4F98-A783-AD7B29BDCF83}" sibTransId="{162A494A-5607-41B5-8F11-A7554D345A37}"/>
    <dgm:cxn modelId="{44EEA622-2606-4CB2-91A2-893F2C849E4F}" type="presOf" srcId="{84E54353-23A8-4B8D-A82E-D42653AD9044}" destId="{6DA2F03F-5B26-4BCD-8F92-1DA40C2AEADD}" srcOrd="0" destOrd="0" presId="urn:microsoft.com/office/officeart/2005/8/layout/chevron2"/>
    <dgm:cxn modelId="{787CBE2C-9357-467E-9BC0-C4C96EFD7B7B}" srcId="{4BCF4F7C-D653-4C97-9533-41D2FE223DC9}" destId="{4244604F-4775-4F1A-BCC2-AED9D852E423}" srcOrd="0" destOrd="0" parTransId="{83073A3B-5334-40CF-BE4F-0D53542C8BED}" sibTransId="{320C20C1-2D5B-4C4A-B0C4-23BBF1CF0366}"/>
    <dgm:cxn modelId="{2DA3823C-B278-4C3F-AA84-F9370507CC91}" type="presOf" srcId="{B30737BA-A6C3-4757-B070-85EFFC6FBB90}" destId="{16315162-4CF2-4FAE-9063-0644DCA0EFF6}" srcOrd="0" destOrd="0" presId="urn:microsoft.com/office/officeart/2005/8/layout/chevron2"/>
    <dgm:cxn modelId="{F1051742-0155-49F2-8341-15D1145B28C0}" srcId="{4BCF4F7C-D653-4C97-9533-41D2FE223DC9}" destId="{C9068196-C643-431F-B782-3A89CCB41261}" srcOrd="1" destOrd="0" parTransId="{EEDCF472-A0B4-456A-B833-B892AEC50878}" sibTransId="{AF56D360-BF59-4F02-B861-3C5593A1145A}"/>
    <dgm:cxn modelId="{9FBD3A45-45BD-43C8-91F9-159784C1D568}" srcId="{4244604F-4775-4F1A-BCC2-AED9D852E423}" destId="{84E54353-23A8-4B8D-A82E-D42653AD9044}" srcOrd="0" destOrd="0" parTransId="{B5126ADB-DBCF-4D9E-B580-DF8F0A6660D2}" sibTransId="{FBA88B97-642B-45F0-8892-014406C6F0D6}"/>
    <dgm:cxn modelId="{C2DC1F6F-F0C3-417D-A0F5-B2612FEF57EB}" type="presOf" srcId="{4DB7416C-C64D-49EC-A396-E2065F4315E1}" destId="{62A35156-13D6-42B4-B2AF-090BED14A1F0}" srcOrd="0" destOrd="2" presId="urn:microsoft.com/office/officeart/2005/8/layout/chevron2"/>
    <dgm:cxn modelId="{76526074-2DC1-407D-B996-C6CAA9DB9422}" srcId="{B30737BA-A6C3-4757-B070-85EFFC6FBB90}" destId="{7260BC1F-18D1-4510-8AA4-2461807EC60B}" srcOrd="1" destOrd="0" parTransId="{4F9D2CAC-5745-4F89-BD23-187DBE619AE9}" sibTransId="{F3325BF2-7E92-44AB-8853-ACDEDF12CD09}"/>
    <dgm:cxn modelId="{BD6BAF87-3480-40D3-82A3-2645A9F06E41}" type="presOf" srcId="{C9068196-C643-431F-B782-3A89CCB41261}" destId="{B1C384C5-398D-4FAB-A0DA-3D9D042B7600}" srcOrd="0" destOrd="0" presId="urn:microsoft.com/office/officeart/2005/8/layout/chevron2"/>
    <dgm:cxn modelId="{6DAEBD94-B9D4-4F3D-8222-59C6E3A42429}" type="presOf" srcId="{0FD2DA5F-1E37-4EC9-AA81-6ED78A463411}" destId="{62A35156-13D6-42B4-B2AF-090BED14A1F0}" srcOrd="0" destOrd="0" presId="urn:microsoft.com/office/officeart/2005/8/layout/chevron2"/>
    <dgm:cxn modelId="{3EBA949D-F4F0-4AF0-B950-6A2C6A745F92}" type="presOf" srcId="{4244604F-4775-4F1A-BCC2-AED9D852E423}" destId="{062BFE0C-E259-43FB-9305-56A7E6DC3F8F}" srcOrd="0" destOrd="0" presId="urn:microsoft.com/office/officeart/2005/8/layout/chevron2"/>
    <dgm:cxn modelId="{D542339F-984B-44F1-B17D-F9FAD35622E3}" type="presOf" srcId="{32B78205-6099-41B8-B448-E082D99C17C6}" destId="{4D6F3552-091F-4F1C-B479-E62C9832C388}" srcOrd="0" destOrd="0" presId="urn:microsoft.com/office/officeart/2005/8/layout/chevron2"/>
    <dgm:cxn modelId="{737523AA-146D-45F9-81F1-2DD04DB948F8}" srcId="{B30737BA-A6C3-4757-B070-85EFFC6FBB90}" destId="{0FD2DA5F-1E37-4EC9-AA81-6ED78A463411}" srcOrd="0" destOrd="0" parTransId="{A55EA22C-097F-4FC6-8414-4568B752FE09}" sibTransId="{C74548D0-9D6F-42D0-B5EC-F73632C6D8AC}"/>
    <dgm:cxn modelId="{A59615B3-18C1-446F-8E55-70173BB7A330}" srcId="{C9068196-C643-431F-B782-3A89CCB41261}" destId="{32B78205-6099-41B8-B448-E082D99C17C6}" srcOrd="0" destOrd="0" parTransId="{BFD5A218-1343-44F5-AC22-9E5430138A53}" sibTransId="{4D811CCC-AC8B-4BD7-8ADE-2DA1C18C1A2D}"/>
    <dgm:cxn modelId="{C31F09B9-8078-4BEE-8A81-D4535E13880B}" type="presOf" srcId="{4BCF4F7C-D653-4C97-9533-41D2FE223DC9}" destId="{674200B4-ECC4-4728-ADC3-8585E18F4DC9}" srcOrd="0" destOrd="0" presId="urn:microsoft.com/office/officeart/2005/8/layout/chevron2"/>
    <dgm:cxn modelId="{AAA16DD5-7C1E-4581-A64A-B12A6D4B09B4}" srcId="{4BCF4F7C-D653-4C97-9533-41D2FE223DC9}" destId="{B30737BA-A6C3-4757-B070-85EFFC6FBB90}" srcOrd="2" destOrd="0" parTransId="{B50776EE-495A-428E-A17F-465383C76315}" sibTransId="{CB6A7974-4249-4169-A990-ED7267DE32DC}"/>
    <dgm:cxn modelId="{73505329-E84C-4781-99AA-CEE8B936F2F1}" type="presParOf" srcId="{674200B4-ECC4-4728-ADC3-8585E18F4DC9}" destId="{6D66EC18-B2F0-41B5-996C-C2D58A302BD9}" srcOrd="0" destOrd="0" presId="urn:microsoft.com/office/officeart/2005/8/layout/chevron2"/>
    <dgm:cxn modelId="{1B8DF2A6-B566-48DB-B382-D533B57FF5F7}" type="presParOf" srcId="{6D66EC18-B2F0-41B5-996C-C2D58A302BD9}" destId="{062BFE0C-E259-43FB-9305-56A7E6DC3F8F}" srcOrd="0" destOrd="0" presId="urn:microsoft.com/office/officeart/2005/8/layout/chevron2"/>
    <dgm:cxn modelId="{9033D6B0-0654-474D-A91A-C9B1233FC8E2}" type="presParOf" srcId="{6D66EC18-B2F0-41B5-996C-C2D58A302BD9}" destId="{6DA2F03F-5B26-4BCD-8F92-1DA40C2AEADD}" srcOrd="1" destOrd="0" presId="urn:microsoft.com/office/officeart/2005/8/layout/chevron2"/>
    <dgm:cxn modelId="{3D069124-6796-420E-9BFC-B1920D84E362}" type="presParOf" srcId="{674200B4-ECC4-4728-ADC3-8585E18F4DC9}" destId="{33B7EB46-A74D-4777-8938-86CAB1838B7E}" srcOrd="1" destOrd="0" presId="urn:microsoft.com/office/officeart/2005/8/layout/chevron2"/>
    <dgm:cxn modelId="{F0C60285-83D0-484F-8E29-67DC415977CA}" type="presParOf" srcId="{674200B4-ECC4-4728-ADC3-8585E18F4DC9}" destId="{520632CB-1C12-40FC-B42B-6D1B73DE1D71}" srcOrd="2" destOrd="0" presId="urn:microsoft.com/office/officeart/2005/8/layout/chevron2"/>
    <dgm:cxn modelId="{4D7A6135-E4BB-4B7F-91ED-1DEBB9A15880}" type="presParOf" srcId="{520632CB-1C12-40FC-B42B-6D1B73DE1D71}" destId="{B1C384C5-398D-4FAB-A0DA-3D9D042B7600}" srcOrd="0" destOrd="0" presId="urn:microsoft.com/office/officeart/2005/8/layout/chevron2"/>
    <dgm:cxn modelId="{2E707C0D-2E14-465D-B9DE-22CC5DFB4DB8}" type="presParOf" srcId="{520632CB-1C12-40FC-B42B-6D1B73DE1D71}" destId="{4D6F3552-091F-4F1C-B479-E62C9832C388}" srcOrd="1" destOrd="0" presId="urn:microsoft.com/office/officeart/2005/8/layout/chevron2"/>
    <dgm:cxn modelId="{B5850526-215C-4E3A-B032-D71E0080287A}" type="presParOf" srcId="{674200B4-ECC4-4728-ADC3-8585E18F4DC9}" destId="{F8071271-8963-47D3-A643-5DA8236DEDFC}" srcOrd="3" destOrd="0" presId="urn:microsoft.com/office/officeart/2005/8/layout/chevron2"/>
    <dgm:cxn modelId="{816E321B-B59F-4B1C-8B0B-891D4B9476BE}" type="presParOf" srcId="{674200B4-ECC4-4728-ADC3-8585E18F4DC9}" destId="{0A231A32-8CB2-409C-B10D-107C42155193}" srcOrd="4" destOrd="0" presId="urn:microsoft.com/office/officeart/2005/8/layout/chevron2"/>
    <dgm:cxn modelId="{37D5EC9F-6C0A-4B58-9EB3-77D133CBC758}" type="presParOf" srcId="{0A231A32-8CB2-409C-B10D-107C42155193}" destId="{16315162-4CF2-4FAE-9063-0644DCA0EFF6}" srcOrd="0" destOrd="0" presId="urn:microsoft.com/office/officeart/2005/8/layout/chevron2"/>
    <dgm:cxn modelId="{0F03DBBD-9433-4D67-9FE9-D6F47D48464F}" type="presParOf" srcId="{0A231A32-8CB2-409C-B10D-107C42155193}" destId="{62A35156-13D6-42B4-B2AF-090BED14A1F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E0C-E259-43FB-9305-56A7E6DC3F8F}">
      <dsp:nvSpPr>
        <dsp:cNvPr id="0" name=""/>
        <dsp:cNvSpPr/>
      </dsp:nvSpPr>
      <dsp:spPr>
        <a:xfrm rot="5400000">
          <a:off x="-285181" y="290239"/>
          <a:ext cx="1901210" cy="133084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AU" sz="3100" kern="1200" dirty="0"/>
            <a:t>NOW</a:t>
          </a:r>
        </a:p>
      </dsp:txBody>
      <dsp:txXfrm rot="-5400000">
        <a:off x="1" y="670482"/>
        <a:ext cx="1330847" cy="570363"/>
      </dsp:txXfrm>
    </dsp:sp>
    <dsp:sp modelId="{6DA2F03F-5B26-4BCD-8F92-1DA40C2AEADD}">
      <dsp:nvSpPr>
        <dsp:cNvPr id="0" name=""/>
        <dsp:cNvSpPr/>
      </dsp:nvSpPr>
      <dsp:spPr>
        <a:xfrm rot="5400000">
          <a:off x="3748344" y="-2412438"/>
          <a:ext cx="1235786" cy="60707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AU" altLang="en-US" sz="2200" kern="1200" dirty="0">
              <a:solidFill>
                <a:schemeClr val="tx1"/>
              </a:solidFill>
              <a:latin typeface="Arial" panose="020B0604020202020204" pitchFamily="34" charset="0"/>
              <a:ea typeface="SimSun" panose="02010600030101010101" pitchFamily="2" charset="-122"/>
              <a:cs typeface="Arial" panose="020B0604020202020204" pitchFamily="34" charset="0"/>
            </a:rPr>
            <a:t>Preliminary School Snapshot</a:t>
          </a:r>
          <a:endParaRPr lang="en-AU" sz="2200" kern="1200" dirty="0">
            <a:solidFill>
              <a:schemeClr val="tx1"/>
            </a:solidFill>
            <a:latin typeface="Arial" panose="020B0604020202020204" pitchFamily="34" charset="0"/>
            <a:cs typeface="Arial" panose="020B0604020202020204" pitchFamily="34" charset="0"/>
          </a:endParaRPr>
        </a:p>
      </dsp:txBody>
      <dsp:txXfrm rot="-5400000">
        <a:off x="1330847" y="65385"/>
        <a:ext cx="6010454" cy="1115134"/>
      </dsp:txXfrm>
    </dsp:sp>
    <dsp:sp modelId="{B1C384C5-398D-4FAB-A0DA-3D9D042B7600}">
      <dsp:nvSpPr>
        <dsp:cNvPr id="0" name=""/>
        <dsp:cNvSpPr/>
      </dsp:nvSpPr>
      <dsp:spPr>
        <a:xfrm rot="5400000">
          <a:off x="-285181" y="2000434"/>
          <a:ext cx="1901210" cy="133084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AU" sz="3100" kern="1200" dirty="0"/>
            <a:t>NOV 21</a:t>
          </a:r>
        </a:p>
      </dsp:txBody>
      <dsp:txXfrm rot="-5400000">
        <a:off x="1" y="2380677"/>
        <a:ext cx="1330847" cy="570363"/>
      </dsp:txXfrm>
    </dsp:sp>
    <dsp:sp modelId="{4D6F3552-091F-4F1C-B479-E62C9832C388}">
      <dsp:nvSpPr>
        <dsp:cNvPr id="0" name=""/>
        <dsp:cNvSpPr/>
      </dsp:nvSpPr>
      <dsp:spPr>
        <a:xfrm rot="5400000">
          <a:off x="3748344" y="-702243"/>
          <a:ext cx="1235786" cy="60707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AU" sz="2200" kern="1200" dirty="0">
              <a:latin typeface="Arial" panose="020B0604020202020204" pitchFamily="34" charset="0"/>
              <a:cs typeface="Arial" panose="020B0604020202020204" pitchFamily="34" charset="0"/>
            </a:rPr>
            <a:t>Final School Profile</a:t>
          </a:r>
        </a:p>
      </dsp:txBody>
      <dsp:txXfrm rot="-5400000">
        <a:off x="1330847" y="1775580"/>
        <a:ext cx="6010454" cy="1115134"/>
      </dsp:txXfrm>
    </dsp:sp>
    <dsp:sp modelId="{16315162-4CF2-4FAE-9063-0644DCA0EFF6}">
      <dsp:nvSpPr>
        <dsp:cNvPr id="0" name=""/>
        <dsp:cNvSpPr/>
      </dsp:nvSpPr>
      <dsp:spPr>
        <a:xfrm rot="5400000">
          <a:off x="-285181" y="3710629"/>
          <a:ext cx="1901210" cy="133084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AU" sz="3100" kern="1200" dirty="0"/>
            <a:t>MAR 22</a:t>
          </a:r>
        </a:p>
      </dsp:txBody>
      <dsp:txXfrm rot="-5400000">
        <a:off x="1" y="4090872"/>
        <a:ext cx="1330847" cy="570363"/>
      </dsp:txXfrm>
    </dsp:sp>
    <dsp:sp modelId="{62A35156-13D6-42B4-B2AF-090BED14A1F0}">
      <dsp:nvSpPr>
        <dsp:cNvPr id="0" name=""/>
        <dsp:cNvSpPr/>
      </dsp:nvSpPr>
      <dsp:spPr>
        <a:xfrm rot="5400000">
          <a:off x="3748344" y="1007951"/>
          <a:ext cx="1235786" cy="60707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AU" sz="2200" kern="1200" dirty="0">
              <a:latin typeface="Arial" panose="020B0604020202020204" pitchFamily="34" charset="0"/>
              <a:cs typeface="Arial" panose="020B0604020202020204" pitchFamily="34" charset="0"/>
            </a:rPr>
            <a:t>National 2021 AEDC results </a:t>
          </a:r>
        </a:p>
        <a:p>
          <a:pPr marL="228600" lvl="1" indent="-228600" algn="l" defTabSz="977900">
            <a:lnSpc>
              <a:spcPct val="90000"/>
            </a:lnSpc>
            <a:spcBef>
              <a:spcPct val="0"/>
            </a:spcBef>
            <a:spcAft>
              <a:spcPct val="15000"/>
            </a:spcAft>
            <a:buChar char="•"/>
          </a:pPr>
          <a:r>
            <a:rPr lang="en-AU" sz="2200" kern="1200" dirty="0">
              <a:latin typeface="Arial" panose="020B0604020202020204" pitchFamily="34" charset="0"/>
              <a:cs typeface="Arial" panose="020B0604020202020204" pitchFamily="34" charset="0"/>
            </a:rPr>
            <a:t>Community profiles</a:t>
          </a:r>
        </a:p>
        <a:p>
          <a:pPr marL="228600" lvl="1" indent="-228600" algn="l" defTabSz="977900">
            <a:lnSpc>
              <a:spcPct val="90000"/>
            </a:lnSpc>
            <a:spcBef>
              <a:spcPct val="0"/>
            </a:spcBef>
            <a:spcAft>
              <a:spcPct val="15000"/>
            </a:spcAft>
            <a:buChar char="•"/>
          </a:pPr>
          <a:r>
            <a:rPr lang="en-AU" sz="2200" kern="1200" dirty="0">
              <a:latin typeface="Arial" panose="020B0604020202020204" pitchFamily="34" charset="0"/>
              <a:cs typeface="Arial" panose="020B0604020202020204" pitchFamily="34" charset="0"/>
            </a:rPr>
            <a:t>Addendums of school trend results compared to the rest of SA and Australia </a:t>
          </a:r>
        </a:p>
      </dsp:txBody>
      <dsp:txXfrm rot="-5400000">
        <a:off x="1330847" y="3485774"/>
        <a:ext cx="6010454" cy="11151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endParaRPr lang="en-AU"/>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2EBA3307-D489-47CD-8218-9095DFDBD74B}" type="slidenum">
              <a:rPr lang="en-AU" smtClean="0"/>
              <a:t>‹#›</a:t>
            </a:fld>
            <a:endParaRPr lang="en-AU"/>
          </a:p>
        </p:txBody>
      </p:sp>
    </p:spTree>
    <p:extLst>
      <p:ext uri="{BB962C8B-B14F-4D97-AF65-F5344CB8AC3E}">
        <p14:creationId xmlns:p14="http://schemas.microsoft.com/office/powerpoint/2010/main" val="126704752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endParaRPr lang="en-AU" dirty="0"/>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230E0703-B341-40CF-9D27-7DA4139D1D0D}" type="slidenum">
              <a:rPr lang="en-AU" smtClean="0"/>
              <a:t>‹#›</a:t>
            </a:fld>
            <a:endParaRPr lang="en-AU" dirty="0"/>
          </a:p>
        </p:txBody>
      </p:sp>
    </p:spTree>
    <p:extLst>
      <p:ext uri="{BB962C8B-B14F-4D97-AF65-F5344CB8AC3E}">
        <p14:creationId xmlns:p14="http://schemas.microsoft.com/office/powerpoint/2010/main" val="204228791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61063" cy="3354388"/>
          </a:xfrm>
        </p:spPr>
      </p:sp>
      <p:sp>
        <p:nvSpPr>
          <p:cNvPr id="3" name="Notes Placeholder 2"/>
          <p:cNvSpPr>
            <a:spLocks noGrp="1"/>
          </p:cNvSpPr>
          <p:nvPr>
            <p:ph type="body" idx="1"/>
          </p:nvPr>
        </p:nvSpPr>
        <p:spPr/>
        <p:txBody>
          <a:bodyPr/>
          <a:lstStyle/>
          <a:p>
            <a:r>
              <a:rPr lang="en-AU" dirty="0"/>
              <a:t>Picture:</a:t>
            </a:r>
            <a:r>
              <a:rPr lang="en-AU" baseline="0" dirty="0"/>
              <a:t> </a:t>
            </a:r>
          </a:p>
          <a:p>
            <a:endParaRPr lang="en-AU" dirty="0"/>
          </a:p>
        </p:txBody>
      </p:sp>
      <p:sp>
        <p:nvSpPr>
          <p:cNvPr id="4" name="Slide Number Placeholder 3"/>
          <p:cNvSpPr>
            <a:spLocks noGrp="1"/>
          </p:cNvSpPr>
          <p:nvPr>
            <p:ph type="sldNum" sz="quarter" idx="10"/>
          </p:nvPr>
        </p:nvSpPr>
        <p:spPr/>
        <p:txBody>
          <a:bodyPr/>
          <a:lstStyle/>
          <a:p>
            <a:fld id="{230E0703-B341-40CF-9D27-7DA4139D1D0D}" type="slidenum">
              <a:rPr lang="en-AU" smtClean="0"/>
              <a:t>1</a:t>
            </a:fld>
            <a:endParaRPr lang="en-AU" dirty="0"/>
          </a:p>
        </p:txBody>
      </p:sp>
    </p:spTree>
    <p:extLst>
      <p:ext uri="{BB962C8B-B14F-4D97-AF65-F5344CB8AC3E}">
        <p14:creationId xmlns:p14="http://schemas.microsoft.com/office/powerpoint/2010/main" val="55008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
          </p:nvPr>
        </p:nvSpPr>
        <p:spPr/>
        <p:txBody>
          <a:bodyPr/>
          <a:lstStyle/>
          <a:p>
            <a:endParaRPr lang="en-AU" dirty="0"/>
          </a:p>
        </p:txBody>
      </p:sp>
      <p:sp>
        <p:nvSpPr>
          <p:cNvPr id="5" name="Slide Number Placeholder 4"/>
          <p:cNvSpPr>
            <a:spLocks noGrp="1"/>
          </p:cNvSpPr>
          <p:nvPr>
            <p:ph type="sldNum" sz="quarter" idx="5"/>
          </p:nvPr>
        </p:nvSpPr>
        <p:spPr/>
        <p:txBody>
          <a:bodyPr/>
          <a:lstStyle/>
          <a:p>
            <a:fld id="{230E0703-B341-40CF-9D27-7DA4139D1D0D}" type="slidenum">
              <a:rPr lang="en-AU" smtClean="0"/>
              <a:t>10</a:t>
            </a:fld>
            <a:endParaRPr lang="en-AU" dirty="0"/>
          </a:p>
        </p:txBody>
      </p:sp>
    </p:spTree>
    <p:extLst>
      <p:ext uri="{BB962C8B-B14F-4D97-AF65-F5344CB8AC3E}">
        <p14:creationId xmlns:p14="http://schemas.microsoft.com/office/powerpoint/2010/main" val="280584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
          </p:nvPr>
        </p:nvSpPr>
        <p:spPr/>
        <p:txBody>
          <a:bodyPr/>
          <a:lstStyle/>
          <a:p>
            <a:endParaRPr lang="en-AU" dirty="0"/>
          </a:p>
        </p:txBody>
      </p:sp>
      <p:sp>
        <p:nvSpPr>
          <p:cNvPr id="5" name="Slide Number Placeholder 4"/>
          <p:cNvSpPr>
            <a:spLocks noGrp="1"/>
          </p:cNvSpPr>
          <p:nvPr>
            <p:ph type="sldNum" sz="quarter" idx="5"/>
          </p:nvPr>
        </p:nvSpPr>
        <p:spPr/>
        <p:txBody>
          <a:bodyPr/>
          <a:lstStyle/>
          <a:p>
            <a:fld id="{230E0703-B341-40CF-9D27-7DA4139D1D0D}" type="slidenum">
              <a:rPr lang="en-AU" smtClean="0"/>
              <a:t>11</a:t>
            </a:fld>
            <a:endParaRPr lang="en-AU" dirty="0"/>
          </a:p>
        </p:txBody>
      </p:sp>
    </p:spTree>
    <p:extLst>
      <p:ext uri="{BB962C8B-B14F-4D97-AF65-F5344CB8AC3E}">
        <p14:creationId xmlns:p14="http://schemas.microsoft.com/office/powerpoint/2010/main" val="2995189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138113"/>
            <a:ext cx="4933950" cy="2776537"/>
          </a:xfrm>
        </p:spPr>
      </p:sp>
      <p:sp>
        <p:nvSpPr>
          <p:cNvPr id="3" name="Notes Placeholder 2"/>
          <p:cNvSpPr>
            <a:spLocks noGrp="1"/>
          </p:cNvSpPr>
          <p:nvPr>
            <p:ph type="body" idx="1"/>
          </p:nvPr>
        </p:nvSpPr>
        <p:spPr>
          <a:xfrm>
            <a:off x="712788" y="3052763"/>
            <a:ext cx="5961062" cy="6748462"/>
          </a:xfrm>
        </p:spPr>
        <p:txBody>
          <a:bodyPr/>
          <a:lstStyle/>
          <a:p>
            <a:endParaRPr lang="en-AU" dirty="0"/>
          </a:p>
          <a:p>
            <a:endParaRPr lang="en-AU" dirty="0"/>
          </a:p>
          <a:p>
            <a:endParaRPr lang="en-AU" dirty="0"/>
          </a:p>
          <a:p>
            <a:pPr>
              <a:spcAft>
                <a:spcPts val="600"/>
              </a:spcAft>
            </a:pPr>
            <a:endParaRPr lang="en-AU" dirty="0"/>
          </a:p>
          <a:p>
            <a:pPr>
              <a:spcAft>
                <a:spcPts val="600"/>
              </a:spcAft>
            </a:pPr>
            <a:endParaRPr lang="en-AU" dirty="0"/>
          </a:p>
        </p:txBody>
      </p:sp>
      <p:sp>
        <p:nvSpPr>
          <p:cNvPr id="4" name="Date Placeholder 3"/>
          <p:cNvSpPr>
            <a:spLocks noGrp="1"/>
          </p:cNvSpPr>
          <p:nvPr>
            <p:ph type="dt" idx="1"/>
          </p:nvPr>
        </p:nvSpPr>
        <p:spPr/>
        <p:txBody>
          <a:bodyPr/>
          <a:lstStyle/>
          <a:p>
            <a:endParaRPr lang="en-AU" dirty="0"/>
          </a:p>
        </p:txBody>
      </p:sp>
      <p:sp>
        <p:nvSpPr>
          <p:cNvPr id="5" name="Slide Number Placeholder 4"/>
          <p:cNvSpPr>
            <a:spLocks noGrp="1"/>
          </p:cNvSpPr>
          <p:nvPr>
            <p:ph type="sldNum" sz="quarter" idx="5"/>
          </p:nvPr>
        </p:nvSpPr>
        <p:spPr/>
        <p:txBody>
          <a:bodyPr/>
          <a:lstStyle/>
          <a:p>
            <a:fld id="{230E0703-B341-40CF-9D27-7DA4139D1D0D}" type="slidenum">
              <a:rPr lang="en-AU" smtClean="0"/>
              <a:t>2</a:t>
            </a:fld>
            <a:endParaRPr lang="en-AU" dirty="0"/>
          </a:p>
        </p:txBody>
      </p:sp>
    </p:spTree>
    <p:extLst>
      <p:ext uri="{BB962C8B-B14F-4D97-AF65-F5344CB8AC3E}">
        <p14:creationId xmlns:p14="http://schemas.microsoft.com/office/powerpoint/2010/main" val="79662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249238"/>
            <a:ext cx="5041900" cy="2836862"/>
          </a:xfrm>
        </p:spPr>
      </p:sp>
      <p:sp>
        <p:nvSpPr>
          <p:cNvPr id="3" name="Notes Placeholder 2"/>
          <p:cNvSpPr>
            <a:spLocks noGrp="1"/>
          </p:cNvSpPr>
          <p:nvPr>
            <p:ph type="body" idx="1"/>
          </p:nvPr>
        </p:nvSpPr>
        <p:spPr>
          <a:xfrm>
            <a:off x="782638" y="3086100"/>
            <a:ext cx="5834062" cy="6718300"/>
          </a:xfrm>
        </p:spPr>
        <p:txBody>
          <a:bodyPr/>
          <a:lstStyle/>
          <a:p>
            <a:endParaRPr lang="en-AU" dirty="0"/>
          </a:p>
        </p:txBody>
      </p:sp>
      <p:sp>
        <p:nvSpPr>
          <p:cNvPr id="4" name="Date Placeholder 3"/>
          <p:cNvSpPr>
            <a:spLocks noGrp="1"/>
          </p:cNvSpPr>
          <p:nvPr>
            <p:ph type="dt" idx="1"/>
          </p:nvPr>
        </p:nvSpPr>
        <p:spPr/>
        <p:txBody>
          <a:bodyPr/>
          <a:lstStyle/>
          <a:p>
            <a:endParaRPr lang="en-AU" dirty="0"/>
          </a:p>
        </p:txBody>
      </p:sp>
      <p:sp>
        <p:nvSpPr>
          <p:cNvPr id="5" name="Slide Number Placeholder 4"/>
          <p:cNvSpPr>
            <a:spLocks noGrp="1"/>
          </p:cNvSpPr>
          <p:nvPr>
            <p:ph type="sldNum" sz="quarter" idx="5"/>
          </p:nvPr>
        </p:nvSpPr>
        <p:spPr/>
        <p:txBody>
          <a:bodyPr/>
          <a:lstStyle/>
          <a:p>
            <a:fld id="{230E0703-B341-40CF-9D27-7DA4139D1D0D}" type="slidenum">
              <a:rPr lang="en-AU" smtClean="0"/>
              <a:t>3</a:t>
            </a:fld>
            <a:endParaRPr lang="en-AU" dirty="0"/>
          </a:p>
        </p:txBody>
      </p:sp>
    </p:spTree>
    <p:extLst>
      <p:ext uri="{BB962C8B-B14F-4D97-AF65-F5344CB8AC3E}">
        <p14:creationId xmlns:p14="http://schemas.microsoft.com/office/powerpoint/2010/main" val="218497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Date Placeholder 3"/>
          <p:cNvSpPr>
            <a:spLocks noGrp="1"/>
          </p:cNvSpPr>
          <p:nvPr>
            <p:ph type="dt" idx="1"/>
          </p:nvPr>
        </p:nvSpPr>
        <p:spPr/>
        <p:txBody>
          <a:bodyPr/>
          <a:lstStyle/>
          <a:p>
            <a:endParaRPr lang="en-AU" dirty="0"/>
          </a:p>
        </p:txBody>
      </p:sp>
      <p:sp>
        <p:nvSpPr>
          <p:cNvPr id="5" name="Slide Number Placeholder 4"/>
          <p:cNvSpPr>
            <a:spLocks noGrp="1"/>
          </p:cNvSpPr>
          <p:nvPr>
            <p:ph type="sldNum" sz="quarter" idx="5"/>
          </p:nvPr>
        </p:nvSpPr>
        <p:spPr/>
        <p:txBody>
          <a:bodyPr/>
          <a:lstStyle/>
          <a:p>
            <a:fld id="{230E0703-B341-40CF-9D27-7DA4139D1D0D}" type="slidenum">
              <a:rPr lang="en-AU" smtClean="0"/>
              <a:t>4</a:t>
            </a:fld>
            <a:endParaRPr lang="en-AU" dirty="0"/>
          </a:p>
        </p:txBody>
      </p:sp>
    </p:spTree>
    <p:extLst>
      <p:ext uri="{BB962C8B-B14F-4D97-AF65-F5344CB8AC3E}">
        <p14:creationId xmlns:p14="http://schemas.microsoft.com/office/powerpoint/2010/main" val="346501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54000"/>
            <a:ext cx="5486400" cy="3086100"/>
          </a:xfrm>
        </p:spPr>
      </p:sp>
      <p:sp>
        <p:nvSpPr>
          <p:cNvPr id="3" name="Notes Placeholder 2"/>
          <p:cNvSpPr>
            <a:spLocks noGrp="1"/>
          </p:cNvSpPr>
          <p:nvPr>
            <p:ph type="body" idx="1"/>
          </p:nvPr>
        </p:nvSpPr>
        <p:spPr>
          <a:xfrm>
            <a:off x="558800" y="3475206"/>
            <a:ext cx="5943600" cy="6329193"/>
          </a:xfrm>
        </p:spPr>
        <p:txBody>
          <a:bodyPr/>
          <a:lstStyle/>
          <a:p>
            <a:endParaRPr lang="en-AU" b="1" dirty="0"/>
          </a:p>
        </p:txBody>
      </p:sp>
      <p:sp>
        <p:nvSpPr>
          <p:cNvPr id="4" name="Slide Number Placeholder 3"/>
          <p:cNvSpPr>
            <a:spLocks noGrp="1"/>
          </p:cNvSpPr>
          <p:nvPr>
            <p:ph type="sldNum" sz="quarter" idx="5"/>
          </p:nvPr>
        </p:nvSpPr>
        <p:spPr/>
        <p:txBody>
          <a:bodyPr/>
          <a:lstStyle/>
          <a:p>
            <a:fld id="{230E0703-B341-40CF-9D27-7DA4139D1D0D}" type="slidenum">
              <a:rPr lang="en-AU" smtClean="0"/>
              <a:t>5</a:t>
            </a:fld>
            <a:endParaRPr lang="en-AU" dirty="0"/>
          </a:p>
        </p:txBody>
      </p:sp>
    </p:spTree>
    <p:extLst>
      <p:ext uri="{BB962C8B-B14F-4D97-AF65-F5344CB8AC3E}">
        <p14:creationId xmlns:p14="http://schemas.microsoft.com/office/powerpoint/2010/main" val="305515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pPr algn="just" defTabSz="954961" fontAlgn="auto">
              <a:spcBef>
                <a:spcPts val="0"/>
              </a:spcBef>
              <a:spcAft>
                <a:spcPts val="0"/>
              </a:spcAft>
              <a:defRPr/>
            </a:pPr>
            <a:endParaRPr lang="en-AU" dirty="0"/>
          </a:p>
        </p:txBody>
      </p:sp>
      <p:sp>
        <p:nvSpPr>
          <p:cNvPr id="4" name="Date Placeholder 3"/>
          <p:cNvSpPr>
            <a:spLocks noGrp="1"/>
          </p:cNvSpPr>
          <p:nvPr>
            <p:ph type="dt" idx="1"/>
          </p:nvPr>
        </p:nvSpPr>
        <p:spPr/>
        <p:txBody>
          <a:bodyPr/>
          <a:lstStyle/>
          <a:p>
            <a:endParaRPr lang="en-AU" dirty="0"/>
          </a:p>
        </p:txBody>
      </p:sp>
      <p:sp>
        <p:nvSpPr>
          <p:cNvPr id="5" name="Slide Number Placeholder 4"/>
          <p:cNvSpPr>
            <a:spLocks noGrp="1"/>
          </p:cNvSpPr>
          <p:nvPr>
            <p:ph type="sldNum" sz="quarter" idx="5"/>
          </p:nvPr>
        </p:nvSpPr>
        <p:spPr/>
        <p:txBody>
          <a:bodyPr/>
          <a:lstStyle/>
          <a:p>
            <a:fld id="{230E0703-B341-40CF-9D27-7DA4139D1D0D}" type="slidenum">
              <a:rPr lang="en-AU" smtClean="0"/>
              <a:t>6</a:t>
            </a:fld>
            <a:endParaRPr lang="en-AU" dirty="0"/>
          </a:p>
        </p:txBody>
      </p:sp>
    </p:spTree>
    <p:extLst>
      <p:ext uri="{BB962C8B-B14F-4D97-AF65-F5344CB8AC3E}">
        <p14:creationId xmlns:p14="http://schemas.microsoft.com/office/powerpoint/2010/main" val="211356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277813"/>
            <a:ext cx="5329238" cy="2998787"/>
          </a:xfrm>
        </p:spPr>
      </p:sp>
      <p:sp>
        <p:nvSpPr>
          <p:cNvPr id="3" name="Notes Placeholder 2"/>
          <p:cNvSpPr>
            <a:spLocks noGrp="1"/>
          </p:cNvSpPr>
          <p:nvPr>
            <p:ph type="body" idx="1"/>
          </p:nvPr>
        </p:nvSpPr>
        <p:spPr>
          <a:xfrm>
            <a:off x="680561" y="3276600"/>
            <a:ext cx="5867877" cy="6662738"/>
          </a:xfrm>
        </p:spPr>
        <p:txBody>
          <a:bodyPr/>
          <a:lstStyle/>
          <a:p>
            <a:endParaRPr lang="en-AU" b="0" dirty="0"/>
          </a:p>
        </p:txBody>
      </p:sp>
      <p:sp>
        <p:nvSpPr>
          <p:cNvPr id="4" name="Slide Number Placeholder 3"/>
          <p:cNvSpPr>
            <a:spLocks noGrp="1"/>
          </p:cNvSpPr>
          <p:nvPr>
            <p:ph type="sldNum" sz="quarter" idx="5"/>
          </p:nvPr>
        </p:nvSpPr>
        <p:spPr/>
        <p:txBody>
          <a:bodyPr/>
          <a:lstStyle/>
          <a:p>
            <a:fld id="{230E0703-B341-40CF-9D27-7DA4139D1D0D}" type="slidenum">
              <a:rPr lang="en-AU" smtClean="0"/>
              <a:t>7</a:t>
            </a:fld>
            <a:endParaRPr lang="en-AU" dirty="0"/>
          </a:p>
        </p:txBody>
      </p:sp>
    </p:spTree>
    <p:extLst>
      <p:ext uri="{BB962C8B-B14F-4D97-AF65-F5344CB8AC3E}">
        <p14:creationId xmlns:p14="http://schemas.microsoft.com/office/powerpoint/2010/main" val="218486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1038" y="227013"/>
            <a:ext cx="5961062" cy="3354387"/>
          </a:xfrm>
        </p:spPr>
      </p:sp>
      <p:sp>
        <p:nvSpPr>
          <p:cNvPr id="3" name="Notes Placeholder 2"/>
          <p:cNvSpPr>
            <a:spLocks noGrp="1"/>
          </p:cNvSpPr>
          <p:nvPr>
            <p:ph type="body" idx="1"/>
          </p:nvPr>
        </p:nvSpPr>
        <p:spPr>
          <a:xfrm>
            <a:off x="681038" y="3581400"/>
            <a:ext cx="5872162" cy="6235700"/>
          </a:xfrm>
        </p:spPr>
        <p:txBody>
          <a:bodyPr/>
          <a:lstStyle/>
          <a:p>
            <a:endParaRPr lang="en-AU" b="0" dirty="0"/>
          </a:p>
        </p:txBody>
      </p:sp>
      <p:sp>
        <p:nvSpPr>
          <p:cNvPr id="4" name="Slide Number Placeholder 3"/>
          <p:cNvSpPr>
            <a:spLocks noGrp="1"/>
          </p:cNvSpPr>
          <p:nvPr>
            <p:ph type="sldNum" sz="quarter" idx="5"/>
          </p:nvPr>
        </p:nvSpPr>
        <p:spPr/>
        <p:txBody>
          <a:bodyPr/>
          <a:lstStyle/>
          <a:p>
            <a:fld id="{230E0703-B341-40CF-9D27-7DA4139D1D0D}" type="slidenum">
              <a:rPr lang="en-AU" smtClean="0"/>
              <a:t>8</a:t>
            </a:fld>
            <a:endParaRPr lang="en-AU" dirty="0"/>
          </a:p>
        </p:txBody>
      </p:sp>
    </p:spTree>
    <p:extLst>
      <p:ext uri="{BB962C8B-B14F-4D97-AF65-F5344CB8AC3E}">
        <p14:creationId xmlns:p14="http://schemas.microsoft.com/office/powerpoint/2010/main" val="237002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1038" y="214313"/>
            <a:ext cx="5961062" cy="3354387"/>
          </a:xfrm>
        </p:spPr>
      </p:sp>
      <p:sp>
        <p:nvSpPr>
          <p:cNvPr id="3" name="Notes Placeholder 2"/>
          <p:cNvSpPr>
            <a:spLocks noGrp="1"/>
          </p:cNvSpPr>
          <p:nvPr>
            <p:ph type="body" idx="1"/>
          </p:nvPr>
        </p:nvSpPr>
        <p:spPr>
          <a:xfrm>
            <a:off x="681038" y="3665707"/>
            <a:ext cx="5478462" cy="6059318"/>
          </a:xfrm>
        </p:spPr>
        <p:txBody>
          <a:bodyPr/>
          <a:lstStyle/>
          <a:p>
            <a:endParaRPr lang="en-AU" b="0" dirty="0"/>
          </a:p>
        </p:txBody>
      </p:sp>
      <p:sp>
        <p:nvSpPr>
          <p:cNvPr id="4" name="Slide Number Placeholder 3"/>
          <p:cNvSpPr>
            <a:spLocks noGrp="1"/>
          </p:cNvSpPr>
          <p:nvPr>
            <p:ph type="sldNum" sz="quarter" idx="5"/>
          </p:nvPr>
        </p:nvSpPr>
        <p:spPr/>
        <p:txBody>
          <a:bodyPr/>
          <a:lstStyle/>
          <a:p>
            <a:fld id="{230E0703-B341-40CF-9D27-7DA4139D1D0D}" type="slidenum">
              <a:rPr lang="en-AU" smtClean="0"/>
              <a:t>9</a:t>
            </a:fld>
            <a:endParaRPr lang="en-AU" dirty="0"/>
          </a:p>
        </p:txBody>
      </p:sp>
    </p:spTree>
    <p:extLst>
      <p:ext uri="{BB962C8B-B14F-4D97-AF65-F5344CB8AC3E}">
        <p14:creationId xmlns:p14="http://schemas.microsoft.com/office/powerpoint/2010/main" val="2507109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19744" y="2816352"/>
            <a:ext cx="3572256" cy="4041648"/>
          </a:xfrm>
          <a:prstGeom prst="rect">
            <a:avLst/>
          </a:prstGeom>
        </p:spPr>
      </p:pic>
      <p:sp>
        <p:nvSpPr>
          <p:cNvPr id="8" name="TextBox 7"/>
          <p:cNvSpPr txBox="1"/>
          <p:nvPr/>
        </p:nvSpPr>
        <p:spPr>
          <a:xfrm>
            <a:off x="8976320" y="708558"/>
            <a:ext cx="2592288" cy="830997"/>
          </a:xfrm>
          <a:prstGeom prst="rect">
            <a:avLst/>
          </a:prstGeom>
          <a:noFill/>
        </p:spPr>
        <p:txBody>
          <a:bodyPr wrap="square" rtlCol="0">
            <a:spAutoFit/>
          </a:bodyPr>
          <a:lstStyle/>
          <a:p>
            <a:pPr algn="ctr"/>
            <a:r>
              <a:rPr lang="en-AU" sz="1600" dirty="0">
                <a:solidFill>
                  <a:schemeClr val="tx1"/>
                </a:solidFill>
                <a:latin typeface="Arial" panose="020B0604020202020204" pitchFamily="34" charset="0"/>
                <a:cs typeface="Arial" panose="020B0604020202020204" pitchFamily="34" charset="0"/>
              </a:rPr>
              <a:t>Our Children</a:t>
            </a:r>
          </a:p>
          <a:p>
            <a:pPr algn="ctr"/>
            <a:r>
              <a:rPr lang="en-AU" sz="1600" dirty="0">
                <a:solidFill>
                  <a:schemeClr val="tx1"/>
                </a:solidFill>
                <a:latin typeface="Arial" panose="020B0604020202020204" pitchFamily="34" charset="0"/>
                <a:cs typeface="Arial" panose="020B0604020202020204" pitchFamily="34" charset="0"/>
              </a:rPr>
              <a:t>Our Communities</a:t>
            </a:r>
          </a:p>
          <a:p>
            <a:pPr algn="ctr"/>
            <a:r>
              <a:rPr lang="en-AU" sz="1600" dirty="0">
                <a:solidFill>
                  <a:schemeClr val="tx1"/>
                </a:solidFill>
                <a:latin typeface="Arial" panose="020B0604020202020204" pitchFamily="34" charset="0"/>
                <a:cs typeface="Arial" panose="020B0604020202020204" pitchFamily="34" charset="0"/>
              </a:rPr>
              <a:t>Our Future</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114800"/>
            <a:ext cx="2877312" cy="2743200"/>
          </a:xfrm>
          <a:prstGeom prst="rect">
            <a:avLst/>
          </a:prstGeom>
        </p:spPr>
      </p:pic>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AU" dirty="0"/>
          </a:p>
        </p:txBody>
      </p:sp>
      <p:sp>
        <p:nvSpPr>
          <p:cNvPr id="3" name="Subtitle 2"/>
          <p:cNvSpPr>
            <a:spLocks noGrp="1"/>
          </p:cNvSpPr>
          <p:nvPr>
            <p:ph type="subTitle" idx="1"/>
          </p:nvPr>
        </p:nvSpPr>
        <p:spPr>
          <a:xfrm>
            <a:off x="911424" y="3789040"/>
            <a:ext cx="9451776"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4CCC562-500C-4FF1-AE0A-A7F6FF1BB768}" type="slidenum">
              <a:rPr lang="en-AU" smtClean="0"/>
              <a:t>‹#›</a:t>
            </a:fld>
            <a:endParaRPr lang="en-AU"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27264" y="332656"/>
            <a:ext cx="2588417" cy="109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250767"/>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4CCC562-500C-4FF1-AE0A-A7F6FF1BB768}" type="slidenum">
              <a:rPr lang="en-AU" smtClean="0"/>
              <a:t>‹#›</a:t>
            </a:fld>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2779" y="6128402"/>
            <a:ext cx="12313920" cy="729599"/>
          </a:xfrm>
          <a:prstGeom prst="rect">
            <a:avLst/>
          </a:prstGeom>
        </p:spPr>
      </p:pic>
    </p:spTree>
    <p:extLst>
      <p:ext uri="{BB962C8B-B14F-4D97-AF65-F5344CB8AC3E}">
        <p14:creationId xmlns:p14="http://schemas.microsoft.com/office/powerpoint/2010/main" val="929597019"/>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4CCC562-500C-4FF1-AE0A-A7F6FF1BB768}" type="slidenum">
              <a:rPr lang="en-AU" smtClean="0"/>
              <a:t>‹#›</a:t>
            </a:fld>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2772" y="6128402"/>
            <a:ext cx="12313907" cy="729599"/>
          </a:xfrm>
          <a:prstGeom prst="rect">
            <a:avLst/>
          </a:prstGeom>
        </p:spPr>
      </p:pic>
    </p:spTree>
    <p:extLst>
      <p:ext uri="{BB962C8B-B14F-4D97-AF65-F5344CB8AC3E}">
        <p14:creationId xmlns:p14="http://schemas.microsoft.com/office/powerpoint/2010/main" val="3695031217"/>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4CCC562-500C-4FF1-AE0A-A7F6FF1BB768}" type="slidenum">
              <a:rPr lang="en-AU" smtClean="0"/>
              <a:t>‹#›</a:t>
            </a:fld>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2772" y="6128401"/>
            <a:ext cx="12313907" cy="729598"/>
          </a:xfrm>
          <a:prstGeom prst="rect">
            <a:avLst/>
          </a:prstGeom>
        </p:spPr>
      </p:pic>
    </p:spTree>
    <p:extLst>
      <p:ext uri="{BB962C8B-B14F-4D97-AF65-F5344CB8AC3E}">
        <p14:creationId xmlns:p14="http://schemas.microsoft.com/office/powerpoint/2010/main" val="443325974"/>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4CCC562-500C-4FF1-AE0A-A7F6FF1BB768}" type="slidenum">
              <a:rPr lang="en-AU" smtClean="0"/>
              <a:t>‹#›</a:t>
            </a:fld>
            <a:endParaRPr lang="en-AU"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2779" y="6128402"/>
            <a:ext cx="12313920" cy="729599"/>
          </a:xfrm>
          <a:prstGeom prst="rect">
            <a:avLst/>
          </a:prstGeom>
        </p:spPr>
      </p:pic>
    </p:spTree>
    <p:extLst>
      <p:ext uri="{BB962C8B-B14F-4D97-AF65-F5344CB8AC3E}">
        <p14:creationId xmlns:p14="http://schemas.microsoft.com/office/powerpoint/2010/main" val="3776074515"/>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4CCC562-500C-4FF1-AE0A-A7F6FF1BB768}" type="slidenum">
              <a:rPr lang="en-AU" smtClean="0"/>
              <a:t>‹#›</a:t>
            </a:fld>
            <a:endParaRPr lang="en-AU"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2772" y="6128402"/>
            <a:ext cx="12313907" cy="729599"/>
          </a:xfrm>
          <a:prstGeom prst="rect">
            <a:avLst/>
          </a:prstGeom>
        </p:spPr>
      </p:pic>
    </p:spTree>
    <p:extLst>
      <p:ext uri="{BB962C8B-B14F-4D97-AF65-F5344CB8AC3E}">
        <p14:creationId xmlns:p14="http://schemas.microsoft.com/office/powerpoint/2010/main" val="2849288630"/>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4CCC562-500C-4FF1-AE0A-A7F6FF1BB768}" type="slidenum">
              <a:rPr lang="en-AU" smtClean="0"/>
              <a:t>‹#›</a:t>
            </a:fld>
            <a:endParaRPr lang="en-AU"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2772" y="6128401"/>
            <a:ext cx="12313907" cy="729598"/>
          </a:xfrm>
          <a:prstGeom prst="rect">
            <a:avLst/>
          </a:prstGeom>
        </p:spPr>
      </p:pic>
    </p:spTree>
    <p:extLst>
      <p:ext uri="{BB962C8B-B14F-4D97-AF65-F5344CB8AC3E}">
        <p14:creationId xmlns:p14="http://schemas.microsoft.com/office/powerpoint/2010/main" val="3195836902"/>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CC562-500C-4FF1-AE0A-A7F6FF1BB768}" type="slidenum">
              <a:rPr lang="en-AU" smtClean="0"/>
              <a:t>‹#›</a:t>
            </a:fld>
            <a:endParaRPr lang="en-AU" dirty="0"/>
          </a:p>
        </p:txBody>
      </p:sp>
    </p:spTree>
    <p:extLst>
      <p:ext uri="{BB962C8B-B14F-4D97-AF65-F5344CB8AC3E}">
        <p14:creationId xmlns:p14="http://schemas.microsoft.com/office/powerpoint/2010/main" val="185168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hf sldNum="0" hdr="0" ftr="0"/>
  <p:txStyles>
    <p:titleStyle>
      <a:lvl1pPr algn="l"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mailto:Mylene.warman@sa.gov.au" TargetMode="External"/><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aedc.gov.au/" TargetMode="External"/><Relationship Id="rId11" Type="http://schemas.openxmlformats.org/officeDocument/2006/relationships/image" Target="../media/image18.png"/><Relationship Id="rId5" Type="http://schemas.openxmlformats.org/officeDocument/2006/relationships/hyperlink" Target="https://www.education.sa.gov.au/department/research-and-statistics/statistics-and-data/australian-early-development-census/australian-early-development-census-aedc-schools-and-early-childhood-services" TargetMode="External"/><Relationship Id="rId10" Type="http://schemas.openxmlformats.org/officeDocument/2006/relationships/image" Target="../media/image17.svg"/><Relationship Id="rId4" Type="http://schemas.openxmlformats.org/officeDocument/2006/relationships/hyperlink" Target="mailto:Education.AEDCteam@sa.gov.au" TargetMode="Externa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edc.gov.au/schools/school-stor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mediasite.eq.edu.au/mediasite/Play/d48d5abe80f04f7fb7eb64623ac7f1b91d" TargetMode="External"/><Relationship Id="rId4" Type="http://schemas.openxmlformats.org/officeDocument/2006/relationships/hyperlink" Target="https://www.education.wa.edu.au/aedc/resources-for-educators"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820B-EA35-44F4-B809-11EFAC4C9D11}"/>
              </a:ext>
            </a:extLst>
          </p:cNvPr>
          <p:cNvSpPr>
            <a:spLocks noGrp="1"/>
          </p:cNvSpPr>
          <p:nvPr>
            <p:ph type="ctrTitle"/>
          </p:nvPr>
        </p:nvSpPr>
        <p:spPr>
          <a:xfrm>
            <a:off x="1003580" y="4118617"/>
            <a:ext cx="5346079" cy="1640974"/>
          </a:xfrm>
        </p:spPr>
        <p:txBody>
          <a:bodyPr>
            <a:normAutofit/>
          </a:bodyPr>
          <a:lstStyle/>
          <a:p>
            <a:br>
              <a:rPr lang="en-AU" sz="3000" dirty="0"/>
            </a:br>
            <a:br>
              <a:rPr lang="en-AU" sz="1200" dirty="0"/>
            </a:br>
            <a:endParaRPr lang="en-AU" sz="1800" dirty="0"/>
          </a:p>
        </p:txBody>
      </p:sp>
      <p:sp>
        <p:nvSpPr>
          <p:cNvPr id="3" name="Subtitle 2">
            <a:extLst>
              <a:ext uri="{FF2B5EF4-FFF2-40B4-BE49-F238E27FC236}">
                <a16:creationId xmlns:a16="http://schemas.microsoft.com/office/drawing/2014/main" id="{122A0615-D7BD-4E30-AF28-001B5DC24089}"/>
              </a:ext>
            </a:extLst>
          </p:cNvPr>
          <p:cNvSpPr>
            <a:spLocks noGrp="1"/>
          </p:cNvSpPr>
          <p:nvPr>
            <p:ph type="subTitle" idx="1"/>
          </p:nvPr>
        </p:nvSpPr>
        <p:spPr>
          <a:xfrm>
            <a:off x="736905" y="2032978"/>
            <a:ext cx="10718190" cy="2792044"/>
          </a:xfrm>
        </p:spPr>
        <p:txBody>
          <a:bodyPr>
            <a:normAutofit/>
          </a:bodyPr>
          <a:lstStyle/>
          <a:p>
            <a:pPr>
              <a:spcBef>
                <a:spcPts val="0"/>
              </a:spcBef>
            </a:pPr>
            <a:r>
              <a:rPr lang="en-AU" sz="3600" b="1" dirty="0">
                <a:solidFill>
                  <a:srgbClr val="0070C0"/>
                </a:solidFill>
              </a:rPr>
              <a:t>Australian Early Development Census (AEDC) </a:t>
            </a:r>
          </a:p>
          <a:p>
            <a:pPr>
              <a:spcBef>
                <a:spcPts val="0"/>
              </a:spcBef>
            </a:pPr>
            <a:endParaRPr lang="en-AU" sz="4000" b="1" dirty="0">
              <a:solidFill>
                <a:srgbClr val="0070C0"/>
              </a:solidFill>
            </a:endParaRPr>
          </a:p>
          <a:p>
            <a:pPr>
              <a:spcBef>
                <a:spcPts val="0"/>
              </a:spcBef>
            </a:pPr>
            <a:r>
              <a:rPr lang="en-AU" sz="4200" b="1" dirty="0">
                <a:solidFill>
                  <a:srgbClr val="0070C0"/>
                </a:solidFill>
              </a:rPr>
              <a:t>2021 Preliminary School Snapshot- FAQs</a:t>
            </a:r>
          </a:p>
        </p:txBody>
      </p:sp>
      <p:pic>
        <p:nvPicPr>
          <p:cNvPr id="6" name="Picture 5" descr="A picture containing building, window&#10;&#10;Description automatically generated">
            <a:extLst>
              <a:ext uri="{FF2B5EF4-FFF2-40B4-BE49-F238E27FC236}">
                <a16:creationId xmlns:a16="http://schemas.microsoft.com/office/drawing/2014/main" id="{42204EC5-DFAF-4629-8031-7D0C28CAF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466" y="5702778"/>
            <a:ext cx="2714253" cy="695641"/>
          </a:xfrm>
          <a:prstGeom prst="rect">
            <a:avLst/>
          </a:prstGeom>
        </p:spPr>
      </p:pic>
      <p:pic>
        <p:nvPicPr>
          <p:cNvPr id="8" name="Picture 7" descr="Logo, company name&#10;&#10;Description automatically generated">
            <a:extLst>
              <a:ext uri="{FF2B5EF4-FFF2-40B4-BE49-F238E27FC236}">
                <a16:creationId xmlns:a16="http://schemas.microsoft.com/office/drawing/2014/main" id="{A22A4CD9-CF84-4960-B934-65DC8C8E6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6076" y="5106634"/>
            <a:ext cx="2334305" cy="1585951"/>
          </a:xfrm>
          <a:prstGeom prst="rect">
            <a:avLst/>
          </a:prstGeom>
        </p:spPr>
      </p:pic>
      <p:pic>
        <p:nvPicPr>
          <p:cNvPr id="11" name="Picture 10">
            <a:extLst>
              <a:ext uri="{FF2B5EF4-FFF2-40B4-BE49-F238E27FC236}">
                <a16:creationId xmlns:a16="http://schemas.microsoft.com/office/drawing/2014/main" id="{B660280A-4299-4F48-A48D-0C040F6ABFDB}"/>
              </a:ext>
            </a:extLst>
          </p:cNvPr>
          <p:cNvPicPr>
            <a:picLocks noChangeAspect="1"/>
          </p:cNvPicPr>
          <p:nvPr/>
        </p:nvPicPr>
        <p:blipFill>
          <a:blip r:embed="rId5"/>
          <a:stretch>
            <a:fillRect/>
          </a:stretch>
        </p:blipFill>
        <p:spPr>
          <a:xfrm>
            <a:off x="4892040" y="5145056"/>
            <a:ext cx="1566704" cy="1253363"/>
          </a:xfrm>
          <a:prstGeom prst="rect">
            <a:avLst/>
          </a:prstGeom>
        </p:spPr>
      </p:pic>
    </p:spTree>
    <p:extLst>
      <p:ext uri="{BB962C8B-B14F-4D97-AF65-F5344CB8AC3E}">
        <p14:creationId xmlns:p14="http://schemas.microsoft.com/office/powerpoint/2010/main" val="2613076049"/>
      </p:ext>
    </p:extLst>
  </p:cSld>
  <p:clrMapOvr>
    <a:masterClrMapping/>
  </p:clrMapOvr>
  <mc:AlternateContent xmlns:mc="http://schemas.openxmlformats.org/markup-compatibility/2006" xmlns:p14="http://schemas.microsoft.com/office/powerpoint/2010/main">
    <mc:Choice Requires="p14">
      <p:transition spd="slow" p14:dur="1250" advTm="10017">
        <p14:flip dir="r"/>
      </p:transition>
    </mc:Choice>
    <mc:Fallback xmlns="">
      <p:transition spd="slow" advTm="10017">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521" y="0"/>
            <a:ext cx="367292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9" name="Title 3"/>
          <p:cNvSpPr txBox="1">
            <a:spLocks/>
          </p:cNvSpPr>
          <p:nvPr/>
        </p:nvSpPr>
        <p:spPr>
          <a:xfrm>
            <a:off x="-15874" y="1160565"/>
            <a:ext cx="3597276" cy="3640035"/>
          </a:xfrm>
          <a:prstGeom prst="rect">
            <a:avLst/>
          </a:prstGeom>
        </p:spPr>
        <p:txBody>
          <a:bodyPr vert="horz" lIns="91440" tIns="45720" rIns="91440" bIns="45720" rtlCol="0" anchor="ctr">
            <a:normAutofit/>
          </a:bodyPr>
          <a:lstStyle>
            <a:lvl1pPr algn="l" defTabSz="914377"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AU" sz="3200" b="1" kern="0" cap="all" dirty="0">
                <a:solidFill>
                  <a:schemeClr val="bg1"/>
                </a:solidFill>
                <a:latin typeface="Arial Black" panose="020B0A04020102020204" pitchFamily="34" charset="0"/>
              </a:rPr>
              <a:t>Where can I learn more about using </a:t>
            </a:r>
            <a:r>
              <a:rPr lang="en-AU" sz="3200" b="1" kern="0" cap="all" dirty="0" err="1">
                <a:solidFill>
                  <a:schemeClr val="bg1"/>
                </a:solidFill>
                <a:latin typeface="Arial Black" panose="020B0A04020102020204" pitchFamily="34" charset="0"/>
              </a:rPr>
              <a:t>aedc</a:t>
            </a:r>
            <a:r>
              <a:rPr lang="en-AU" sz="3200" b="1" kern="0" cap="all" dirty="0">
                <a:solidFill>
                  <a:schemeClr val="bg1"/>
                </a:solidFill>
                <a:latin typeface="Arial Black" panose="020B0A04020102020204" pitchFamily="34" charset="0"/>
              </a:rPr>
              <a:t> data effectively?</a:t>
            </a:r>
          </a:p>
        </p:txBody>
      </p:sp>
      <p:pic>
        <p:nvPicPr>
          <p:cNvPr id="15" name="Picture 14">
            <a:extLst>
              <a:ext uri="{FF2B5EF4-FFF2-40B4-BE49-F238E27FC236}">
                <a16:creationId xmlns:a16="http://schemas.microsoft.com/office/drawing/2014/main" id="{B8C461AC-E388-4AD9-8AC8-4CB95D914EE3}"/>
              </a:ext>
            </a:extLst>
          </p:cNvPr>
          <p:cNvPicPr>
            <a:picLocks noChangeAspect="1"/>
          </p:cNvPicPr>
          <p:nvPr/>
        </p:nvPicPr>
        <p:blipFill>
          <a:blip r:embed="rId3"/>
          <a:stretch>
            <a:fillRect/>
          </a:stretch>
        </p:blipFill>
        <p:spPr>
          <a:xfrm>
            <a:off x="3581399" y="0"/>
            <a:ext cx="8610601" cy="1800000"/>
          </a:xfrm>
          <a:prstGeom prst="rect">
            <a:avLst/>
          </a:prstGeom>
        </p:spPr>
      </p:pic>
      <p:sp>
        <p:nvSpPr>
          <p:cNvPr id="3" name="TextBox 2">
            <a:extLst>
              <a:ext uri="{FF2B5EF4-FFF2-40B4-BE49-F238E27FC236}">
                <a16:creationId xmlns:a16="http://schemas.microsoft.com/office/drawing/2014/main" id="{917B46FB-7F9A-4922-8722-4A108F70E2E2}"/>
              </a:ext>
            </a:extLst>
          </p:cNvPr>
          <p:cNvSpPr txBox="1"/>
          <p:nvPr/>
        </p:nvSpPr>
        <p:spPr>
          <a:xfrm>
            <a:off x="3753004" y="1800000"/>
            <a:ext cx="8244000" cy="3785652"/>
          </a:xfrm>
          <a:prstGeom prst="rect">
            <a:avLst/>
          </a:prstGeom>
          <a:noFill/>
        </p:spPr>
        <p:txBody>
          <a:bodyPr wrap="square" rtlCol="0">
            <a:spAutoFit/>
          </a:bodyPr>
          <a:lstStyle/>
          <a:p>
            <a:pPr marL="342900" indent="-342900">
              <a:buFont typeface="Wingdings" panose="05000000000000000000" pitchFamily="2" charset="2"/>
              <a:buChar char="Ø"/>
            </a:pPr>
            <a:r>
              <a:rPr lang="en-AU" sz="2400" dirty="0">
                <a:latin typeface="Arial" panose="020B0604020202020204" pitchFamily="34" charset="0"/>
                <a:cs typeface="Arial" panose="020B0604020202020204" pitchFamily="34" charset="0"/>
              </a:rPr>
              <a:t>Go to the Department for Education, Australian Early Development Census website for more information,  resources and to access the AEDC professional learning program</a:t>
            </a:r>
          </a:p>
          <a:p>
            <a:endParaRPr lang="en-AU" sz="2400" dirty="0">
              <a:latin typeface="Arial" panose="020B0604020202020204" pitchFamily="34" charset="0"/>
              <a:cs typeface="Arial" panose="020B0604020202020204" pitchFamily="34" charset="0"/>
            </a:endParaRPr>
          </a:p>
          <a:p>
            <a:pPr algn="ctr"/>
            <a:r>
              <a:rPr lang="en-AU" sz="2400" dirty="0">
                <a:solidFill>
                  <a:srgbClr val="0070C0"/>
                </a:solidFill>
                <a:latin typeface="Arial" panose="020B0604020202020204" pitchFamily="34" charset="0"/>
                <a:cs typeface="Arial" panose="020B0604020202020204" pitchFamily="34" charset="0"/>
              </a:rPr>
              <a:t>Knowing how children are developing when they start school can help identify community strengths, challenges and opportunities to ensure education and care planning is responsive and inclusive of children’s experiences, strengths, development and learning needs</a:t>
            </a:r>
          </a:p>
        </p:txBody>
      </p:sp>
    </p:spTree>
    <p:extLst>
      <p:ext uri="{BB962C8B-B14F-4D97-AF65-F5344CB8AC3E}">
        <p14:creationId xmlns:p14="http://schemas.microsoft.com/office/powerpoint/2010/main" val="85718956"/>
      </p:ext>
    </p:extLst>
  </p:cSld>
  <p:clrMapOvr>
    <a:masterClrMapping/>
  </p:clrMapOvr>
  <mc:AlternateContent xmlns:mc="http://schemas.openxmlformats.org/markup-compatibility/2006" xmlns:p14="http://schemas.microsoft.com/office/powerpoint/2010/main">
    <mc:Choice Requires="p14">
      <p:transition spd="slow" p14:dur="1250" advTm="41109">
        <p14:flip dir="r"/>
      </p:transition>
    </mc:Choice>
    <mc:Fallback xmlns="">
      <p:transition spd="slow" advTm="4110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
            <a:ext cx="4511543" cy="6858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9" name="Title 3"/>
          <p:cNvSpPr txBox="1">
            <a:spLocks/>
          </p:cNvSpPr>
          <p:nvPr/>
        </p:nvSpPr>
        <p:spPr>
          <a:xfrm>
            <a:off x="373551" y="2241507"/>
            <a:ext cx="4008119" cy="2374982"/>
          </a:xfrm>
          <a:prstGeom prst="rect">
            <a:avLst/>
          </a:prstGeom>
        </p:spPr>
        <p:txBody>
          <a:bodyPr vert="horz" lIns="91440" tIns="45720" rIns="91440" bIns="45720" rtlCol="0" anchor="ctr">
            <a:normAutofit/>
          </a:bodyPr>
          <a:lstStyle>
            <a:lvl1pPr algn="l" defTabSz="914377"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AU" sz="3600" b="1" kern="0" cap="all" dirty="0">
                <a:solidFill>
                  <a:schemeClr val="bg1"/>
                </a:solidFill>
                <a:latin typeface="Arial Black" panose="020B0A04020102020204" pitchFamily="34" charset="0"/>
              </a:rPr>
              <a:t>Who can I contact if I have questions?</a:t>
            </a:r>
            <a:endParaRPr lang="en-GB" sz="3600" b="1" kern="0" cap="all" dirty="0">
              <a:solidFill>
                <a:schemeClr val="bg1"/>
              </a:solidFill>
              <a:latin typeface="Arial Black" panose="020B0A04020102020204" pitchFamily="34" charset="0"/>
            </a:endParaRPr>
          </a:p>
        </p:txBody>
      </p:sp>
      <p:sp>
        <p:nvSpPr>
          <p:cNvPr id="7" name="Rectangle 6">
            <a:extLst>
              <a:ext uri="{FF2B5EF4-FFF2-40B4-BE49-F238E27FC236}">
                <a16:creationId xmlns:a16="http://schemas.microsoft.com/office/drawing/2014/main" id="{8382EF07-01CB-4FCA-94E7-1A7813CEDA44}"/>
              </a:ext>
            </a:extLst>
          </p:cNvPr>
          <p:cNvSpPr/>
          <p:nvPr/>
        </p:nvSpPr>
        <p:spPr>
          <a:xfrm>
            <a:off x="4511544" y="4048740"/>
            <a:ext cx="7680456" cy="2369880"/>
          </a:xfrm>
          <a:prstGeom prst="rect">
            <a:avLst/>
          </a:prstGeom>
          <a:solidFill>
            <a:srgbClr val="FFC000"/>
          </a:solidFill>
        </p:spPr>
        <p:txBody>
          <a:bodyPr wrap="square">
            <a:spAutoFit/>
          </a:bodyPr>
          <a:lstStyle/>
          <a:p>
            <a:pPr>
              <a:defRPr/>
            </a:pPr>
            <a:r>
              <a:rPr lang="en-AU" altLang="en-US" sz="2800" b="1" dirty="0"/>
              <a:t>Contact:</a:t>
            </a:r>
          </a:p>
          <a:p>
            <a:pPr>
              <a:defRPr/>
            </a:pPr>
            <a:r>
              <a:rPr lang="en-AU" altLang="en-US" sz="2800" b="1" i="1" dirty="0" err="1"/>
              <a:t>Myléne</a:t>
            </a:r>
            <a:r>
              <a:rPr lang="en-AU" altLang="en-US" sz="2800" b="1" i="1" dirty="0"/>
              <a:t> Warman</a:t>
            </a:r>
            <a:r>
              <a:rPr lang="en-AU" altLang="en-US" sz="2000" i="1" dirty="0">
                <a:latin typeface="Arial" panose="020B0604020202020204" pitchFamily="34" charset="0"/>
                <a:cs typeface="Arial" panose="020B0604020202020204" pitchFamily="34" charset="0"/>
              </a:rPr>
              <a:t>,</a:t>
            </a:r>
            <a:r>
              <a:rPr lang="en-AU" altLang="en-US" sz="2800" b="1" i="1" dirty="0"/>
              <a:t> </a:t>
            </a:r>
            <a:r>
              <a:rPr lang="en-AU" altLang="en-US" sz="2000" dirty="0">
                <a:latin typeface="Arial" panose="020B0604020202020204" pitchFamily="34" charset="0"/>
                <a:cs typeface="Arial" panose="020B0604020202020204" pitchFamily="34" charset="0"/>
              </a:rPr>
              <a:t>State Coordinator, Australian Early Development Census, Department for Education</a:t>
            </a:r>
          </a:p>
          <a:p>
            <a:pPr>
              <a:defRPr/>
            </a:pPr>
            <a:r>
              <a:rPr lang="en-AU" altLang="en-US" dirty="0">
                <a:cs typeface="Calibri Light" panose="020F0302020204030204" pitchFamily="34" charset="0"/>
              </a:rPr>
              <a:t>T: 8226 1064 │ M:0429930787  │  </a:t>
            </a:r>
            <a:r>
              <a:rPr lang="en-AU" altLang="en-US" dirty="0">
                <a:cs typeface="Calibri Light" panose="020F0302020204030204" pitchFamily="34" charset="0"/>
                <a:hlinkClick r:id="rId3"/>
              </a:rPr>
              <a:t>Mylene.warman@sa.gov.au</a:t>
            </a:r>
            <a:r>
              <a:rPr lang="en-AU" altLang="en-US" dirty="0">
                <a:cs typeface="Calibri Light" panose="020F0302020204030204" pitchFamily="34" charset="0"/>
              </a:rPr>
              <a:t>  │ </a:t>
            </a:r>
            <a:r>
              <a:rPr lang="en-AU" altLang="en-US" dirty="0">
                <a:cs typeface="Calibri Light" panose="020F0302020204030204" pitchFamily="34" charset="0"/>
                <a:hlinkClick r:id="rId4"/>
              </a:rPr>
              <a:t>Education.AEDCteam@sa.gov.au</a:t>
            </a:r>
            <a:r>
              <a:rPr lang="en-AU" altLang="en-US" dirty="0">
                <a:cs typeface="Calibri Light" panose="020F0302020204030204" pitchFamily="34" charset="0"/>
              </a:rPr>
              <a:t>  </a:t>
            </a:r>
            <a:r>
              <a:rPr lang="en-AU" altLang="en-US" dirty="0">
                <a:cs typeface="Calibri Light" panose="020F0302020204030204" pitchFamily="34" charset="0"/>
                <a:hlinkClick r:id="rId5"/>
              </a:rPr>
              <a:t>│  Department for Education AEDC for schools and </a:t>
            </a:r>
            <a:r>
              <a:rPr lang="en-AU" altLang="en-US" dirty="0" err="1">
                <a:cs typeface="Calibri Light" panose="020F0302020204030204" pitchFamily="34" charset="0"/>
                <a:hlinkClick r:id="rId5"/>
              </a:rPr>
              <a:t>ECEC</a:t>
            </a:r>
            <a:r>
              <a:rPr lang="en-AU" altLang="en-US" dirty="0">
                <a:cs typeface="Calibri Light" panose="020F0302020204030204" pitchFamily="34" charset="0"/>
              </a:rPr>
              <a:t>│ </a:t>
            </a:r>
            <a:r>
              <a:rPr lang="en-AU" altLang="en-US" dirty="0">
                <a:cs typeface="Calibri Light" panose="020F0302020204030204" pitchFamily="34" charset="0"/>
                <a:hlinkClick r:id="rId6"/>
              </a:rPr>
              <a:t>www.aedc.gov.au</a:t>
            </a:r>
            <a:endParaRPr lang="en-AU" altLang="en-US" dirty="0">
              <a:cs typeface="Calibri Light" panose="020F0302020204030204" pitchFamily="34" charset="0"/>
            </a:endParaRPr>
          </a:p>
          <a:p>
            <a:pPr>
              <a:defRPr/>
            </a:pPr>
            <a:endParaRPr lang="en-AU" altLang="en-US" dirty="0">
              <a:cs typeface="Calibri Light" panose="020F0302020204030204" pitchFamily="34" charset="0"/>
            </a:endParaRPr>
          </a:p>
        </p:txBody>
      </p:sp>
      <p:pic>
        <p:nvPicPr>
          <p:cNvPr id="11" name="Graphic 10" descr="Questions">
            <a:extLst>
              <a:ext uri="{FF2B5EF4-FFF2-40B4-BE49-F238E27FC236}">
                <a16:creationId xmlns:a16="http://schemas.microsoft.com/office/drawing/2014/main" id="{D452E8C6-3D30-42C0-9D90-B3564C435D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00600" y="259179"/>
            <a:ext cx="914400" cy="914400"/>
          </a:xfrm>
          <a:prstGeom prst="rect">
            <a:avLst/>
          </a:prstGeom>
        </p:spPr>
      </p:pic>
      <p:pic>
        <p:nvPicPr>
          <p:cNvPr id="13" name="Graphic 12" descr="Customer review">
            <a:extLst>
              <a:ext uri="{FF2B5EF4-FFF2-40B4-BE49-F238E27FC236}">
                <a16:creationId xmlns:a16="http://schemas.microsoft.com/office/drawing/2014/main" id="{3012FDAA-4EBF-4EF2-B123-DEF0B262F7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00600" y="2684694"/>
            <a:ext cx="914400" cy="914400"/>
          </a:xfrm>
          <a:prstGeom prst="rect">
            <a:avLst/>
          </a:prstGeom>
        </p:spPr>
      </p:pic>
      <p:sp>
        <p:nvSpPr>
          <p:cNvPr id="14" name="TextBox 13">
            <a:extLst>
              <a:ext uri="{FF2B5EF4-FFF2-40B4-BE49-F238E27FC236}">
                <a16:creationId xmlns:a16="http://schemas.microsoft.com/office/drawing/2014/main" id="{D28F08A1-A9CF-4A0D-A488-C64FC8CE8940}"/>
              </a:ext>
            </a:extLst>
          </p:cNvPr>
          <p:cNvSpPr txBox="1"/>
          <p:nvPr/>
        </p:nvSpPr>
        <p:spPr>
          <a:xfrm>
            <a:off x="6096000" y="443187"/>
            <a:ext cx="5897880" cy="3539430"/>
          </a:xfrm>
          <a:prstGeom prst="rect">
            <a:avLst/>
          </a:prstGeom>
          <a:noFill/>
        </p:spPr>
        <p:txBody>
          <a:bodyPr wrap="square" rtlCol="0">
            <a:spAutoFit/>
          </a:bodyPr>
          <a:lstStyle/>
          <a:p>
            <a:pPr>
              <a:defRPr/>
            </a:pPr>
            <a:r>
              <a:rPr lang="en-AU" altLang="en-US" sz="2800" b="1" dirty="0">
                <a:solidFill>
                  <a:srgbClr val="0070C0"/>
                </a:solidFill>
                <a:latin typeface="Arial" panose="020B0604020202020204" pitchFamily="34" charset="0"/>
                <a:cs typeface="Arial" panose="020B0604020202020204" pitchFamily="34" charset="0"/>
              </a:rPr>
              <a:t>Do you have a question?</a:t>
            </a:r>
          </a:p>
          <a:p>
            <a:pPr>
              <a:defRPr/>
            </a:pPr>
            <a:endParaRPr lang="en-AU" altLang="en-US" sz="2800" b="1" dirty="0">
              <a:solidFill>
                <a:srgbClr val="0070C0"/>
              </a:solidFill>
              <a:latin typeface="Arial" panose="020B0604020202020204" pitchFamily="34" charset="0"/>
              <a:cs typeface="Arial" panose="020B0604020202020204" pitchFamily="34" charset="0"/>
            </a:endParaRPr>
          </a:p>
          <a:p>
            <a:pPr>
              <a:defRPr/>
            </a:pPr>
            <a:r>
              <a:rPr lang="en-AU" altLang="en-US" sz="2800" b="1" dirty="0">
                <a:solidFill>
                  <a:srgbClr val="0070C0"/>
                </a:solidFill>
                <a:latin typeface="Arial" panose="020B0604020202020204" pitchFamily="34" charset="0"/>
                <a:cs typeface="Arial" panose="020B0604020202020204" pitchFamily="34" charset="0"/>
              </a:rPr>
              <a:t>Want to find out more about your data?</a:t>
            </a:r>
          </a:p>
          <a:p>
            <a:pPr>
              <a:defRPr/>
            </a:pPr>
            <a:endParaRPr lang="en-AU" altLang="en-US" sz="2800" b="1" dirty="0">
              <a:solidFill>
                <a:srgbClr val="0070C0"/>
              </a:solidFill>
              <a:latin typeface="Arial" panose="020B0604020202020204" pitchFamily="34" charset="0"/>
              <a:cs typeface="Arial" panose="020B0604020202020204" pitchFamily="34" charset="0"/>
            </a:endParaRPr>
          </a:p>
          <a:p>
            <a:pPr>
              <a:defRPr/>
            </a:pPr>
            <a:r>
              <a:rPr lang="en-AU" altLang="en-US" sz="2800" b="1" dirty="0">
                <a:solidFill>
                  <a:srgbClr val="0070C0"/>
                </a:solidFill>
                <a:latin typeface="Arial" panose="020B0604020202020204" pitchFamily="34" charset="0"/>
                <a:cs typeface="Arial" panose="020B0604020202020204" pitchFamily="34" charset="0"/>
              </a:rPr>
              <a:t>Interested in hosting a tailored session about the AEDC and your data?</a:t>
            </a:r>
          </a:p>
        </p:txBody>
      </p:sp>
      <p:pic>
        <p:nvPicPr>
          <p:cNvPr id="16" name="Graphic 15" descr="Magnifying glass">
            <a:extLst>
              <a:ext uri="{FF2B5EF4-FFF2-40B4-BE49-F238E27FC236}">
                <a16:creationId xmlns:a16="http://schemas.microsoft.com/office/drawing/2014/main" id="{349F439D-1DD4-46CA-8ABB-300C935795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46571" y="1342347"/>
            <a:ext cx="914400" cy="914400"/>
          </a:xfrm>
          <a:prstGeom prst="rect">
            <a:avLst/>
          </a:prstGeom>
        </p:spPr>
      </p:pic>
    </p:spTree>
    <p:extLst>
      <p:ext uri="{BB962C8B-B14F-4D97-AF65-F5344CB8AC3E}">
        <p14:creationId xmlns:p14="http://schemas.microsoft.com/office/powerpoint/2010/main" val="406376937"/>
      </p:ext>
    </p:extLst>
  </p:cSld>
  <p:clrMapOvr>
    <a:masterClrMapping/>
  </p:clrMapOvr>
  <mc:AlternateContent xmlns:mc="http://schemas.openxmlformats.org/markup-compatibility/2006" xmlns:p14="http://schemas.microsoft.com/office/powerpoint/2010/main">
    <mc:Choice Requires="p14">
      <p:transition spd="slow" p14:dur="1250" advTm="30472">
        <p14:flip dir="r"/>
      </p:transition>
    </mc:Choice>
    <mc:Fallback xmlns="">
      <p:transition spd="slow" advTm="30472">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295" y="0"/>
            <a:ext cx="4080536"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01168" y="923814"/>
            <a:ext cx="4080535" cy="4278539"/>
          </a:xfrm>
        </p:spPr>
        <p:txBody>
          <a:bodyPr>
            <a:normAutofit/>
          </a:bodyPr>
          <a:lstStyle/>
          <a:p>
            <a:r>
              <a:rPr lang="en-GB" sz="3600" b="1" kern="0" cap="all" dirty="0">
                <a:solidFill>
                  <a:schemeClr val="bg1"/>
                </a:solidFill>
                <a:latin typeface="Arial Black" panose="020B0A04020102020204" pitchFamily="34" charset="0"/>
              </a:rPr>
              <a:t>What is the purpose of the  snapshot?</a:t>
            </a:r>
          </a:p>
        </p:txBody>
      </p:sp>
      <p:sp>
        <p:nvSpPr>
          <p:cNvPr id="3" name="Rectangle 2">
            <a:extLst>
              <a:ext uri="{FF2B5EF4-FFF2-40B4-BE49-F238E27FC236}">
                <a16:creationId xmlns:a16="http://schemas.microsoft.com/office/drawing/2014/main" id="{8EB2798D-F12A-4EFB-B7A2-A971B7B465A8}"/>
              </a:ext>
            </a:extLst>
          </p:cNvPr>
          <p:cNvSpPr/>
          <p:nvPr/>
        </p:nvSpPr>
        <p:spPr>
          <a:xfrm>
            <a:off x="4281703" y="0"/>
            <a:ext cx="7590257" cy="6709529"/>
          </a:xfrm>
          <a:prstGeom prst="rect">
            <a:avLst/>
          </a:prstGeom>
        </p:spPr>
        <p:txBody>
          <a:bodyPr wrap="square">
            <a:spAutoFit/>
          </a:bodyPr>
          <a:lstStyle/>
          <a:p>
            <a:r>
              <a:rPr lang="en-AU" sz="2800" dirty="0">
                <a:latin typeface="Arial" panose="020B0604020202020204" pitchFamily="34" charset="0"/>
                <a:ea typeface="Calibri" panose="020F0502020204030204" pitchFamily="34" charset="0"/>
                <a:cs typeface="Arial" panose="020B0604020202020204" pitchFamily="34" charset="0"/>
              </a:rPr>
              <a:t>Release of preliminary raw data to schools is being trialled during the 2021 AEDC collection, in a Preliminary School Snapshot</a:t>
            </a:r>
          </a:p>
          <a:p>
            <a:endParaRPr lang="en-AU" sz="2800" dirty="0">
              <a:latin typeface="Arial" panose="020B0604020202020204" pitchFamily="34" charset="0"/>
              <a:ea typeface="Calibri" panose="020F0502020204030204" pitchFamily="34" charset="0"/>
              <a:cs typeface="Arial" panose="020B0604020202020204" pitchFamily="34" charset="0"/>
            </a:endParaRPr>
          </a:p>
          <a:p>
            <a:r>
              <a:rPr lang="en-AU" sz="2800" dirty="0">
                <a:latin typeface="Arial" panose="020B0604020202020204" pitchFamily="34" charset="0"/>
                <a:ea typeface="Calibri" panose="020F0502020204030204" pitchFamily="34" charset="0"/>
                <a:cs typeface="Arial" panose="020B0604020202020204" pitchFamily="34" charset="0"/>
              </a:rPr>
              <a:t>Earlier access to indicative data can:</a:t>
            </a:r>
          </a:p>
          <a:p>
            <a:pPr marL="457200" indent="-457200">
              <a:buFont typeface="Arial" panose="020B0604020202020204" pitchFamily="34" charset="0"/>
              <a:buChar char="•"/>
            </a:pPr>
            <a:r>
              <a:rPr lang="en-AU" sz="2800" dirty="0">
                <a:latin typeface="Arial" panose="020B0604020202020204" pitchFamily="34" charset="0"/>
                <a:ea typeface="Calibri" panose="020F0502020204030204" pitchFamily="34" charset="0"/>
                <a:cs typeface="Arial" panose="020B0604020202020204" pitchFamily="34" charset="0"/>
              </a:rPr>
              <a:t>give schools an immediate indication of the final results</a:t>
            </a:r>
          </a:p>
          <a:p>
            <a:pPr marL="457200" indent="-457200">
              <a:buFont typeface="Arial" panose="020B0604020202020204" pitchFamily="34" charset="0"/>
              <a:buChar char="•"/>
            </a:pPr>
            <a:r>
              <a:rPr lang="en-AU" sz="2800" dirty="0">
                <a:latin typeface="Arial" panose="020B0604020202020204" pitchFamily="34" charset="0"/>
                <a:ea typeface="Calibri" panose="020F0502020204030204" pitchFamily="34" charset="0"/>
                <a:cs typeface="Arial" panose="020B0604020202020204" pitchFamily="34" charset="0"/>
              </a:rPr>
              <a:t>signal how children are tracking in relation to school curriculum and priorities </a:t>
            </a:r>
          </a:p>
          <a:p>
            <a:endParaRPr lang="en-AU" sz="1000" dirty="0">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AU" sz="2800" dirty="0">
                <a:latin typeface="Arial" panose="020B0604020202020204" pitchFamily="34" charset="0"/>
                <a:ea typeface="Calibri" panose="020F0502020204030204" pitchFamily="34" charset="0"/>
                <a:cs typeface="Arial" panose="020B0604020202020204" pitchFamily="34" charset="0"/>
              </a:rPr>
              <a:t>give schools a head start in thinking about what is needed to support improved learning, development and wellbeing of the current cohort of students and those starting in 2022 </a:t>
            </a:r>
          </a:p>
          <a:p>
            <a:endParaRPr lang="en-AU"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2703031"/>
      </p:ext>
    </p:extLst>
  </p:cSld>
  <p:clrMapOvr>
    <a:masterClrMapping/>
  </p:clrMapOvr>
  <mc:AlternateContent xmlns:mc="http://schemas.openxmlformats.org/markup-compatibility/2006" xmlns:p14="http://schemas.microsoft.com/office/powerpoint/2010/main">
    <mc:Choice Requires="p14">
      <p:transition spd="slow" p14:dur="1250" advTm="33609">
        <p14:flip dir="r"/>
      </p:transition>
    </mc:Choice>
    <mc:Fallback xmlns="">
      <p:transition spd="slow" advTm="3360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519" y="0"/>
            <a:ext cx="360120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9" name="Title 3"/>
          <p:cNvSpPr txBox="1">
            <a:spLocks/>
          </p:cNvSpPr>
          <p:nvPr/>
        </p:nvSpPr>
        <p:spPr>
          <a:xfrm>
            <a:off x="-1" y="1147421"/>
            <a:ext cx="3415553" cy="3576485"/>
          </a:xfrm>
          <a:prstGeom prst="rect">
            <a:avLst/>
          </a:prstGeom>
        </p:spPr>
        <p:txBody>
          <a:bodyPr vert="horz" lIns="91440" tIns="45720" rIns="91440" bIns="45720" rtlCol="0" anchor="ctr">
            <a:normAutofit/>
          </a:bodyPr>
          <a:lstStyle>
            <a:lvl1pPr algn="l" defTabSz="914377"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AU" sz="3200" b="1" kern="0" cap="all" dirty="0">
                <a:solidFill>
                  <a:schemeClr val="bg1"/>
                </a:solidFill>
                <a:latin typeface="Arial Black" panose="020B0A04020102020204" pitchFamily="34" charset="0"/>
              </a:rPr>
              <a:t>What does the snapshot look like?</a:t>
            </a:r>
            <a:endParaRPr lang="en-GB" sz="3200" b="1" kern="0" cap="all" dirty="0">
              <a:solidFill>
                <a:schemeClr val="bg1"/>
              </a:solidFill>
              <a:latin typeface="Arial Black" panose="020B0A04020102020204" pitchFamily="34" charset="0"/>
            </a:endParaRPr>
          </a:p>
        </p:txBody>
      </p:sp>
      <p:pic>
        <p:nvPicPr>
          <p:cNvPr id="5" name="Picture 4">
            <a:extLst>
              <a:ext uri="{FF2B5EF4-FFF2-40B4-BE49-F238E27FC236}">
                <a16:creationId xmlns:a16="http://schemas.microsoft.com/office/drawing/2014/main" id="{350A0F63-A9E2-41B2-8563-F630CBEFAB77}"/>
              </a:ext>
            </a:extLst>
          </p:cNvPr>
          <p:cNvPicPr>
            <a:picLocks noChangeAspect="1"/>
          </p:cNvPicPr>
          <p:nvPr/>
        </p:nvPicPr>
        <p:blipFill>
          <a:blip r:embed="rId3"/>
          <a:stretch>
            <a:fillRect/>
          </a:stretch>
        </p:blipFill>
        <p:spPr>
          <a:xfrm>
            <a:off x="3646236" y="243840"/>
            <a:ext cx="6587873" cy="472390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7D30DE3-0178-4147-BA43-FDDA1BF62083}"/>
              </a:ext>
            </a:extLst>
          </p:cNvPr>
          <p:cNvPicPr>
            <a:picLocks noChangeAspect="1"/>
          </p:cNvPicPr>
          <p:nvPr/>
        </p:nvPicPr>
        <p:blipFill>
          <a:blip r:embed="rId4"/>
          <a:stretch>
            <a:fillRect/>
          </a:stretch>
        </p:blipFill>
        <p:spPr>
          <a:xfrm>
            <a:off x="8276217" y="4077226"/>
            <a:ext cx="3915783" cy="2780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7800467"/>
      </p:ext>
    </p:extLst>
  </p:cSld>
  <p:clrMapOvr>
    <a:masterClrMapping/>
  </p:clrMapOvr>
  <mc:AlternateContent xmlns:mc="http://schemas.openxmlformats.org/markup-compatibility/2006" xmlns:p14="http://schemas.microsoft.com/office/powerpoint/2010/main">
    <mc:Choice Requires="p14">
      <p:transition spd="slow" p14:dur="1250" advTm="12827">
        <p14:flip dir="r"/>
      </p:transition>
    </mc:Choice>
    <mc:Fallback xmlns="">
      <p:transition spd="slow" advTm="12827">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9085" y="294638"/>
            <a:ext cx="6923314" cy="5847082"/>
          </a:xfrm>
        </p:spPr>
        <p:txBody>
          <a:bodyPr>
            <a:noAutofit/>
          </a:bodyPr>
          <a:lstStyle/>
          <a:p>
            <a:pPr marL="0" indent="0">
              <a:buNone/>
            </a:pPr>
            <a:r>
              <a:rPr lang="en-AU" sz="2800" dirty="0"/>
              <a:t>The snapshot shows:</a:t>
            </a:r>
          </a:p>
          <a:p>
            <a:r>
              <a:rPr lang="en-AU" sz="2800" dirty="0"/>
              <a:t>an overview of children’s development across the five AEDC domains </a:t>
            </a:r>
          </a:p>
          <a:p>
            <a:pPr marL="0" indent="0">
              <a:buNone/>
            </a:pPr>
            <a:endParaRPr lang="en-AU" sz="2800" dirty="0"/>
          </a:p>
          <a:p>
            <a:pPr marL="0" indent="0">
              <a:buNone/>
            </a:pPr>
            <a:endParaRPr lang="en-AU" sz="2800" dirty="0"/>
          </a:p>
          <a:p>
            <a:endParaRPr lang="en-AU" sz="2800" dirty="0"/>
          </a:p>
          <a:p>
            <a:endParaRPr lang="en-AU" sz="2800" dirty="0"/>
          </a:p>
          <a:p>
            <a:r>
              <a:rPr lang="en-AU" sz="2800" dirty="0"/>
              <a:t>data for the two summary indicators of developmental vulnerability in 1 or more or 2 or more domains</a:t>
            </a:r>
          </a:p>
          <a:p>
            <a:r>
              <a:rPr lang="en-AU" sz="2800" dirty="0"/>
              <a:t>trends in results for cohorts of children over time but not exact percentages</a:t>
            </a:r>
          </a:p>
        </p:txBody>
      </p:sp>
      <p:sp>
        <p:nvSpPr>
          <p:cNvPr id="4" name="Rectangle 3"/>
          <p:cNvSpPr/>
          <p:nvPr/>
        </p:nvSpPr>
        <p:spPr>
          <a:xfrm>
            <a:off x="-82296" y="0"/>
            <a:ext cx="4446295"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01168" y="923814"/>
            <a:ext cx="4080535" cy="4278539"/>
          </a:xfrm>
        </p:spPr>
        <p:txBody>
          <a:bodyPr>
            <a:normAutofit/>
          </a:bodyPr>
          <a:lstStyle/>
          <a:p>
            <a:r>
              <a:rPr lang="en-AU" sz="3600" b="1" kern="0" cap="all" dirty="0">
                <a:solidFill>
                  <a:schemeClr val="bg1"/>
                </a:solidFill>
                <a:latin typeface="Arial Black" panose="020B0A04020102020204" pitchFamily="34" charset="0"/>
              </a:rPr>
              <a:t>What does the snapshot tell schools?</a:t>
            </a:r>
            <a:endParaRPr lang="en-GB" sz="3600" b="1" kern="0" cap="all" dirty="0">
              <a:solidFill>
                <a:schemeClr val="bg1"/>
              </a:solidFill>
              <a:latin typeface="Arial Black" panose="020B0A04020102020204" pitchFamily="34" charset="0"/>
            </a:endParaRPr>
          </a:p>
        </p:txBody>
      </p:sp>
      <p:pic>
        <p:nvPicPr>
          <p:cNvPr id="5" name="Picture 4">
            <a:extLst>
              <a:ext uri="{FF2B5EF4-FFF2-40B4-BE49-F238E27FC236}">
                <a16:creationId xmlns:a16="http://schemas.microsoft.com/office/drawing/2014/main" id="{E50BB47F-EF45-41AF-B521-9E986D7730B6}"/>
              </a:ext>
            </a:extLst>
          </p:cNvPr>
          <p:cNvPicPr>
            <a:picLocks noChangeAspect="1"/>
          </p:cNvPicPr>
          <p:nvPr/>
        </p:nvPicPr>
        <p:blipFill>
          <a:blip r:embed="rId3"/>
          <a:stretch>
            <a:fillRect/>
          </a:stretch>
        </p:blipFill>
        <p:spPr>
          <a:xfrm>
            <a:off x="4956301" y="1753871"/>
            <a:ext cx="6328881" cy="2069783"/>
          </a:xfrm>
          <a:prstGeom prst="rect">
            <a:avLst/>
          </a:prstGeom>
        </p:spPr>
      </p:pic>
    </p:spTree>
    <p:extLst>
      <p:ext uri="{BB962C8B-B14F-4D97-AF65-F5344CB8AC3E}">
        <p14:creationId xmlns:p14="http://schemas.microsoft.com/office/powerpoint/2010/main" val="1798702296"/>
      </p:ext>
    </p:extLst>
  </p:cSld>
  <p:clrMapOvr>
    <a:masterClrMapping/>
  </p:clrMapOvr>
  <mc:AlternateContent xmlns:mc="http://schemas.openxmlformats.org/markup-compatibility/2006" xmlns:p14="http://schemas.microsoft.com/office/powerpoint/2010/main">
    <mc:Choice Requires="p14">
      <p:transition spd="slow" p14:dur="1250" advTm="24298">
        <p14:flip dir="r"/>
      </p:transition>
    </mc:Choice>
    <mc:Fallback xmlns="">
      <p:transition spd="slow" advTm="2429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7624" y="5279"/>
            <a:ext cx="4511543" cy="6876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p:cNvSpPr>
            <a:spLocks noGrp="1"/>
          </p:cNvSpPr>
          <p:nvPr>
            <p:ph type="title"/>
          </p:nvPr>
        </p:nvSpPr>
        <p:spPr>
          <a:xfrm>
            <a:off x="303051" y="494258"/>
            <a:ext cx="3702891" cy="5170982"/>
          </a:xfrm>
        </p:spPr>
        <p:txBody>
          <a:bodyPr>
            <a:normAutofit/>
          </a:bodyPr>
          <a:lstStyle/>
          <a:p>
            <a:r>
              <a:rPr lang="en-AU" sz="3600" b="1" kern="0" cap="all" dirty="0">
                <a:solidFill>
                  <a:schemeClr val="bg1"/>
                </a:solidFill>
                <a:latin typeface="Arial Black" panose="020B0A04020102020204" pitchFamily="34" charset="0"/>
              </a:rPr>
              <a:t>Is the </a:t>
            </a:r>
            <a:r>
              <a:rPr lang="en-AU" sz="3600" b="1" kern="0" cap="all" dirty="0" err="1">
                <a:solidFill>
                  <a:schemeClr val="bg1"/>
                </a:solidFill>
                <a:latin typeface="Arial Black" panose="020B0A04020102020204" pitchFamily="34" charset="0"/>
              </a:rPr>
              <a:t>aedc</a:t>
            </a:r>
            <a:r>
              <a:rPr lang="en-AU" sz="3600" b="1" kern="0" cap="all" dirty="0">
                <a:solidFill>
                  <a:schemeClr val="bg1"/>
                </a:solidFill>
                <a:latin typeface="Arial Black" panose="020B0A04020102020204" pitchFamily="34" charset="0"/>
              </a:rPr>
              <a:t> data important?</a:t>
            </a:r>
            <a:endParaRPr lang="en-GB" sz="3600" b="1" kern="0" cap="all" dirty="0">
              <a:solidFill>
                <a:schemeClr val="bg1"/>
              </a:solidFill>
              <a:latin typeface="Arial Black" panose="020B0A04020102020204" pitchFamily="34" charset="0"/>
            </a:endParaRPr>
          </a:p>
        </p:txBody>
      </p:sp>
      <p:sp>
        <p:nvSpPr>
          <p:cNvPr id="15" name="TextBox 14">
            <a:extLst>
              <a:ext uri="{FF2B5EF4-FFF2-40B4-BE49-F238E27FC236}">
                <a16:creationId xmlns:a16="http://schemas.microsoft.com/office/drawing/2014/main" id="{3A454694-18C0-433A-A9CE-57A3749099F1}"/>
              </a:ext>
            </a:extLst>
          </p:cNvPr>
          <p:cNvSpPr txBox="1"/>
          <p:nvPr/>
        </p:nvSpPr>
        <p:spPr>
          <a:xfrm>
            <a:off x="4814593" y="494258"/>
            <a:ext cx="7074355" cy="4832092"/>
          </a:xfrm>
          <a:prstGeom prst="rect">
            <a:avLst/>
          </a:prstGeom>
          <a:noFill/>
        </p:spPr>
        <p:txBody>
          <a:bodyPr wrap="square" rtlCol="0">
            <a:spAutoFit/>
          </a:bodyPr>
          <a:lstStyle/>
          <a:p>
            <a:r>
              <a:rPr lang="en-AU" sz="2800" dirty="0">
                <a:latin typeface="Arial" panose="020B0604020202020204" pitchFamily="34" charset="0"/>
                <a:cs typeface="Arial" panose="020B0604020202020204" pitchFamily="34" charset="0"/>
              </a:rPr>
              <a:t>Yes. AEDC data can:</a:t>
            </a:r>
          </a:p>
          <a:p>
            <a:endParaRPr lang="en-AU"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AU" sz="2800" dirty="0">
                <a:latin typeface="Arial" panose="020B0604020202020204" pitchFamily="34" charset="0"/>
                <a:cs typeface="Arial" panose="020B0604020202020204" pitchFamily="34" charset="0"/>
              </a:rPr>
              <a:t>indicate what is going well and where children and families may need more support</a:t>
            </a:r>
          </a:p>
          <a:p>
            <a:endParaRPr lang="en-AU"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AU" sz="2800" dirty="0">
                <a:latin typeface="Arial" panose="020B0604020202020204" pitchFamily="34" charset="0"/>
                <a:cs typeface="Arial" panose="020B0604020202020204" pitchFamily="34" charset="0"/>
              </a:rPr>
              <a:t>guide schools in developing local partnerships with community agencies to support children and families to engage in and benefit from what the school offers </a:t>
            </a:r>
          </a:p>
        </p:txBody>
      </p:sp>
    </p:spTree>
    <p:extLst>
      <p:ext uri="{BB962C8B-B14F-4D97-AF65-F5344CB8AC3E}">
        <p14:creationId xmlns:p14="http://schemas.microsoft.com/office/powerpoint/2010/main" val="2401870361"/>
      </p:ext>
    </p:extLst>
  </p:cSld>
  <p:clrMapOvr>
    <a:masterClrMapping/>
  </p:clrMapOvr>
  <mc:AlternateContent xmlns:mc="http://schemas.openxmlformats.org/markup-compatibility/2006" xmlns:p14="http://schemas.microsoft.com/office/powerpoint/2010/main">
    <mc:Choice Requires="p14">
      <p:transition spd="slow" p14:dur="1250" advTm="30730">
        <p14:flip dir="r"/>
      </p:transition>
    </mc:Choice>
    <mc:Fallback xmlns="">
      <p:transition spd="slow" advTm="3073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9086" y="259081"/>
            <a:ext cx="7197634" cy="5867086"/>
          </a:xfrm>
        </p:spPr>
        <p:txBody>
          <a:bodyPr>
            <a:noAutofit/>
          </a:bodyPr>
          <a:lstStyle/>
          <a:p>
            <a:pPr marL="0" indent="0">
              <a:buNone/>
            </a:pPr>
            <a:r>
              <a:rPr lang="en-AU" sz="2400" dirty="0"/>
              <a:t>Use the snapshot as an indication of how children’s development has been supported over time </a:t>
            </a:r>
          </a:p>
          <a:p>
            <a:pPr marL="0" indent="0">
              <a:buNone/>
            </a:pPr>
            <a:endParaRPr lang="en-AU" sz="2400" dirty="0"/>
          </a:p>
          <a:p>
            <a:pPr marL="0" indent="0">
              <a:buNone/>
            </a:pPr>
            <a:r>
              <a:rPr lang="en-AU" sz="2400" dirty="0"/>
              <a:t>Look at changes between collections and consider</a:t>
            </a:r>
          </a:p>
          <a:p>
            <a:pPr marL="0" indent="0">
              <a:buNone/>
            </a:pPr>
            <a:r>
              <a:rPr lang="en-AU" sz="2400" dirty="0"/>
              <a:t>factors that:</a:t>
            </a:r>
          </a:p>
          <a:p>
            <a:r>
              <a:rPr lang="en-AU" sz="2400" dirty="0"/>
              <a:t> have shaped children’s development in the community to date (family, community and </a:t>
            </a:r>
            <a:r>
              <a:rPr lang="en-AU" sz="2400" dirty="0" err="1"/>
              <a:t>ECEC</a:t>
            </a:r>
            <a:r>
              <a:rPr lang="en-AU" sz="2400" dirty="0"/>
              <a:t> experiences)</a:t>
            </a:r>
          </a:p>
          <a:p>
            <a:pPr>
              <a:spcAft>
                <a:spcPts val="600"/>
              </a:spcAft>
            </a:pPr>
            <a:r>
              <a:rPr lang="en-AU" sz="2400" dirty="0"/>
              <a:t>continue to shape and impact children’s engagement in learning and social opportunities at school</a:t>
            </a:r>
          </a:p>
          <a:p>
            <a:pPr>
              <a:spcAft>
                <a:spcPts val="600"/>
              </a:spcAft>
            </a:pPr>
            <a:r>
              <a:rPr lang="en-AU" sz="2400" dirty="0"/>
              <a:t>might impact parent and community engagement in ECEC, school and services</a:t>
            </a:r>
          </a:p>
        </p:txBody>
      </p:sp>
      <p:sp>
        <p:nvSpPr>
          <p:cNvPr id="4" name="Rectangle 3"/>
          <p:cNvSpPr/>
          <p:nvPr/>
        </p:nvSpPr>
        <p:spPr>
          <a:xfrm>
            <a:off x="-82296" y="0"/>
            <a:ext cx="4446295"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01168" y="923814"/>
            <a:ext cx="4080535" cy="4278539"/>
          </a:xfrm>
        </p:spPr>
        <p:txBody>
          <a:bodyPr>
            <a:normAutofit/>
          </a:bodyPr>
          <a:lstStyle/>
          <a:p>
            <a:r>
              <a:rPr lang="en-AU" sz="3600" b="1" kern="0" cap="all" dirty="0">
                <a:solidFill>
                  <a:schemeClr val="bg1"/>
                </a:solidFill>
                <a:latin typeface="Arial Black" panose="020B0A04020102020204" pitchFamily="34" charset="0"/>
              </a:rPr>
              <a:t>How can schools use the snapshot?</a:t>
            </a:r>
            <a:endParaRPr lang="en-GB" sz="3600" b="1" kern="0" cap="all"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4745261"/>
      </p:ext>
    </p:extLst>
  </p:cSld>
  <p:clrMapOvr>
    <a:masterClrMapping/>
  </p:clrMapOvr>
  <mc:AlternateContent xmlns:mc="http://schemas.openxmlformats.org/markup-compatibility/2006" xmlns:p14="http://schemas.microsoft.com/office/powerpoint/2010/main">
    <mc:Choice Requires="p14">
      <p:transition spd="slow" p14:dur="1250" advTm="45335">
        <p14:flip dir="r"/>
      </p:transition>
    </mc:Choice>
    <mc:Fallback xmlns="">
      <p:transition spd="slow" advTm="4533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69F7E-8B3B-4B61-A660-C26C4B5601EE}"/>
              </a:ext>
            </a:extLst>
          </p:cNvPr>
          <p:cNvSpPr>
            <a:spLocks noGrp="1"/>
          </p:cNvSpPr>
          <p:nvPr>
            <p:ph idx="1"/>
          </p:nvPr>
        </p:nvSpPr>
        <p:spPr>
          <a:xfrm>
            <a:off x="4731321" y="193964"/>
            <a:ext cx="7152613" cy="4767417"/>
          </a:xfrm>
        </p:spPr>
        <p:txBody>
          <a:bodyPr>
            <a:noAutofit/>
          </a:bodyPr>
          <a:lstStyle/>
          <a:p>
            <a:pPr marL="0" indent="0">
              <a:spcBef>
                <a:spcPts val="0"/>
              </a:spcBef>
              <a:buNone/>
            </a:pPr>
            <a:r>
              <a:rPr lang="en-AU" sz="2600" dirty="0"/>
              <a:t>Using AEDC data can:</a:t>
            </a:r>
          </a:p>
          <a:p>
            <a:r>
              <a:rPr lang="en-AU" sz="2550" dirty="0"/>
              <a:t>increase awareness of children’s needs in the community and their contexts</a:t>
            </a:r>
          </a:p>
          <a:p>
            <a:r>
              <a:rPr lang="en-AU" sz="2550" dirty="0"/>
              <a:t>inform transition to school plans</a:t>
            </a:r>
          </a:p>
          <a:p>
            <a:r>
              <a:rPr lang="en-AU" sz="2550" dirty="0"/>
              <a:t>inform continuity of learning and curriculum plans that build on children's capacities</a:t>
            </a:r>
          </a:p>
          <a:p>
            <a:r>
              <a:rPr lang="en-AU" sz="2550" dirty="0"/>
              <a:t>identify challenges of practice</a:t>
            </a:r>
          </a:p>
          <a:p>
            <a:r>
              <a:rPr lang="en-AU" sz="2550" dirty="0"/>
              <a:t>measure success</a:t>
            </a:r>
          </a:p>
          <a:p>
            <a:r>
              <a:rPr lang="en-AU" sz="2550" dirty="0"/>
              <a:t>help meet standards: NQS, </a:t>
            </a:r>
            <a:r>
              <a:rPr lang="en-AU" sz="2550" dirty="0" err="1"/>
              <a:t>EYLF</a:t>
            </a:r>
            <a:r>
              <a:rPr lang="en-AU" sz="2550" dirty="0"/>
              <a:t>, </a:t>
            </a:r>
            <a:r>
              <a:rPr lang="en-AU" sz="2550" dirty="0" err="1"/>
              <a:t>AITSL</a:t>
            </a:r>
            <a:r>
              <a:rPr lang="en-AU" sz="2550" dirty="0"/>
              <a:t>, curriculum</a:t>
            </a:r>
          </a:p>
          <a:p>
            <a:r>
              <a:rPr lang="en-AU" sz="2550" dirty="0"/>
              <a:t>be used as evidence for grant applications</a:t>
            </a:r>
          </a:p>
        </p:txBody>
      </p:sp>
      <p:sp>
        <p:nvSpPr>
          <p:cNvPr id="6" name="Rectangle: Rounded Corners 5">
            <a:extLst>
              <a:ext uri="{FF2B5EF4-FFF2-40B4-BE49-F238E27FC236}">
                <a16:creationId xmlns:a16="http://schemas.microsoft.com/office/drawing/2014/main" id="{C5A4672A-AA80-41BE-A0A6-43993703C922}"/>
              </a:ext>
            </a:extLst>
          </p:cNvPr>
          <p:cNvSpPr/>
          <p:nvPr/>
        </p:nvSpPr>
        <p:spPr>
          <a:xfrm>
            <a:off x="5171128" y="5314278"/>
            <a:ext cx="1899491" cy="70812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1"/>
                </a:solidFill>
                <a:hlinkClick r:id="rId3"/>
              </a:rPr>
              <a:t>School stories</a:t>
            </a:r>
            <a:endParaRPr lang="en-AU" sz="2400" b="1" dirty="0">
              <a:solidFill>
                <a:schemeClr val="tx1"/>
              </a:solidFill>
            </a:endParaRPr>
          </a:p>
        </p:txBody>
      </p:sp>
      <p:sp>
        <p:nvSpPr>
          <p:cNvPr id="9" name="Rectangle: Rounded Corners 8">
            <a:extLst>
              <a:ext uri="{FF2B5EF4-FFF2-40B4-BE49-F238E27FC236}">
                <a16:creationId xmlns:a16="http://schemas.microsoft.com/office/drawing/2014/main" id="{B80F9269-71B9-4B49-B2E4-34AC7EB5B10E}"/>
              </a:ext>
            </a:extLst>
          </p:cNvPr>
          <p:cNvSpPr/>
          <p:nvPr/>
        </p:nvSpPr>
        <p:spPr>
          <a:xfrm>
            <a:off x="9999292" y="5295988"/>
            <a:ext cx="1899491" cy="70812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1"/>
                </a:solidFill>
                <a:hlinkClick r:id="rId4"/>
              </a:rPr>
              <a:t>Curriculum planning</a:t>
            </a:r>
            <a:endParaRPr lang="en-AU" sz="2400" b="1" dirty="0">
              <a:solidFill>
                <a:schemeClr val="tx1"/>
              </a:solidFill>
            </a:endParaRPr>
          </a:p>
        </p:txBody>
      </p:sp>
      <p:sp>
        <p:nvSpPr>
          <p:cNvPr id="10" name="Rectangle: Rounded Corners 8">
            <a:extLst>
              <a:ext uri="{FF2B5EF4-FFF2-40B4-BE49-F238E27FC236}">
                <a16:creationId xmlns:a16="http://schemas.microsoft.com/office/drawing/2014/main" id="{B80F9269-71B9-4B49-B2E4-34AC7EB5B10E}"/>
              </a:ext>
            </a:extLst>
          </p:cNvPr>
          <p:cNvSpPr/>
          <p:nvPr/>
        </p:nvSpPr>
        <p:spPr>
          <a:xfrm>
            <a:off x="7585210" y="5314278"/>
            <a:ext cx="1899491" cy="70812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1"/>
                </a:solidFill>
                <a:hlinkClick r:id="rId5"/>
              </a:rPr>
              <a:t>Inform local partnerships</a:t>
            </a:r>
            <a:endParaRPr lang="en-AU" sz="2400" b="1" dirty="0">
              <a:solidFill>
                <a:schemeClr val="tx1"/>
              </a:solidFill>
            </a:endParaRPr>
          </a:p>
        </p:txBody>
      </p:sp>
      <p:sp>
        <p:nvSpPr>
          <p:cNvPr id="11" name="Rectangle 10"/>
          <p:cNvSpPr/>
          <p:nvPr/>
        </p:nvSpPr>
        <p:spPr>
          <a:xfrm>
            <a:off x="-113715" y="0"/>
            <a:ext cx="4511543"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
            <a:extLst>
              <a:ext uri="{FF2B5EF4-FFF2-40B4-BE49-F238E27FC236}">
                <a16:creationId xmlns:a16="http://schemas.microsoft.com/office/drawing/2014/main" id="{7EA512B2-4B7D-4844-B2E2-8E93AA0D17EF}"/>
              </a:ext>
            </a:extLst>
          </p:cNvPr>
          <p:cNvSpPr>
            <a:spLocks noGrp="1"/>
          </p:cNvSpPr>
          <p:nvPr>
            <p:ph type="title"/>
          </p:nvPr>
        </p:nvSpPr>
        <p:spPr>
          <a:xfrm>
            <a:off x="457200" y="1142991"/>
            <a:ext cx="3592286" cy="3818391"/>
          </a:xfrm>
        </p:spPr>
        <p:txBody>
          <a:bodyPr>
            <a:normAutofit/>
          </a:bodyPr>
          <a:lstStyle/>
          <a:p>
            <a:r>
              <a:rPr lang="en-AU" sz="3600" b="1" kern="0" cap="all" dirty="0">
                <a:solidFill>
                  <a:schemeClr val="bg1"/>
                </a:solidFill>
                <a:latin typeface="Arial Black" panose="020B0A04020102020204" pitchFamily="34" charset="0"/>
              </a:rPr>
              <a:t>What are the benefits of using AEDC data? </a:t>
            </a:r>
          </a:p>
        </p:txBody>
      </p:sp>
      <p:sp>
        <p:nvSpPr>
          <p:cNvPr id="2" name="TextBox 1">
            <a:extLst>
              <a:ext uri="{FF2B5EF4-FFF2-40B4-BE49-F238E27FC236}">
                <a16:creationId xmlns:a16="http://schemas.microsoft.com/office/drawing/2014/main" id="{CA4B0052-CCB6-4D45-8BD1-53C3DD34DB74}"/>
              </a:ext>
            </a:extLst>
          </p:cNvPr>
          <p:cNvSpPr txBox="1"/>
          <p:nvPr/>
        </p:nvSpPr>
        <p:spPr>
          <a:xfrm>
            <a:off x="4880457" y="4961381"/>
            <a:ext cx="6854343" cy="369332"/>
          </a:xfrm>
          <a:prstGeom prst="rect">
            <a:avLst/>
          </a:prstGeom>
          <a:noFill/>
        </p:spPr>
        <p:txBody>
          <a:bodyPr wrap="square" rtlCol="0">
            <a:spAutoFit/>
          </a:bodyPr>
          <a:lstStyle/>
          <a:p>
            <a:r>
              <a:rPr lang="en-AU" b="1" dirty="0">
                <a:solidFill>
                  <a:srgbClr val="0B9444"/>
                </a:solidFill>
                <a:latin typeface="Calibri Light" panose="020F0302020204030204" pitchFamily="34" charset="0"/>
                <a:ea typeface="SimSun" panose="02010600030101010101" pitchFamily="2" charset="-122"/>
                <a:cs typeface="Calibri" panose="020F0502020204030204" pitchFamily="34" charset="0"/>
              </a:rPr>
              <a:t>Follow these links to see what schools are doing with their AEDC results</a:t>
            </a:r>
          </a:p>
        </p:txBody>
      </p:sp>
    </p:spTree>
    <p:extLst>
      <p:ext uri="{BB962C8B-B14F-4D97-AF65-F5344CB8AC3E}">
        <p14:creationId xmlns:p14="http://schemas.microsoft.com/office/powerpoint/2010/main" val="2458483778"/>
      </p:ext>
    </p:extLst>
  </p:cSld>
  <p:clrMapOvr>
    <a:masterClrMapping/>
  </p:clrMapOvr>
  <mc:AlternateContent xmlns:mc="http://schemas.openxmlformats.org/markup-compatibility/2006" xmlns:p14="http://schemas.microsoft.com/office/powerpoint/2010/main">
    <mc:Choice Requires="p14">
      <p:transition spd="slow" p14:dur="1250" advTm="56202">
        <p14:flip dir="r"/>
      </p:transition>
    </mc:Choice>
    <mc:Fallback xmlns="">
      <p:transition spd="slow" advTm="56202">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3715" y="0"/>
            <a:ext cx="4511543"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itle 1">
            <a:extLst>
              <a:ext uri="{FF2B5EF4-FFF2-40B4-BE49-F238E27FC236}">
                <a16:creationId xmlns:a16="http://schemas.microsoft.com/office/drawing/2014/main" id="{7EA512B2-4B7D-4844-B2E2-8E93AA0D17EF}"/>
              </a:ext>
            </a:extLst>
          </p:cNvPr>
          <p:cNvSpPr>
            <a:spLocks noGrp="1"/>
          </p:cNvSpPr>
          <p:nvPr>
            <p:ph type="title"/>
          </p:nvPr>
        </p:nvSpPr>
        <p:spPr>
          <a:xfrm>
            <a:off x="457200" y="1142991"/>
            <a:ext cx="3592286" cy="3818391"/>
          </a:xfrm>
        </p:spPr>
        <p:txBody>
          <a:bodyPr>
            <a:normAutofit/>
          </a:bodyPr>
          <a:lstStyle/>
          <a:p>
            <a:r>
              <a:rPr lang="en-AU" sz="3600" b="1" kern="0" cap="all" dirty="0">
                <a:solidFill>
                  <a:schemeClr val="bg1"/>
                </a:solidFill>
                <a:latin typeface="Arial Black" panose="020B0A04020102020204" pitchFamily="34" charset="0"/>
              </a:rPr>
              <a:t>When will the final 2021 results arrive?</a:t>
            </a:r>
          </a:p>
        </p:txBody>
      </p:sp>
      <p:graphicFrame>
        <p:nvGraphicFramePr>
          <p:cNvPr id="2" name="Diagram 1">
            <a:extLst>
              <a:ext uri="{FF2B5EF4-FFF2-40B4-BE49-F238E27FC236}">
                <a16:creationId xmlns:a16="http://schemas.microsoft.com/office/drawing/2014/main" id="{6C62986C-D6C3-416B-924E-08B2780DAB2B}"/>
              </a:ext>
            </a:extLst>
          </p:cNvPr>
          <p:cNvGraphicFramePr/>
          <p:nvPr>
            <p:extLst>
              <p:ext uri="{D42A27DB-BD31-4B8C-83A1-F6EECF244321}">
                <p14:modId xmlns:p14="http://schemas.microsoft.com/office/powerpoint/2010/main" val="166550900"/>
              </p:ext>
            </p:extLst>
          </p:nvPr>
        </p:nvGraphicFramePr>
        <p:xfrm>
          <a:off x="4620904" y="579120"/>
          <a:ext cx="7401628" cy="5331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365143"/>
      </p:ext>
    </p:extLst>
  </p:cSld>
  <p:clrMapOvr>
    <a:masterClrMapping/>
  </p:clrMapOvr>
  <mc:AlternateContent xmlns:mc="http://schemas.openxmlformats.org/markup-compatibility/2006" xmlns:p14="http://schemas.microsoft.com/office/powerpoint/2010/main">
    <mc:Choice Requires="p14">
      <p:transition spd="slow" p14:dur="1250" advTm="36581">
        <p14:flip dir="r"/>
      </p:transition>
    </mc:Choice>
    <mc:Fallback xmlns="">
      <p:transition spd="slow" advTm="3658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69F7E-8B3B-4B61-A660-C26C4B5601EE}"/>
              </a:ext>
            </a:extLst>
          </p:cNvPr>
          <p:cNvSpPr>
            <a:spLocks noGrp="1"/>
          </p:cNvSpPr>
          <p:nvPr>
            <p:ph idx="1"/>
          </p:nvPr>
        </p:nvSpPr>
        <p:spPr>
          <a:xfrm>
            <a:off x="4620401" y="-30480"/>
            <a:ext cx="7419199" cy="6187440"/>
          </a:xfrm>
        </p:spPr>
        <p:txBody>
          <a:bodyPr>
            <a:noAutofit/>
          </a:bodyPr>
          <a:lstStyle/>
          <a:p>
            <a:r>
              <a:rPr lang="en-AU" altLang="en-US" sz="2550" dirty="0">
                <a:ea typeface="SimSun" panose="02010600030101010101" pitchFamily="2" charset="-122"/>
              </a:rPr>
              <a:t>Snapshot data has not been subjected to data cleaning</a:t>
            </a:r>
          </a:p>
          <a:p>
            <a:pPr>
              <a:spcBef>
                <a:spcPts val="800"/>
              </a:spcBef>
            </a:pPr>
            <a:r>
              <a:rPr lang="en-AU" altLang="en-US" sz="2550" dirty="0">
                <a:ea typeface="SimSun" panose="02010600030101010101" pitchFamily="2" charset="-122"/>
              </a:rPr>
              <a:t>Changes in data for small groups of children may appear as large fluctuations over time and in the proportion of children </a:t>
            </a:r>
          </a:p>
          <a:p>
            <a:pPr>
              <a:spcBef>
                <a:spcPts val="800"/>
              </a:spcBef>
            </a:pPr>
            <a:r>
              <a:rPr lang="en-AU" altLang="en-US" sz="2550" dirty="0">
                <a:ea typeface="SimSun" panose="02010600030101010101" pitchFamily="2" charset="-122"/>
              </a:rPr>
              <a:t>The snapshot is considered an indicator</a:t>
            </a:r>
          </a:p>
          <a:p>
            <a:pPr>
              <a:spcBef>
                <a:spcPts val="800"/>
              </a:spcBef>
            </a:pPr>
            <a:r>
              <a:rPr lang="en-AU" altLang="en-US" sz="2400" dirty="0">
                <a:ea typeface="SimSun" panose="02010600030101010101" pitchFamily="2" charset="-122"/>
              </a:rPr>
              <a:t>The November 2021 School Profile will present:</a:t>
            </a:r>
          </a:p>
          <a:p>
            <a:pPr lvl="1">
              <a:spcBef>
                <a:spcPts val="800"/>
              </a:spcBef>
            </a:pPr>
            <a:r>
              <a:rPr lang="en-AU" altLang="en-US" sz="2200" dirty="0">
                <a:ea typeface="SimSun" panose="02010600030101010101" pitchFamily="2" charset="-122"/>
              </a:rPr>
              <a:t>finalised data, which may differ slightly </a:t>
            </a:r>
          </a:p>
          <a:p>
            <a:pPr lvl="1">
              <a:spcBef>
                <a:spcPts val="800"/>
              </a:spcBef>
            </a:pPr>
            <a:r>
              <a:rPr lang="en-AU" altLang="en-US" sz="2200" dirty="0">
                <a:ea typeface="SimSun" panose="02010600030101010101" pitchFamily="2" charset="-122"/>
              </a:rPr>
              <a:t>contextual and community data</a:t>
            </a:r>
          </a:p>
          <a:p>
            <a:pPr>
              <a:spcBef>
                <a:spcPts val="800"/>
              </a:spcBef>
            </a:pPr>
            <a:r>
              <a:rPr lang="en-AU" sz="2400" dirty="0"/>
              <a:t>Used in parallel with other data sources and information, AEDC data can:</a:t>
            </a:r>
          </a:p>
          <a:p>
            <a:pPr lvl="1"/>
            <a:r>
              <a:rPr lang="en-AU" sz="2200" dirty="0"/>
              <a:t>provide insights into children’s holistic development and their experiences of starting school</a:t>
            </a:r>
          </a:p>
          <a:p>
            <a:pPr lvl="1"/>
            <a:r>
              <a:rPr lang="en-AU" altLang="en-US" sz="2200" dirty="0">
                <a:ea typeface="SimSun" panose="02010600030101010101" pitchFamily="2" charset="-122"/>
              </a:rPr>
              <a:t>inform longer term planning</a:t>
            </a:r>
          </a:p>
          <a:p>
            <a:pPr lvl="1">
              <a:buFont typeface="Arial" panose="020B0604020202020204" pitchFamily="34" charset="0"/>
              <a:buChar char="•"/>
            </a:pPr>
            <a:endParaRPr lang="en-AU" altLang="en-US" sz="2400" dirty="0">
              <a:ea typeface="SimSun" panose="02010600030101010101" pitchFamily="2" charset="-122"/>
            </a:endParaRPr>
          </a:p>
        </p:txBody>
      </p:sp>
      <p:sp>
        <p:nvSpPr>
          <p:cNvPr id="11" name="Rectangle 10"/>
          <p:cNvSpPr/>
          <p:nvPr/>
        </p:nvSpPr>
        <p:spPr>
          <a:xfrm>
            <a:off x="-113715" y="0"/>
            <a:ext cx="4511543"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
            <a:extLst>
              <a:ext uri="{FF2B5EF4-FFF2-40B4-BE49-F238E27FC236}">
                <a16:creationId xmlns:a16="http://schemas.microsoft.com/office/drawing/2014/main" id="{7EA512B2-4B7D-4844-B2E2-8E93AA0D17EF}"/>
              </a:ext>
            </a:extLst>
          </p:cNvPr>
          <p:cNvSpPr>
            <a:spLocks noGrp="1"/>
          </p:cNvSpPr>
          <p:nvPr>
            <p:ph type="title"/>
          </p:nvPr>
        </p:nvSpPr>
        <p:spPr>
          <a:xfrm>
            <a:off x="457200" y="1142991"/>
            <a:ext cx="3592286" cy="3818391"/>
          </a:xfrm>
        </p:spPr>
        <p:txBody>
          <a:bodyPr>
            <a:normAutofit/>
          </a:bodyPr>
          <a:lstStyle/>
          <a:p>
            <a:r>
              <a:rPr lang="en-AU" sz="3600" b="1" kern="0" cap="all" dirty="0">
                <a:solidFill>
                  <a:schemeClr val="bg1"/>
                </a:solidFill>
                <a:latin typeface="Arial Black" panose="020B0A04020102020204" pitchFamily="34" charset="0"/>
              </a:rPr>
              <a:t>What do I need to remember about the snapshot?</a:t>
            </a:r>
          </a:p>
        </p:txBody>
      </p:sp>
    </p:spTree>
    <p:extLst>
      <p:ext uri="{BB962C8B-B14F-4D97-AF65-F5344CB8AC3E}">
        <p14:creationId xmlns:p14="http://schemas.microsoft.com/office/powerpoint/2010/main" val="4183654984"/>
      </p:ext>
    </p:extLst>
  </p:cSld>
  <p:clrMapOvr>
    <a:masterClrMapping/>
  </p:clrMapOvr>
  <mc:AlternateContent xmlns:mc="http://schemas.openxmlformats.org/markup-compatibility/2006" xmlns:p14="http://schemas.microsoft.com/office/powerpoint/2010/main">
    <mc:Choice Requires="p14">
      <p:transition spd="slow" p14:dur="1250" advTm="49352">
        <p14:flip dir="r"/>
      </p:transition>
    </mc:Choice>
    <mc:Fallback xmlns="">
      <p:transition spd="slow" advTm="49352">
        <p:fade/>
      </p:transition>
    </mc:Fallback>
  </mc:AlternateContent>
</p:sld>
</file>

<file path=ppt/theme/theme1.xml><?xml version="1.0" encoding="utf-8"?>
<a:theme xmlns:a="http://schemas.openxmlformats.org/drawingml/2006/main" name="ED14-0199 AEDC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D257099907BF4AFDAA2E1AD3064833F5" version="1.0.0">
  <systemFields>
    <field name="Objective-Id">
      <value order="0">A7633077</value>
    </field>
    <field name="Objective-Title">
      <value order="0">2021 Preliminary School Snapshot FAQs slide show- Read only version for website</value>
    </field>
    <field name="Objective-Description">
      <value order="0"/>
    </field>
    <field name="Objective-CreationStamp">
      <value order="0">2021-08-08T22:30:08Z</value>
    </field>
    <field name="Objective-IsApproved">
      <value order="0">false</value>
    </field>
    <field name="Objective-IsPublished">
      <value order="0">true</value>
    </field>
    <field name="Objective-DatePublished">
      <value order="0">2021-08-09T00:32:50Z</value>
    </field>
    <field name="Objective-ModificationStamp">
      <value order="0">2021-08-09T00:32:50Z</value>
    </field>
    <field name="Objective-Owner">
      <value order="0">Mylene Warman</value>
    </field>
    <field name="Objective-Path">
      <value order="0">Objective Global Folder:Department for Education:CHILD AND STUDENT WELLBEING:Operational Projects and Programs:Australian Early Development Census (AEDC):Australian Early Development Census (AEDC) - 2021 Cycle - SA Communications Strategy - Goal 1:2021 AEDC - Communications tactics - Preliminary school snapshot</value>
    </field>
    <field name="Objective-Parent">
      <value order="0">2021 AEDC - Communications tactics - Preliminary school snapshot</value>
    </field>
    <field name="Objective-State">
      <value order="0">Published</value>
    </field>
    <field name="Objective-VersionId">
      <value order="0">vA9274928</value>
    </field>
    <field name="Objective-Version">
      <value order="0">1.0</value>
    </field>
    <field name="Objective-VersionNumber">
      <value order="0">1</value>
    </field>
    <field name="Objective-VersionComment">
      <value order="0">First version</value>
    </field>
    <field name="Objective-FileNumber">
      <value order="0">DE20/08649</value>
    </field>
    <field name="Objective-Classification">
      <value order="0"/>
    </field>
    <field name="Objective-Caveats">
      <value order="0"/>
    </field>
  </systemFields>
  <catalogues>
    <catalogue name="Standard Electronic Document Type Catalogue" type="type" ori="id:cA8">
      <field name="Objective-Business Unit">
        <value order="0">EARLY YEARS AND CHILD DEVELOPMENT DIVISION : EARLY CHILDHOOD PROGRAMS</value>
      </field>
      <field name="Objective-Education Sites and Services">
        <value order="0"/>
      </field>
      <field name="Objective-Document Type">
        <value order="0">Standard</value>
      </field>
      <field name="Objective-Security Classification">
        <value order="0">OFFICIAL</value>
      </field>
      <field name="Objective-Physical Copy on File">
        <value order="0"/>
      </field>
      <field name="Objective-Description - Abstract">
        <value order="0"/>
      </field>
      <field name="Objective-Loose Document in Transit to">
        <value order="0"/>
      </field>
      <field name="Objective-Date Modified - Legacy">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D257099907BF4AFDAA2E1AD3064833F5"/>
  </ds:schemaRefs>
</ds:datastoreItem>
</file>

<file path=docProps/app.xml><?xml version="1.0" encoding="utf-8"?>
<Properties xmlns="http://schemas.openxmlformats.org/officeDocument/2006/extended-properties" xmlns:vt="http://schemas.openxmlformats.org/officeDocument/2006/docPropsVTypes">
  <Template>ED14-0199 AEDC Powerpoint Template</Template>
  <TotalTime>26520</TotalTime>
  <Words>690</Words>
  <Application>Microsoft Office PowerPoint</Application>
  <PresentationFormat>Widescreen</PresentationFormat>
  <Paragraphs>96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Wingdings</vt:lpstr>
      <vt:lpstr>ED14-0199 AEDC Powerpoint Template</vt:lpstr>
      <vt:lpstr>  </vt:lpstr>
      <vt:lpstr>What is the purpose of the  snapshot?</vt:lpstr>
      <vt:lpstr>PowerPoint Presentation</vt:lpstr>
      <vt:lpstr>What does the snapshot tell schools?</vt:lpstr>
      <vt:lpstr>Is the aedc data important?</vt:lpstr>
      <vt:lpstr>How can schools use the snapshot?</vt:lpstr>
      <vt:lpstr>What are the benefits of using AEDC data? </vt:lpstr>
      <vt:lpstr>When will the final 2021 results arrive?</vt:lpstr>
      <vt:lpstr>What do I need to remember about the snapshot?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AEDC STATE AND TERRITORY COORDINATORS</dc:title>
  <dc:creator>Ashleigh Wilson</dc:creator>
  <cp:lastModifiedBy>Campbell, Jade (Education)</cp:lastModifiedBy>
  <cp:revision>1315</cp:revision>
  <cp:lastPrinted>2021-06-17T22:50:45Z</cp:lastPrinted>
  <dcterms:created xsi:type="dcterms:W3CDTF">2019-03-15T05:31:02Z</dcterms:created>
  <dcterms:modified xsi:type="dcterms:W3CDTF">2021-08-06T06:55:30Z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A7633077</vt:lpwstr>
  </property>
  <property fmtid="{D5CDD505-2E9C-101B-9397-08002B2CF9AE}" pid="4" name="Objective-Title">
    <vt:lpwstr>2021 Preliminary School Snapshot FAQs slide show- Read only version for website</vt:lpwstr>
  </property>
  <property fmtid="{D5CDD505-2E9C-101B-9397-08002B2CF9AE}" pid="5" name="Objective-Description">
    <vt:lpwstr/>
  </property>
  <property fmtid="{D5CDD505-2E9C-101B-9397-08002B2CF9AE}" pid="6" name="Objective-CreationStamp">
    <vt:filetime>2021-08-08T22:30:46Z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2021-08-09T00:32:50Z</vt:filetime>
  </property>
  <property fmtid="{D5CDD505-2E9C-101B-9397-08002B2CF9AE}" pid="10" name="Objective-ModificationStamp">
    <vt:filetime>2021-08-09T00:32:50Z</vt:filetime>
  </property>
  <property fmtid="{D5CDD505-2E9C-101B-9397-08002B2CF9AE}" pid="11" name="Objective-Owner">
    <vt:lpwstr>Mylene Warman</vt:lpwstr>
  </property>
  <property fmtid="{D5CDD505-2E9C-101B-9397-08002B2CF9AE}" pid="12" name="Objective-Path">
    <vt:lpwstr>Objective Global Folder:Department for Education:CHILD AND STUDENT WELLBEING:Operational Projects and Programs:Australian Early Development Census (AEDC):Australian Early Development Census (AEDC) - 2021 Cycle - SA Communications Strategy - Goal 1:2021 AEDC - Communications tactics - Preliminary school snapshot:</vt:lpwstr>
  </property>
  <property fmtid="{D5CDD505-2E9C-101B-9397-08002B2CF9AE}" pid="13" name="Objective-Parent">
    <vt:lpwstr>2021 AEDC - Communications tactics - Preliminary school snapshot</vt:lpwstr>
  </property>
  <property fmtid="{D5CDD505-2E9C-101B-9397-08002B2CF9AE}" pid="14" name="Objective-State">
    <vt:lpwstr>Published</vt:lpwstr>
  </property>
  <property fmtid="{D5CDD505-2E9C-101B-9397-08002B2CF9AE}" pid="15" name="Objective-VersionId">
    <vt:lpwstr>vA9274928</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DE20/08649</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Business Unit">
    <vt:lpwstr>EARLY YEARS AND CHILD DEVELOPMENT DIVISION:EARLY CHILDHOOD PROGRAMS</vt:lpwstr>
  </property>
  <property fmtid="{D5CDD505-2E9C-101B-9397-08002B2CF9AE}" pid="23" name="Objective-Document Type">
    <vt:lpwstr>Standard</vt:lpwstr>
  </property>
  <property fmtid="{D5CDD505-2E9C-101B-9397-08002B2CF9AE}" pid="24" name="Objective-Loose Document in Transit to">
    <vt:lpwstr/>
  </property>
  <property fmtid="{D5CDD505-2E9C-101B-9397-08002B2CF9AE}" pid="25" name="Objective-Description - Abstract">
    <vt:lpwstr/>
  </property>
  <property fmtid="{D5CDD505-2E9C-101B-9397-08002B2CF9AE}" pid="26" name="Objective-Date Modified - Legacy">
    <vt:lpwstr/>
  </property>
  <property fmtid="{D5CDD505-2E9C-101B-9397-08002B2CF9AE}" pid="27" name="Objective-Physical Copy on File">
    <vt:lpwstr/>
  </property>
  <property fmtid="{D5CDD505-2E9C-101B-9397-08002B2CF9AE}" pid="28" name="Objective-Education Sites and Services">
    <vt:lpwstr/>
  </property>
  <property fmtid="{D5CDD505-2E9C-101B-9397-08002B2CF9AE}" pid="29" name="Objective-Comment">
    <vt:lpwstr/>
  </property>
  <property fmtid="{D5CDD505-2E9C-101B-9397-08002B2CF9AE}" pid="30" name="Objective-Business Unit [system]">
    <vt:lpwstr>EARLY YEARS AND CHILD DEVELOPMENT DIVISION:EARLY CHILDHOOD PROGRAMS</vt:lpwstr>
  </property>
  <property fmtid="{D5CDD505-2E9C-101B-9397-08002B2CF9AE}" pid="31" name="Objective-Education Sites and Services [system]">
    <vt:lpwstr/>
  </property>
  <property fmtid="{D5CDD505-2E9C-101B-9397-08002B2CF9AE}" pid="32" name="Objective-Document Type [system]">
    <vt:lpwstr>Standard</vt:lpwstr>
  </property>
  <property fmtid="{D5CDD505-2E9C-101B-9397-08002B2CF9AE}" pid="33" name="Objective-Physical Copy on File [system]">
    <vt:lpwstr/>
  </property>
  <property fmtid="{D5CDD505-2E9C-101B-9397-08002B2CF9AE}" pid="34" name="Objective-Description - Abstract [system]">
    <vt:lpwstr/>
  </property>
  <property fmtid="{D5CDD505-2E9C-101B-9397-08002B2CF9AE}" pid="35" name="Objective-Loose Document in Transit to [system]">
    <vt:lpwstr/>
  </property>
  <property fmtid="{D5CDD505-2E9C-101B-9397-08002B2CF9AE}" pid="36" name="Objective-Date Modified - Legacy [system]">
    <vt:lpwstr/>
  </property>
  <property fmtid="{D5CDD505-2E9C-101B-9397-08002B2CF9AE}" pid="37" name="Objective-Action Officer">
    <vt:lpwstr/>
  </property>
  <property fmtid="{D5CDD505-2E9C-101B-9397-08002B2CF9AE}" pid="38" name="Objective-Completed Date">
    <vt:lpwstr/>
  </property>
  <property fmtid="{D5CDD505-2E9C-101B-9397-08002B2CF9AE}" pid="39" name="Objective-Date Received">
    <vt:lpwstr/>
  </property>
  <property fmtid="{D5CDD505-2E9C-101B-9397-08002B2CF9AE}" pid="40" name="Objective-Due Date">
    <vt:lpwstr/>
  </property>
  <property fmtid="{D5CDD505-2E9C-101B-9397-08002B2CF9AE}" pid="41" name="Objective-Notes of Action">
    <vt:lpwstr/>
  </property>
  <property fmtid="{D5CDD505-2E9C-101B-9397-08002B2CF9AE}" pid="42" name="Objective-Ext Ref">
    <vt:lpwstr/>
  </property>
  <property fmtid="{D5CDD505-2E9C-101B-9397-08002B2CF9AE}" pid="43" name="Objective-Originator">
    <vt:lpwstr/>
  </property>
  <property fmtid="{D5CDD505-2E9C-101B-9397-08002B2CF9AE}" pid="44" name="Objective-Addressee">
    <vt:lpwstr/>
  </property>
  <property fmtid="{D5CDD505-2E9C-101B-9397-08002B2CF9AE}" pid="45" name="Objective-Ext Ref [system]">
    <vt:lpwstr/>
  </property>
  <property fmtid="{D5CDD505-2E9C-101B-9397-08002B2CF9AE}" pid="46" name="Objective-Action Officer [system]">
    <vt:lpwstr/>
  </property>
  <property fmtid="{D5CDD505-2E9C-101B-9397-08002B2CF9AE}" pid="47" name="Objective-Addressee [system]">
    <vt:lpwstr/>
  </property>
  <property fmtid="{D5CDD505-2E9C-101B-9397-08002B2CF9AE}" pid="48" name="Objective-Originator [system]">
    <vt:lpwstr/>
  </property>
  <property fmtid="{D5CDD505-2E9C-101B-9397-08002B2CF9AE}" pid="49" name="Objective-Date Received [system]">
    <vt:lpwstr/>
  </property>
  <property fmtid="{D5CDD505-2E9C-101B-9397-08002B2CF9AE}" pid="50" name="Objective-Due Date [system]">
    <vt:lpwstr/>
  </property>
  <property fmtid="{D5CDD505-2E9C-101B-9397-08002B2CF9AE}" pid="51" name="Objective-Completed Date [system]">
    <vt:lpwstr/>
  </property>
  <property fmtid="{D5CDD505-2E9C-101B-9397-08002B2CF9AE}" pid="52" name="Objective-Notes of Action [system]">
    <vt:lpwstr/>
  </property>
  <property fmtid="{D5CDD505-2E9C-101B-9397-08002B2CF9AE}" pid="53" name="Objective-Security Classification">
    <vt:lpwstr>OFFICIAL</vt:lpwstr>
  </property>
  <property fmtid="{D5CDD505-2E9C-101B-9397-08002B2CF9AE}" pid="54" name="Objective-Security Classification [system]">
    <vt:lpwstr>OFFICIAL</vt:lpwstr>
  </property>
</Properties>
</file>